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Lst>
  <p:notesMasterIdLst>
    <p:notesMasterId r:id="rId59"/>
  </p:notesMasterIdLst>
  <p:sldIdLst>
    <p:sldId id="257" r:id="rId9"/>
    <p:sldId id="1829" r:id="rId10"/>
    <p:sldId id="828" r:id="rId11"/>
    <p:sldId id="1234" r:id="rId12"/>
    <p:sldId id="1235" r:id="rId13"/>
    <p:sldId id="1236" r:id="rId14"/>
    <p:sldId id="1237" r:id="rId15"/>
    <p:sldId id="1241" r:id="rId16"/>
    <p:sldId id="1242" r:id="rId17"/>
    <p:sldId id="811" r:id="rId18"/>
    <p:sldId id="652" r:id="rId19"/>
    <p:sldId id="1256" r:id="rId20"/>
    <p:sldId id="1255" r:id="rId21"/>
    <p:sldId id="1830" r:id="rId22"/>
    <p:sldId id="1831" r:id="rId23"/>
    <p:sldId id="1832" r:id="rId24"/>
    <p:sldId id="1833" r:id="rId25"/>
    <p:sldId id="1885" r:id="rId26"/>
    <p:sldId id="2166" r:id="rId27"/>
    <p:sldId id="2168" r:id="rId28"/>
    <p:sldId id="2167" r:id="rId29"/>
    <p:sldId id="1867" r:id="rId30"/>
    <p:sldId id="1279" r:id="rId31"/>
    <p:sldId id="1280" r:id="rId32"/>
    <p:sldId id="1882" r:id="rId33"/>
    <p:sldId id="1868" r:id="rId34"/>
    <p:sldId id="1897" r:id="rId35"/>
    <p:sldId id="1888" r:id="rId36"/>
    <p:sldId id="1883" r:id="rId37"/>
    <p:sldId id="1894" r:id="rId38"/>
    <p:sldId id="2170" r:id="rId39"/>
    <p:sldId id="2171" r:id="rId40"/>
    <p:sldId id="2172" r:id="rId41"/>
    <p:sldId id="1893" r:id="rId42"/>
    <p:sldId id="1884" r:id="rId43"/>
    <p:sldId id="1889" r:id="rId44"/>
    <p:sldId id="1074" r:id="rId45"/>
    <p:sldId id="1216" r:id="rId46"/>
    <p:sldId id="1215" r:id="rId47"/>
    <p:sldId id="1212" r:id="rId48"/>
    <p:sldId id="1214" r:id="rId49"/>
    <p:sldId id="1877" r:id="rId50"/>
    <p:sldId id="831" r:id="rId51"/>
    <p:sldId id="762" r:id="rId52"/>
    <p:sldId id="584" r:id="rId53"/>
    <p:sldId id="1886" r:id="rId54"/>
    <p:sldId id="1896" r:id="rId55"/>
    <p:sldId id="1875" r:id="rId56"/>
    <p:sldId id="1892" r:id="rId57"/>
    <p:sldId id="216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A10661-B326-4767-8E88-00606BF6F5DA}">
          <p14:sldIdLst>
            <p14:sldId id="257"/>
            <p14:sldId id="1829"/>
            <p14:sldId id="828"/>
            <p14:sldId id="1234"/>
            <p14:sldId id="1235"/>
            <p14:sldId id="1236"/>
            <p14:sldId id="1237"/>
            <p14:sldId id="1241"/>
            <p14:sldId id="1242"/>
            <p14:sldId id="811"/>
            <p14:sldId id="652"/>
            <p14:sldId id="1256"/>
            <p14:sldId id="1255"/>
            <p14:sldId id="1830"/>
            <p14:sldId id="1831"/>
            <p14:sldId id="1832"/>
            <p14:sldId id="1833"/>
            <p14:sldId id="1885"/>
            <p14:sldId id="2166"/>
            <p14:sldId id="2168"/>
            <p14:sldId id="2167"/>
            <p14:sldId id="1867"/>
            <p14:sldId id="1279"/>
            <p14:sldId id="1280"/>
            <p14:sldId id="1882"/>
            <p14:sldId id="1868"/>
            <p14:sldId id="1897"/>
            <p14:sldId id="1888"/>
            <p14:sldId id="1883"/>
            <p14:sldId id="1894"/>
            <p14:sldId id="2170"/>
            <p14:sldId id="2171"/>
            <p14:sldId id="2172"/>
            <p14:sldId id="1893"/>
            <p14:sldId id="1884"/>
            <p14:sldId id="1889"/>
            <p14:sldId id="1074"/>
            <p14:sldId id="1216"/>
            <p14:sldId id="1215"/>
            <p14:sldId id="1212"/>
            <p14:sldId id="1214"/>
            <p14:sldId id="1877"/>
            <p14:sldId id="831"/>
            <p14:sldId id="762"/>
            <p14:sldId id="584"/>
            <p14:sldId id="1886"/>
            <p14:sldId id="1896"/>
            <p14:sldId id="1875"/>
            <p14:sldId id="1892"/>
            <p14:sldId id="21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91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82675" autoAdjust="0"/>
  </p:normalViewPr>
  <p:slideViewPr>
    <p:cSldViewPr snapToGrid="0">
      <p:cViewPr>
        <p:scale>
          <a:sx n="54" d="100"/>
          <a:sy n="54" d="100"/>
        </p:scale>
        <p:origin x="1104" y="222"/>
      </p:cViewPr>
      <p:guideLst/>
    </p:cSldViewPr>
  </p:slideViewPr>
  <p:notesTextViewPr>
    <p:cViewPr>
      <p:scale>
        <a:sx n="1" d="1"/>
        <a:sy n="1" d="1"/>
      </p:scale>
      <p:origin x="0" y="0"/>
    </p:cViewPr>
  </p:notesTextViewPr>
  <p:sorterViewPr>
    <p:cViewPr>
      <p:scale>
        <a:sx n="100" d="100"/>
        <a:sy n="100" d="100"/>
      </p:scale>
      <p:origin x="0" y="-3298"/>
    </p:cViewPr>
  </p:sorterViewPr>
  <p:notesViewPr>
    <p:cSldViewPr snapToGrid="0">
      <p:cViewPr varScale="1">
        <p:scale>
          <a:sx n="68" d="100"/>
          <a:sy n="68" d="100"/>
        </p:scale>
        <p:origin x="812"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15:58:29.054"/>
    </inkml:context>
    <inkml:brush xml:id="br0">
      <inkml:brushProperty name="width" value="0.2" units="cm"/>
      <inkml:brushProperty name="height" value="0.2" units="cm"/>
      <inkml:brushProperty name="color" value="#FF4E00"/>
      <inkml:brushProperty name="inkEffects" value="rainbow"/>
      <inkml:brushProperty name="anchorX" value="-18164.30859"/>
      <inkml:brushProperty name="anchorY" value="-16015.19434"/>
      <inkml:brushProperty name="scaleFactor" value="0.5"/>
    </inkml:brush>
  </inkml:definitions>
  <inkml:trace contextRef="#ctx0" brushRef="#br0">170 389 7994,'0'0'0,"-21"5"1968,-12 2-1848,1-1 575,3-2-240,6 0-79,6-2-216,7 0-25,6-2-67,4 0-52,4-1-2,2 0 24,0 1-29,1 0 10,-1 0 15,-1 0 14,-1 1 16,0 0-2,-2 0 20,-1-1 33,0 1-36,1 0 13,1-1-4,5 0 0,4-2 74,4-3-2,8-1-3,6-3-15,7-4-42,5-3 30,6-4-78,2-4-26,5-3 24,2-2-32,3-1 9,4 1 62,2 1 38,2 4-7,6 3-29,4 3-37,4 3 9,4 1 49,2 2 21,2 1-30,2 0-52,2 0 5,5-1 199,6 1-5,3 1-116,2 3-30,-2 2-35,1 3-9,0 4-49,1 3 2,4 2 52,0 1-17,1 0-10,3 1 14,1-1-24,4 0-3,5 0 10,0 1-23,0 0 6,1-1 8,-1-1-22,1-1 6,1 1 110,-4 1 53,-4 3-28,-2 3-38,-5 4-71,-1 2 25,-2 0-70,-4 0 17,-5 0 10,-4-1 33,-8 0 94,-5 3-33,-6 2-57,-4 3-27,-2 3-16,-2 1 8,-1 1 4,-5-1-11,-4 1 5,-5-2 44,-4 0 16,-5-1-30,-2 0-16,1-1 4,-2 0-4,2-2 9,-3 0-40,-1-2 3,-2 0 16,-1-1-16,-1-1 15,-1-1-23,-3 1 7,-1 1 6,-5 3-21,-4 1-3,-4 2 47,-1 1-24,-1 1 10,1-2-21,0-2 15,2-2 23,0-2 11,1-2 18,-1-3-12,-3-2-13,-2-2 23,-2-2-9,-2-3-16,-3-2 25,0 0-18,-2 0-32,1-1 9,-2-1 4,0-1-11,-1 1 31,-1-1 0,-1-1-45,-1 0 15,-1-1-16,1 0 11,0 0 25,0-1-35,0 0 12,0 0 15,0-1-34,-1 1 2,0-1 7,-1 1-12,0-1 31,0 1 0,-1-1 11,0-1 18,0 0 4,0 0-18,-1-1-12,-1-2-6,0-4-20,-2-3-4,1-3 8,0-4 6,0-2-38,2-3 20,1 1 21,1 0-16,0 4-22,-1 3 26,0 3-1,-1 4-8,0 1-34,1 4 9,-1 1 32,0 2-1,1 0-25,-1 1 9,1 0 5,0 0-2,0 0-18,0 0-22,0 1-14,0 6 86,-1 4-8,0 5-22,1 3 20,3 4-6,1 0 1,2-1 0,1-3 0,0-1 9,-2-3-21,-2-3 7,-3-1-3,-4-3 9,-3 0 7,-2-3-10,-1-1 3,2-2 27,-1-1 20,0-2-41,-1 0-14,0-2-16,-2-1-7,0 0-10,0 0 10,1 2 16,-1-1-70,1 0 21,-1-1 56,4 0-27,3-1-17,4 0 7,1 0-14,3-2 41,1 1 6,-1-1-9,0 2 15,-2-1-144,-2-1-62,-5-3 10,-3-1-137,-3-2-842,-7-18 3963,15 18-1316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02:35:09.462"/>
    </inkml:context>
    <inkml:brush xml:id="br0">
      <inkml:brushProperty name="width" value="0.2" units="cm"/>
      <inkml:brushProperty name="height" value="0.2" units="cm"/>
      <inkml:brushProperty name="color" value="#FF4E00"/>
      <inkml:brushProperty name="inkEffects" value="rainbow"/>
      <inkml:brushProperty name="anchorX" value="-1731.3877"/>
      <inkml:brushProperty name="anchorY" value="-7543.34375"/>
      <inkml:brushProperty name="scaleFactor" value="0.5"/>
    </inkml:brush>
  </inkml:definitions>
  <inkml:trace contextRef="#ctx0" brushRef="#br0">827 2 5977,'-4'0'1990,"2"0"-1569,-1 0 16,0 0 4,-1 0-25,-2-1-67,1 1 22,-2 0-1,0 1-78,0 0-146,1 1-36,2 0-88,2 1-14,1 1 15,-1 0-19,0 1-4,-1 1 57,0 1 67,-1 2-53,-3 3-52,-3 2 15,-2 3-9,-3 3-20,-1 2 52,-4 2 31,0 1 59,-1 2-50,0 2-45,-1-1 23,2 2-78,-2 2 30,-2 3 6,-2 1-31,-3 1 75,-2 0 24,0 0-41,0-1-10,1 1-8,3 1 9,1 2 14,2 3 25,1 4 50,-1 2-31,0 0-80,1 1-13,2-1-2,3-1 3,2-1 26,1-1 2,2-1 11,1 1-10,2 1 3,2 4-1,-1 4 9,1 6-11,-1 5-16,-1 3-14,0 0-16,3-2 12,2-3-14,3-1 22,2-2-7,3 2-16,0 4 6,0 5-3,-1 4 37,0 1-29,1 0-17,0-1 24,1-3-19,2-3-14,2-1 42,2 1-13,2 0-23,-1 1 17,1 0 3,0-1-10,1-1 3,1-1-1,2-1 0,2 0-9,0-1 11,2 3 6,-1 1-1,0 1-8,0 3-7,1-2 20,1-2-7,-1-4-6,1-4 11,1-5-22,0-4 16,2-3-5,1-1 10,-1 1-11,1-1 31,0 1-9,2 0 13,1-1-21,0-1-2,0-2 18,0-3-44,2-1 13,1-3 23,-4-1-27,-2 0 10,-2-1-3,1 1 0,1 1 9,-1 1-2,0 1-8,0-1 2,1 0-20,2 0 25,0-1 0,0-1-8,1 0-6,1-2 10,0 2 25,2 0-26,1-1-18,2 1 24,1-1-10,1 1 22,2 0 13,1 2-40,1 2 22,1 2 40,1 3-4,0 0-23,-1 2-19,1-2-5,1-1 26,1-1-18,3 0-13,4-2 5,6-2 6,6-1-2,3-4-18,0-2 25,-1-2-9,1 0 3,-2 0 19,-1 0 41,-1 1 26,2 0-59,3 0-16,2-1-7,2-3-12,0 0 29,-2-3-28,-1-1-18,-2-2 33,-2-1-12,1 0-5,1 1-17,4-1-4,4 0 27,-1-2-9,0-2 32,1-2-36,1-3-16,0 0 41,2-2 14,4 0-12,4-1-22,2-1 16,-1 0-6,-2 1-36,-3-1 38,-2 1-4,1-1-35,1-1 48,2 1 13,-1 1-40,0 0-5,0 1 29,0 0-11,0-1 4,1 0 0,1 0-28,2-2 36,1 1-12,-2 1 4,-2 0 75,-2 2-31,-3 2-34,-2 1 4,-2 2-24,2 1-4,2 0 18,-1 0-7,-1-2-6,-2-3 2,2-1 8,-1-1-30,1 0 28,4-1 9,3-1-12,3-2 14,-1-2-40,-1-2 30,-1-2-2,1-3 38,2-1 75,2-2 28,1-1-39,-1 1 17,-2 1-33,-3 2-85,-3 1 32,-3 0-26,1-1 4,1 0 9,2-2-32,0-1 10,-2-1-13,-1 0 12,-1 1-5,-1 1 2,1 0 0,3 0 28,2 0-26,0-1-1,0-2 0,-1-2 9,-1 0-4,-2-2-7,-1 0 12,2 1 14,0 1 6,1 1-29,-1 2 10,-2 0-13,-1 1 2,-1 0 9,0 1-13,2-1 4,3 0 9,2-1-4,1 0-16,1 0 14,-1 0 4,-1 1-2,2 1-7,2 1 2,3 1-10,2 0-7,0 1 20,-1-1-7,1 1 22,0-1-6,2 1-15,2-1 4,-1 2-2,0 1 0,-1 1 0,-2 1 0,-3-1-9,1 2 12,0 0-14,0 0 23,-1 1 3,-1 0-19,0 0 6,-1 0-11,2-1 12,3-1-5,0 0 12,0 0-4,1 0-7,0 1 12,-2-1-14,-1 0-14,0-1 22,1-2 2,2 0-10,-1-1 4,-2 1-1,-4 1 0,-4 2 0,-3 0 0,0 1 10,1-1-22,0-1-3,-1-1-9,-3 0 1,-2 1 27,-2 2-17,-3 2 16,-1 1 14,0 2-22,0 0 7,0 0-11,1-1 2,0 0 18,0-2-15,-3 1-13,-3 0 22,-2 1 11,-3 2-49,0 0 25,0 2 28,1 0-28,1 1-18,-1 1-3,-2-1 26,-3 0 1,-2 1-18,-4 0 25,-3 0-26,-3 2 7,-3 1 17,-2 1-52,-1 1-3,1 0-30,-2 0 6,1-1 43,-1 1-4,0 0 50,2 0-21,-1 2 0,-2 1 11,-2 1-23,-1 0 25,-1 2 2,-3 0-10,0 2 4,0 0-10,0 3 40,0 0-41,1 1-4,-1 0 28,-1 1 0,-1 0-18,-1 0 16,0 1 4,1-1-11,1-1 4,3 1 37,1-1-21,2 0 18,-1-1-23,-2 1-22,0 0 34,-1 1-12,0-1-14,-3 1-5,-1-1-9,0-1 29,-1-1-9,0-2-5,0-2-7,0-2 29,-1-3-18,-2-2-12,-1-2 13,-1 1 4,-1-2 17,-1 0 15,-3-1-21,1 0-2,-2-1 10,-1-2-23,-2-1-12,-2-3 12,0-1 4,-1 0-20,-1-3 6,0 0 8,-1-1-13,-1-1 14,1-1 14,-2 0-4,0 0 22,0 0-6,0 0-6,0 1-26,-1 0-2,1-1-2,0-1-1,0 0 19,2-1-15,-1-1-4,1 1 11,-1 1-23,-1 0 16,1 0-15,-1 0 23,1-1-16,0 1 5,-1 0 9,1 0 24,-1 1-34,0 0 12,-1 1-4,1-1 0,-1 0-9,0 1 2,0-1-10,0-1 2,0-2 9,1-1-4,0-2-7,2-3 2,1-3-1,0-3-28,1-1-10,0-2 10,1-2 4,1 0-11,1-1-33,1 0 28,1 1-1,0 1-10,-2 3 42,-1 3-3,-2 3-7,-2 5-14,-2 1-25,-1 4 6,-3 2 52,-1 2-44,-2 3 63,-1 2 20,-2 2 42,-1 2-8,-2 2-2,0 0-26,-1 1-30,1 1 34,-1 0-22,1 1 6,0 0-1,0 1 19,0-1 22,1-1-14,1 0 34,1-2-18,-1-2-31,0-1-9,-1-2-19,1-2-7,-1-2 19,-2 0-16,-3-1-13,-3 0 13,-3 0-6,-6 0-7,-3-1-44,0 3 2,-1 0-4,-4 0-10,2 1 2,1-2-1,3-1 38,6-1 26,5-2-6,4-1 6,5-1 10,1-1-13,3-1-24,3 1-21,2-2-42,1-1 8,3-2 32,3-3-2,4-2 40,4-2 9,5 0 0,3-2-15,6 1 23,7-1 2,2 1-10,3-2-14,3-4-15,3-4 21,0-2-54,1-3 25,-5 0 37,-5 1-12,-5 2 17,-8 2 6,-7 5-39,-6 4-16,-4 4-90,-4 5-53,-4 1-66,-3 4-82,-2 0-564,-1-1-183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15:58:32.908"/>
    </inkml:context>
    <inkml:brush xml:id="br0">
      <inkml:brushProperty name="width" value="0.2" units="cm"/>
      <inkml:brushProperty name="height" value="0.2" units="cm"/>
      <inkml:brushProperty name="color" value="#FF4E00"/>
      <inkml:brushProperty name="inkEffects" value="rainbow"/>
      <inkml:brushProperty name="anchorX" value="-24804.60742"/>
      <inkml:brushProperty name="anchorY" value="-17215.98047"/>
      <inkml:brushProperty name="scaleFactor" value="0.5"/>
    </inkml:brush>
  </inkml:definitions>
  <inkml:trace contextRef="#ctx0" brushRef="#br0">152 1077 1800,'-13'-15'4913,"6"10"-4194,0 1-117,-3-1-337,1 1-2,1 0-12,-3-2-23,0 0-79,3-1 23,3-1 7,-2 2 13,0 1 53,-2 2-41,1 1 44,1 0 63,1 2 66,1 0-50,0 0-71,2 1-6,2-1-137,-2 0-50,1 2-33,5-1 9,2 2 38,0 0 91,1 1-50,3 1-16,3 0 110,3 2-53,3 0-46,0-1 17,4-1-38,4 0-20,2 0 41,2-1 5,4-1 46,1-1 17,2 0-1,4-2-15,2-1-41,4-1 2,4-1-5,5-2 9,4-1-32,2-1-27,1 1 25,-1 0-20,0 0-41,1 0 2,1-3 43,2-1-5,1-2 69,2-2-27,3-1-81,2-1 7,-1 0-18,-4 1 0,-4 1-38,-3 1 20,-2 1 75,-2 0 44,-2 1 30,1-1-30,0-1-23,1 0-12,2 0-38,3 0-29,0-1-4,-1-1 16,0-2-25,-2 1 64,1-3 74,0 0-28,0 0-49,2-1-76,-1 0 27,-1-2 21,0-3-28,-1-2-8,0-2-7,2-3 38,0-1-31,-2-1-8,-3 1 31,-4 2-21,-6 3 8,-8 4-12,-8 4 4,-8 3 16,-7 3 5,-6 4-28,-3 1 9,-2 1 5,1 0-30,1 0 18,2-1-25,2-2-12,1-1 40,0 0 24,-1 0-43,-1 1-11,-2 0 58,-2 3-48,-1 2 16,-2 2 14,-1 1-32,-1 2 19,-1 0 22,0 1-7,-1 0-15,1 0 24,0-1-35,0 0-18,1-3 32,1-2-12,0-1-6,0 1 13,-1 0 5,0 1-11,0 1-14,-1 1 22,0 2-54,0 0 25,0 0 9,1 0 15,-1 1-21,1-1 17,-1 1-5,1-1-18,-1 1 34,-1 0-11,1 0 22,0 0-23,0 0-2,-1 0 43,1 0-34,-1 0-18,0 0-34,-4 0 26,-1-1 36,0 0-38,0 1 42,-1-1 16,0 0-60,1-1-36,-1-3-170,0-2 16,0-2 159,0 0 20,0 0 14,0 2-20,2 1 9,1 3-4,1 1 0,0 3-1,1-1 20,2 1 4,0 0-10,2 0 14,-1-1 14,1 0-4,0 0 3,1 0 19,-2 0-24,1 0-2,0 0 0,0 0 27,1 0-36,-1 1 3,2 0 17,-1 1-7,1 0 3,-1 2-9,-1 3 2,0 1-19,-2 3 42,-2 1-23,-1 1 18,-2 2 33,-2 0-19,-1 1-29,-1 0 56,-1 0-9,1-1-24,0-2 27,1-2-55,3-2 25,1-4 9,2-2-22,1-1-30,3-3-42,0-1 68,2-1 6,0 0-8,0 1-5,0 0-8,1 1 20,1 1-16,1 2-4,2 1 11,2 2 14,1 1-22,1 1 17,-2-1 13,-2-1-13,-3-1 24,-1-1-25,-2 0 8,0-2-13,1 0 13,0-2 14,1-2-22,0-1 17,-1-2 4,0-1-11,-2 0-14,0 0-34,-2 0-57,0-3-444,1-5-187,6-6-332,8-6 123,11-6 257,8-6 75,7-3-232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15:58:35.702"/>
    </inkml:context>
    <inkml:brush xml:id="br0">
      <inkml:brushProperty name="width" value="0.2" units="cm"/>
      <inkml:brushProperty name="height" value="0.2" units="cm"/>
      <inkml:brushProperty name="color" value="#FF4E00"/>
      <inkml:brushProperty name="inkEffects" value="rainbow"/>
      <inkml:brushProperty name="anchorX" value="-28684.91406"/>
      <inkml:brushProperty name="anchorY" value="-16529.88672"/>
      <inkml:brushProperty name="scaleFactor" value="0.5"/>
    </inkml:brush>
  </inkml:definitions>
  <inkml:trace contextRef="#ctx0" brushRef="#br0">3733 1122 8618,'-2'2'957,"1"1"-651,0 0 55,0 0 117,-2 0 58,1 0 51,0 0-31,0-1-208,-2 1-15,1 1-206,-1 1-58,0 2-26,3 0-7,0-1-23,1-1-41,0 0 160,2 0 35,0-2 44,0-1-21,0 0-99,2-1 1,-1 0-55,1-3-27,1-2 40,-1-5 41,0-3 82,-3-4-9,-2-4-73,-3-4-21,-1-3-74,-4-3 42,-3-4-36,-2-1-10,-2-2-26,-2-2 44,-3 1-16,-4 0-3,-4 0 40,-7 0-13,-5 1 62,-5 0-6,-6 0-52,-4 0-28,-4-1 32,-5-3 14,-5-2-4,-5-2-33,-3-2-18,-1 0 13,-4 2 20,-1 3-24,-2 3-1,-1 5 10,-2 5-14,0 4-5,2 4 20,4 2 3,2 3 9,1 1-11,3 1 4,2 2 9,2 2-13,0 1 14,0 2-14,3 1-5,-1 3 20,-1 1-25,1 1 7,2 0-2,4 1 10,5 0-13,5 1 4,5 0-1,6 0 19,3 0-6,1 1-25,2-1-10,1 1 28,2-1-10,3 1 4,4-2 0,2 1 56,-2-1-6,1 0-52,-1 1 18,-2 1-26,-1 2-14,-1 0 40,-1 1 5,0 0-28,0 0 2,2 0-11,2-1 1,2 2 18,3 0 22,3 0-33,3 0 3,4-1-2,2-1 9,2 0-13,3-1 23,2-1-16,0 1 15,0 0 5,0 0-39,-2 0 31,-2 2 8,-2 0-3,-3 2-15,-2 1 14,-1 0-24,1 1 6,3-3 8,3 0 6,2-2-11,3-2-14,3 0 3,1-1 54,1-1-25,-1 0-18,-1-1 26,-2 1-10,-3 0-6,0 0 12,-2 0-23,1 0 16,2 0 4,1-1-11,3 0 4,1 1-1,0-1-28,1 2 20,0 0-14,-3 0 27,0 1-26,1-2-21,1 1 53,2-1-18,1 0 26,0 0 4,0-1-10,-1-1-5,-1-2 11,-2-1-5,0-2-26,2 1 8,2 0-50,1 0 3,3-1 15,4 0 31,2-1 10,1 0-46,1 0 34,1-1 35,-1 3-48,-2 0 8,-2 3-21,-3 2-43,-2 3 29,-4 6 35,-3 3-11,-5 3 17,-3 0-4,-4 1-7,-5 0 40,-3-2-3,-4 1-35,-1-2 12,1 0-5,2-1 38,3-1-30,5-3-8,4-3 40,1-3 14,2-2-58,10 1 5,-1 0-1,0-1 0,-1 1 0,1 0 0,0 0 1,0 0-1,0 0 0,0 0 0,0 0 1,-1 0-1,1 0 0,0 0 0,0-1 0,0 1 1,0 0-1,0 0 0,0 0 0,0 0 1,0 0-1,0 0 0,0-1 0,0 1 0,-1 0 1,1 0-1,0 0 0,0 0 0,0-1 1,0 1-1,0 0 0,3-6 1,3-1-1,2-1 0,0 0-9,0 2 2,-3 1-19,1 0 4,1 2 17,3-1-6,3 0 13,1-1-13,-2 1-61,-5 2-375,-36-7-2316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15:58:36.976"/>
    </inkml:context>
    <inkml:brush xml:id="br0">
      <inkml:brushProperty name="width" value="0.2" units="cm"/>
      <inkml:brushProperty name="height" value="0.2" units="cm"/>
      <inkml:brushProperty name="color" value="#FF4E00"/>
      <inkml:brushProperty name="inkEffects" value="rainbow"/>
      <inkml:brushProperty name="anchorX" value="-24585.75781"/>
      <inkml:brushProperty name="anchorY" value="-15128.90039"/>
      <inkml:brushProperty name="scaleFactor" value="0.5"/>
    </inkml:brush>
  </inkml:definitions>
  <inkml:trace contextRef="#ctx0" brushRef="#br0">53 62 8138,'-1'-2'880,"-3"-1"-532,-2 0-193,-1 0-71,-1 0-191,0-2-2,1 0 107,2-1 64,1-1 146,2 0-68,1-1-116,3-1-150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15:58:37.147"/>
    </inkml:context>
    <inkml:brush xml:id="br0">
      <inkml:brushProperty name="width" value="0.2" units="cm"/>
      <inkml:brushProperty name="height" value="0.2" units="cm"/>
      <inkml:brushProperty name="color" value="#FF4E00"/>
      <inkml:brushProperty name="inkEffects" value="rainbow"/>
      <inkml:brushProperty name="anchorX" value="-24118.44531"/>
      <inkml:brushProperty name="anchorY" value="-14622.52734"/>
      <inkml:brushProperty name="scaleFactor" value="0.5"/>
    </inkml:brush>
  </inkml:definitions>
  <inkml:trace contextRef="#ctx0" brushRef="#br0">45 0 8650,'0'0'0,"-2"1"368,-1 2-373,-1 2 22,-2-1-197,-1 0-394,0-2 34,0-2-481,-1-2-436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7:16:21.934"/>
    </inkml:context>
    <inkml:brush xml:id="br0">
      <inkml:brushProperty name="width" value="0.1" units="cm"/>
      <inkml:brushProperty name="height" value="0.1" units="cm"/>
      <inkml:brushProperty name="color" value="#FF4E00"/>
      <inkml:brushProperty name="inkEffects" value="rainbow"/>
      <inkml:brushProperty name="anchorX" value="-14047.28906"/>
      <inkml:brushProperty name="anchorY" value="2689.20068"/>
      <inkml:brushProperty name="scaleFactor" value="0.5"/>
    </inkml:brush>
  </inkml:definitions>
  <inkml:trace contextRef="#ctx0" brushRef="#br0">417 335 3313,'0'1'888,"0"1"-243,0 0-219,0 2-111,0 1-127,0-1 80,0 2 28,0-1 56,0 0 103,-1 0-70,-1 1-45,0 0 15,-1 2-161,0 1-59,-1 0 8,0-1-118,0 1-7,2 0-14,-2-1-40,1 0 84,0-2 337,0-1-93,-1 0-284,1-1 143,0-1-62,-1-1-114,0 1 25,-1 1 13,0 2 28,-1 1 3,-1 0-34,0 1 20,0-3 86,-1 0 68,2 0-134,-1 0 10,0-3 31,0-1-91,1-1-20,0-2 77,-1-1-65,0 1 21,0 0 51,-1 0-118,-1 1 18,-1 1 74,-2 0-35,1-1-4,0 0 50,-2-1-62,0-1 19,1-1 50,1-2-16,1 1-48,0-1 16,-3 0 58,2 0-85,-2 0 19,1 1 96,0-1-68,1 0-40,3 1 69,0-1-71,2-1-8,0 0 49,1-2-55,2 0 36,0-2-11,2 0-15,0-2 32,1 0 28,-2-2-54,-1 1 18,-1-1 4,1 2-32,2 0 10,2 1 43,0 0-51,0 0 17,1 0 42,0 0-88,-1 0 65,0 1 16,1 0-62,-1 0 22,1 1 11,1 0-15,2 0 15,0 1-33,0-1 57,1 1 20,0 1-89,1 1 58,0 1-20,2 1-5,1-1 12,0 0-5,-1-1-16,-1 0 23,3-1-8,0 0 3,-1-1 10,0 1-4,-2 0-7,-1 1 2,1 1-10,-1 0 2,0 1 9,0-1-4,-2 1 21,0 1-24,0 0-2,1 2-37,2 3 93,-1 0-66,1 0-24,0 1 82,0 1-56,0-1 38,1 0-38,0-1 21,0 1 2,1 1-58,-2 1 37,1 2 61,-2 0-65,0 0-23,-1-1 62,0 0 25,0-2-71,0 1-3,-1 0 93,1 0-88,0 2 21,0 1 4,0 2-61,0 0 93,-1 2-30,-1 0 2,1-1 2,-2 0-29,1 0 27,-1-1-10,1-1 13,0 1-4,-1-1-7,0 0 40,0-1-69,0 2-6,0 0 47,0 0 38,0 2-65,0-1-13,0 1 49,0-1 9,0 0-47,0 0 26,-1-2 0,0-1-11,1 0 4,-1-2-19,0-1 42,-1-1-51,0 1 54,-2 2-35,1 1-8,-2 1 68,0 3-78,-1 2-2,0 3 66,-1 2-14,0 0-68,0-1 60,0-3-12,-1-2-26,1-4 48,0-2-34,1-1 38,1-1 0,0 0-65,1 0 48,1 1-26,-1 1 16,0 0-5,0 0-26,-1-1 232,1-1 26,-1-1-136,1-4-67,1-2-42,1-3-393,1-4-465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7:16:32.837"/>
    </inkml:context>
    <inkml:brush xml:id="br0">
      <inkml:brushProperty name="width" value="0.1" units="cm"/>
      <inkml:brushProperty name="height" value="0.1" units="cm"/>
      <inkml:brushProperty name="color" value="#FF4E00"/>
      <inkml:brushProperty name="inkEffects" value="rainbow"/>
      <inkml:brushProperty name="anchorX" value="-487.108"/>
      <inkml:brushProperty name="anchorY" value="-462.81738"/>
      <inkml:brushProperty name="scaleFactor" value="0.5"/>
    </inkml:brush>
  </inkml:definitions>
  <inkml:trace contextRef="#ctx0" brushRef="#br0">374 612 4697,'-2'1'1344,"-2"0"-541,-2 0-200,1 0-238,2-1-134,1-1-58,1-3-171,2-1 187,0 0 121,1 0-145,-1 1 50,-1-1 89,-1 2-152,-2 0-110,-1 1 1,-2 1-15,-4 0 5,0 1 17,-2-2-14,0-2 70,-1-2 28,0-1-14,0-1-19,-1 1-58,-1 1-4,-2 3 33,0 1-23,-1 2-57,0 1-1,1 1-5,-1-2 8,0 0 34,2-1 9,2-2-28,0 0 30,1-1-28,1 0-30,1 0 8,2-1 79,1 0 51,3-2 0,1-2-95,3-4-44,2-4 81,1-3-22,2-2-49,0 0 18,1 0 11,0-1-24,1 0 7,-1-1-30,1 1 27,1-1 46,-1 1-13,1 0-48,1 0 16,0 3 151,1 1-55,2 2-68,2 0-12,1 2-3,1 2 42,1 0-70,1 2 23,1 2-45,0 2 48,1 1 21,1 0-52,1 1 28,2-1-38,1 0 38,0 0-12,0 1-24,-1 1 46,-1 2-16,0 1 34,-2 3-8,-1 2-14,-2 1-5,-2 2 0,-1 1-38,1 0 1,-2 0 35,0 1-3,-3 0-7,-1 2-5,-2 0 20,-2 1 49,-1 1-22,-1 2-92,0 1 55,-1 2-3,1 0-2,-1 2 13,0 1 15,-1-1 15,-1 1 128,-1-1 3,-1 2-151,-1 0 41,-1 0-1,0 1-16,1 0-60,-1-3-10,0-2 26,-1-3 25,1-1-16,-1-1-38,-3 0 40,-1 1 3,-3 1 46,0-1 8,-1 2-36,-2-1 79,0-1 41,2-2-112,0-2 11,-1-2-26,1-2 2,0-1-22,-1-1-41,-1 0 67,-4-1-42,-3 1 60,-2 0-25,2 0-18,3-1-508,3-1-370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21:37:59.895"/>
    </inkml:context>
    <inkml:brush xml:id="br0">
      <inkml:brushProperty name="width" value="0.1" units="cm"/>
      <inkml:brushProperty name="height" value="0.1" units="cm"/>
      <inkml:brushProperty name="color" value="#FF4E00"/>
      <inkml:brushProperty name="inkEffects" value="rainbow"/>
      <inkml:brushProperty name="anchorX" value="0"/>
      <inkml:brushProperty name="anchorY" value="0"/>
      <inkml:brushProperty name="scaleFactor" value="0.5"/>
    </inkml:brush>
  </inkml:definitions>
  <inkml:trace contextRef="#ctx0" brushRef="#br0">29 936 2753,'0'0'0,"-1"1"408,-1-1-439,-2 1 116,0 0-78,0 1-24,-1-1 5,2 1 42,-1 2 1905,3-2-1212,1 0-172,2 0-108,0 1-296,-1-1-66,0-1 68,1 1 26,-1-2 113,2 0 96,1-2-167,-1-2-98,1 1-79,1-1-31,-1 1 15,-1 1 46,-1 1-98,0 0 41,0 1 42,-3 1-80,0 0 26,-2-1 56,1 1-65,2-1 4,1 1 167,1-1-14,1 1 23,0 0 59,-1 0-127,1-1-16,0 0 56,2-1 4,2-1-37,2-1-23,1-1-51,3-2 2,2 0 106,2 0-33,1-1-86,2 0 19,3 0-21,2-1 11,4 0-23,1-1-3,3-1 19,1-1-35,2-1 49,4 0 31,3-1 30,5-1 5,6-1-110,6-1 16,3-2 54,0-4-87,0 0 84,0-1 69,-1 1-104,0 1-18,0 0 4,2 0 2,4-1-4,7 1 21,1-3-43,1 0 23,-2-2 1,-1-1-48,-2 0 61,1 1 55,2 2 4,3 2-41,2 3-22,-2 1 14,-1 2-46,-2 2 12,-1 0 5,2 1-22,5 1-3,6 1 0,4-1 55,0 1-34,-1 0-6,-1 1 40,2 0-60,4 0 0,5 0 26,4 0-19,2-1 34,0 0 1,5-1-18,6 1-22,7 0 16,2 0 20,2 0 13,4 0-20,6 1-21,3 0 34,0 2 17,4 0-15,3 1-30,4 1-28,-1 0 5,-2 0 23,1 2 11,3 1 27,-1 3-44,-2 2-3,2 2 28,2 0-30,-1 1 38,-4 0 17,0 2-70,2-1 42,-1 0-5,-2 0-38,-1 1 87,1 0-54,1 2-38,-2 0 49,-3 1-18,0 1 23,2 1-23,0-1-30,-3-1 65,-1 0 6,2-2-84,1 0 65,-1-1 15,-2 1-80,1 1 27,1 0 26,-3 1-1,-4 0 49,0 1-21,0 0-37,-2 1-16,1-2-9,-3 1 37,2-1 25,1-1-24,0 1-45,-2-1 41,-1 0 40,1 0-68,3 0 5,-1 1 54,-2 0-66,-1 0 50,0 1-15,1 2-34,0 0 30,-3 1-1,-1 0 9,1 1 36,1 1-56,0 1 0,-1 1 55,-1 4-38,0 3 79,-2 3-3,-2 2-33,-4 3 23,-2 2-111,-1 1 21,1 1 63,-2-1 6,-2 1-45,-2 0 64,-2 1 65,-1 2-65,-2 4-105,-3 3 49,-5 5-5,-4 4-12,-4 2 62,-3-1 0,0 0-80,0-3-2,1-5 89,-2-4-86,-3-4 47,-5-2-31,-2-1 17,-3-1 125,-3-1-147,-2 2 50,-3 1-26,-3-2-34,-1 0 94,-3-3-96,-2-3 13,-2-3 136,-4-3-146,-1-3 124,-2-3 21,-3-1-90,-1-1 32,-4-1-12,-4-1 0,-4-2-112,-2-2 97,-3-1-15,-3-3-100,-4-1 98,-3-2 4,-4-2 55,-5 0-30,-2-2-89,-4 0 55,0-1-4,-1-1 54,0-1-41,1-1-31,-1 0 131,1 0-41,1 0 8,0 1-35,0 1-47,1 0-36,2 0 53,0 0 16,1 0-124,-1 0 95,1 2 32,1 0-113,1 0 30,1 2 118,0-1-95,0 0-49,-1-1 53,-2 1 62,-2 0-75,-1 0-37,-2 0 122,-1 0-78,-1 0-39,0 1 97,-1-1-61,-1 1-64,-1-1 95,-1 1-6,-2 0-370,1-1-245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6T15:34:50.420"/>
    </inkml:context>
    <inkml:brush xml:id="br0">
      <inkml:brushProperty name="width" value="0.1" units="cm"/>
      <inkml:brushProperty name="height" value="0.1" units="cm"/>
      <inkml:brushProperty name="color" value="#FF4E00"/>
      <inkml:brushProperty name="inkEffects" value="rainbow"/>
      <inkml:brushProperty name="anchorX" value="-7390.77246"/>
      <inkml:brushProperty name="anchorY" value="-1540.92029"/>
      <inkml:brushProperty name="scaleFactor" value="0.5"/>
    </inkml:brush>
  </inkml:definitions>
  <inkml:trace contextRef="#ctx0" brushRef="#br0">261 768 2529,'-1'-2'2968,"-1"1"-3136,1-1 822,0 1-465,-2 1-56,0 1 77,0 0 28,0 0 219,-2 1-67,1 0 17,1 0-174,1-1-7,0 1-85,0-1-33,-1-1-16,0 1-57,1-1-6,0 1-30,-2 0 61,1 1-11,-1-1 43,0 0 47,-1-1-30,0-1 23,-4 0-61,1-1 8,1 1-6,1-1-20,0 1 6,0 0-12,-1 0 21,0-1-26,-1-1 28,2 0-18,1-1-14,1 0-4,1-1 18,-1 0-44,-2 0 60,0 1-47,1 0 43,0 0-2,-3 0-9,-1 0-33,1-1 37,2 1-50,1 1 52,1 0-45,1 1 24,0-3-36,1 0 48,0-2-62,-3-2 65,0 0-57,2 0 27,0-1-18,0 1 23,0-1-35,1 0 30,0 2-38,2 0 39,-1 0-30,-2 1 18,0-1-15,3-1 14,1-1-23,-1-1 25,2 0-17,0-1 33,1 1-37,2 0 22,0 2-26,0 1 25,-1 1-36,-1 0 49,-1 2-53,1-1 54,-1 2-45,1-2 42,-1 1-30,2-1 8,-1-1-11,1 0 30,0 1-18,-3-1 44,1-1-59,-2 2 56,3 0-46,0-1 33,-1-1-38,0-1 49,1 1-6,2 1-7,0 1-14,-1 0 13,0-1-34,-2 1 38,0 0-30,3-1 27,-1 1-36,3 0 30,-1 0-10,-3 0 41,0-1-49,-1 0 35,0 1-48,0-1 32,1 0-29,-2 0 17,1 0-15,0 1 23,1 0-44,3 2 41,0 1-59,-3 1 82,-1-1-63,1 1 48,0 1-50,-2-2 61,-1 1-56,1-2 27,1 0-27,0 0 44,1 0-42,0 0 42,0 2-30,-1-1 8,1 0-39,2 1 85,-1-1-73,2-1 42,-1 0-40,-1-1 39,0 1-30,2 0 18,-1 0-6,-1 2 21,1 0-24,1 0 7,-1-1-20,2 0 32,1-1-19,-2 0 34,0 1-46,-1-2 24,0 0-9,-1-1 12,0 0-22,1 2 16,-1 1-34,0 1 76,0 0-70,0 0 32,1 0-28,0 0 34,0 1-19,1-1 16,-1 0-23,0 1 44,-1-1-70,-1 1 60,2-2-48,0 0 61,0 0-46,2 0 15,-1-2-32,1 1 55,0 0-36,0 1 21,1-1-43,0 0 50,0 0-26,2 0 18,0-2-14,1 0 4,1-1-1,-1 1 10,-1 1-22,-1 0 16,-2 1-6,-1 2 2,-1 1-28,-2 0 46,0 2-34,-1 0 38,1 1-47,-1-1 52,0-1-54,2 0 44,0 1-41,0-1 59,2 1-36,1 1 11,0 1-20,0-1 14,2-1-43,-1 0 68,2 1-49,-1 0 35,0 0-28,1 0 35,0 0-47,-1 0 42,1 0-41,2 1 50,-1-1-34,-2 2 10,0-1-39,1 1 76,1 2-53,1-2 37,0 2-38,-1 0 30,1 0-38,2 0 39,0 1-49,0-1 61,0 1-47,1-1 25,-2 1-26,-2 0 53,-3 0-72,0-1 61,-2 0-29,0 1 18,-1-1-5,-1 0 12,0 1-50,1-1 70,-1 2-22,-1 0-1,-1-2-26,0 0 26,-1-1-28,1 1 17,1 0-6,-1 0 40,1 2-49,-1-2 44,1 2-41,0-2 12,1 1 24,-1 0 2,3 1-74,-1 0 78,-1-1-44,-2 0 59,-1 0-81,2 2 63,0 0-21,-2 1 6,0 1-18,1 1 23,0-1-36,0-2 58,0 0-64,-2-1 57,1 1-46,2-1 33,-1 1-28,-2 0 26,0 1-26,-1 1 26,0-1-26,-1-1 45,0 0-51,2 0 73,-1 0-32,-4 0 21,1-2-23,0 1 44,2-1-79,-1 0 53,-1-1-37,2-2 10,0 0-41,1 0 49,0-2 2,-1 2 19,-2 0-49,-2 0 25,-1 3-56,-1 0 61,1-1-47,0 1 51,1-1-5,1-1 31,-1-1-73,-2 0 61,0 0-48,3 0 13,0 1-14,-2-2 32,0 1-57,1 0 55,-2-1-36,-2 1 29,-1-1-63,2 0 64,1 0-20,2-1 34,-2 1-64,0 0 57,0-1-37,0 0 20,1-1-5,1 0 29,2 0-8,1 0 4,-4 0-47,-2 1 42,-1 0-34,2 0 10,-3 1-13,0-1 13,1 0-14,2 0 23,1-1-6,-1 0 20,1 0-51,0 0 53,0 0-36,-1 2 1,-1-1-27,1 0 80,1 0-62,1-1 31,2 0-18,0 0 33,0 0-48,0-1 25,1 0-18,-1 1 23,-4 1-25,-1 1 36,-1 0-39,0 0 12,1 0-14,0 0 41,0 0-59,1 0 75,0 0-51,0 0 16,0 2-4,0-1 0,0 1 0,1 0 9,1-1-12,-1-1 5,2-1 7,-1 0 26,0 1-45,1 0 62,0 0-65,0 0 29,1-1 0,0 1-11,0-1-5,1 0 11,1-1-42,0 0 69,1-1-50,-2 1 44,1-1-68,-1 0 48,2 1-44,-2 0 58,1 0-26,-1 1 28,-1-1 50,1 1-14,0-1-30,1 0 12,1 0-53,0 0 23,1-1-19,0 0 14,0 0-32,0 1 27,-1 0-27,0 0 36,0 2-58,-1 1 64,0 1-47,1 1 51,-1 0-33,1 0 39,0-1-58,0 0 46,0 0-34,1-1 28,0-1-63,1 0-76,3-1-531,1-3 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0402D-2747-42CF-8180-A321502A67D7}"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DB9DC-8329-467E-A6D2-933E55832D27}" type="slidenum">
              <a:rPr lang="en-US" smtClean="0"/>
              <a:t>‹#›</a:t>
            </a:fld>
            <a:endParaRPr lang="en-US"/>
          </a:p>
        </p:txBody>
      </p:sp>
    </p:spTree>
    <p:extLst>
      <p:ext uri="{BB962C8B-B14F-4D97-AF65-F5344CB8AC3E}">
        <p14:creationId xmlns:p14="http://schemas.microsoft.com/office/powerpoint/2010/main" val="1078346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DB9DC-8329-467E-A6D2-933E55832D27}" type="slidenum">
              <a:rPr lang="en-US" smtClean="0"/>
              <a:t>1</a:t>
            </a:fld>
            <a:endParaRPr lang="en-US"/>
          </a:p>
        </p:txBody>
      </p:sp>
    </p:spTree>
    <p:extLst>
      <p:ext uri="{BB962C8B-B14F-4D97-AF65-F5344CB8AC3E}">
        <p14:creationId xmlns:p14="http://schemas.microsoft.com/office/powerpoint/2010/main" val="988888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CDA96AF7-AE62-A547-AFB5-A77BD1014DFE}" type="slidenum">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30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X=every professor, every professor but one, more than one professor</a:t>
            </a:r>
          </a:p>
          <a:p>
            <a:r>
              <a:rPr lang="en-US" dirty="0"/>
              <a:t>Y=their, their own, that professor’s</a:t>
            </a:r>
          </a:p>
        </p:txBody>
      </p:sp>
      <p:sp>
        <p:nvSpPr>
          <p:cNvPr id="4" name="Slide Number Placeholder 3"/>
          <p:cNvSpPr>
            <a:spLocks noGrp="1"/>
          </p:cNvSpPr>
          <p:nvPr>
            <p:ph type="sldNum" sz="quarter" idx="5"/>
          </p:nvPr>
        </p:nvSpPr>
        <p:spPr/>
        <p:txBody>
          <a:bodyPr/>
          <a:lstStyle/>
          <a:p>
            <a:fld id="{C22DB9DC-8329-467E-A6D2-933E55832D27}" type="slidenum">
              <a:rPr lang="en-US" smtClean="0"/>
              <a:t>13</a:t>
            </a:fld>
            <a:endParaRPr lang="en-US"/>
          </a:p>
        </p:txBody>
      </p:sp>
    </p:spTree>
    <p:extLst>
      <p:ext uri="{BB962C8B-B14F-4D97-AF65-F5344CB8AC3E}">
        <p14:creationId xmlns:p14="http://schemas.microsoft.com/office/powerpoint/2010/main" val="427477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10F8E-44E2-FF97-1C90-0FC484B259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E8C5C4-0A56-010B-37BB-C26D2CF53A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6DA759-B335-E94A-6D70-939459F3A3EC}"/>
              </a:ext>
            </a:extLst>
          </p:cNvPr>
          <p:cNvSpPr>
            <a:spLocks noGrp="1"/>
          </p:cNvSpPr>
          <p:nvPr>
            <p:ph type="dt" sz="half" idx="10"/>
          </p:nvPr>
        </p:nvSpPr>
        <p:spPr/>
        <p:txBody>
          <a:bodyPr/>
          <a:lstStyle/>
          <a:p>
            <a:fld id="{1CAAEE52-832E-4850-8E1F-55EA58E6A701}" type="datetimeFigureOut">
              <a:rPr lang="en-US" smtClean="0"/>
              <a:t>12/6/2024</a:t>
            </a:fld>
            <a:endParaRPr lang="en-US"/>
          </a:p>
        </p:txBody>
      </p:sp>
      <p:sp>
        <p:nvSpPr>
          <p:cNvPr id="5" name="Footer Placeholder 4">
            <a:extLst>
              <a:ext uri="{FF2B5EF4-FFF2-40B4-BE49-F238E27FC236}">
                <a16:creationId xmlns:a16="http://schemas.microsoft.com/office/drawing/2014/main" id="{10ED5CC7-AEF6-9EBB-E37F-6B44D5187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15617-005A-2492-7C27-BF5151AFB81C}"/>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243361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9F30-4D70-EAFD-0B4A-3FFA75E8C8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3E483B-D594-171B-608A-149447AE58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544DE-4B46-BE2F-DF3E-7C5881497DA0}"/>
              </a:ext>
            </a:extLst>
          </p:cNvPr>
          <p:cNvSpPr>
            <a:spLocks noGrp="1"/>
          </p:cNvSpPr>
          <p:nvPr>
            <p:ph type="dt" sz="half" idx="10"/>
          </p:nvPr>
        </p:nvSpPr>
        <p:spPr/>
        <p:txBody>
          <a:bodyPr/>
          <a:lstStyle/>
          <a:p>
            <a:fld id="{1CAAEE52-832E-4850-8E1F-55EA58E6A701}" type="datetimeFigureOut">
              <a:rPr lang="en-US" smtClean="0"/>
              <a:t>12/6/2024</a:t>
            </a:fld>
            <a:endParaRPr lang="en-US"/>
          </a:p>
        </p:txBody>
      </p:sp>
      <p:sp>
        <p:nvSpPr>
          <p:cNvPr id="5" name="Footer Placeholder 4">
            <a:extLst>
              <a:ext uri="{FF2B5EF4-FFF2-40B4-BE49-F238E27FC236}">
                <a16:creationId xmlns:a16="http://schemas.microsoft.com/office/drawing/2014/main" id="{66DAAD6B-96E5-BFBA-DF31-0DA0A2C0F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7B80C-10FC-38CB-FE77-F6ABC84E8355}"/>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1594834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7A4172-54B9-FC25-219A-A695FD9050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56C399-A79F-40E7-AE13-913E8D2D8C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D9B3F-4DA1-32A8-C075-D13EC4FA60A7}"/>
              </a:ext>
            </a:extLst>
          </p:cNvPr>
          <p:cNvSpPr>
            <a:spLocks noGrp="1"/>
          </p:cNvSpPr>
          <p:nvPr>
            <p:ph type="dt" sz="half" idx="10"/>
          </p:nvPr>
        </p:nvSpPr>
        <p:spPr/>
        <p:txBody>
          <a:bodyPr/>
          <a:lstStyle/>
          <a:p>
            <a:fld id="{1CAAEE52-832E-4850-8E1F-55EA58E6A701}" type="datetimeFigureOut">
              <a:rPr lang="en-US" smtClean="0"/>
              <a:t>12/6/2024</a:t>
            </a:fld>
            <a:endParaRPr lang="en-US"/>
          </a:p>
        </p:txBody>
      </p:sp>
      <p:sp>
        <p:nvSpPr>
          <p:cNvPr id="5" name="Footer Placeholder 4">
            <a:extLst>
              <a:ext uri="{FF2B5EF4-FFF2-40B4-BE49-F238E27FC236}">
                <a16:creationId xmlns:a16="http://schemas.microsoft.com/office/drawing/2014/main" id="{A1B893B9-8C1B-1AD0-6603-6C555214D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46CD1-C96E-E904-9135-FC5BF565C69F}"/>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3463877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51CA-0DA5-4305-BACD-7590E9CBDD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791047-B4C5-4876-94D9-42CD72CE0C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E48D50-0FDC-4EDE-81FC-F89574A6F371}"/>
              </a:ext>
            </a:extLst>
          </p:cNvPr>
          <p:cNvSpPr>
            <a:spLocks noGrp="1"/>
          </p:cNvSpPr>
          <p:nvPr>
            <p:ph type="dt" sz="half" idx="10"/>
          </p:nvPr>
        </p:nvSpPr>
        <p:spPr/>
        <p:txBody>
          <a:bodyPr/>
          <a:lstStyle/>
          <a:p>
            <a:fld id="{BA9DF155-3443-48EC-A301-3F344A17443B}" type="datetime1">
              <a:rPr lang="en-US" smtClean="0"/>
              <a:t>12/6/2024</a:t>
            </a:fld>
            <a:endParaRPr lang="en-US"/>
          </a:p>
        </p:txBody>
      </p:sp>
      <p:sp>
        <p:nvSpPr>
          <p:cNvPr id="5" name="Footer Placeholder 4">
            <a:extLst>
              <a:ext uri="{FF2B5EF4-FFF2-40B4-BE49-F238E27FC236}">
                <a16:creationId xmlns:a16="http://schemas.microsoft.com/office/drawing/2014/main" id="{B5D90327-4301-4A18-9934-FBA09524A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53410-F5A7-4F14-B430-0D61AEF04CDC}"/>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3907269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8890-4B12-4A5B-83F9-CC8D79C5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0A9093-0863-454E-90AC-332889B546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ADE7E-5359-4E1A-9403-D8149C30AFE9}"/>
              </a:ext>
            </a:extLst>
          </p:cNvPr>
          <p:cNvSpPr>
            <a:spLocks noGrp="1"/>
          </p:cNvSpPr>
          <p:nvPr>
            <p:ph type="dt" sz="half" idx="10"/>
          </p:nvPr>
        </p:nvSpPr>
        <p:spPr/>
        <p:txBody>
          <a:bodyPr/>
          <a:lstStyle/>
          <a:p>
            <a:fld id="{29E2A7B5-B708-47DE-970B-B55953B277BA}" type="datetime1">
              <a:rPr lang="en-US" smtClean="0"/>
              <a:t>12/6/2024</a:t>
            </a:fld>
            <a:endParaRPr lang="en-US"/>
          </a:p>
        </p:txBody>
      </p:sp>
      <p:sp>
        <p:nvSpPr>
          <p:cNvPr id="5" name="Footer Placeholder 4">
            <a:extLst>
              <a:ext uri="{FF2B5EF4-FFF2-40B4-BE49-F238E27FC236}">
                <a16:creationId xmlns:a16="http://schemas.microsoft.com/office/drawing/2014/main" id="{C831165A-0150-4C34-A18D-97FFFE61B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5AB2B-06E4-44F4-B155-AE09C654FDD4}"/>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132203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3B20-9E84-495C-9B78-16A7AE27AC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79677F-BE53-4F3B-A973-4403F10658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6726F4-3918-4180-BF09-0AABA04694B6}"/>
              </a:ext>
            </a:extLst>
          </p:cNvPr>
          <p:cNvSpPr>
            <a:spLocks noGrp="1"/>
          </p:cNvSpPr>
          <p:nvPr>
            <p:ph type="dt" sz="half" idx="10"/>
          </p:nvPr>
        </p:nvSpPr>
        <p:spPr/>
        <p:txBody>
          <a:bodyPr/>
          <a:lstStyle/>
          <a:p>
            <a:fld id="{FAA855A6-520B-4A1C-BE1D-5EA9B4E060F1}" type="datetime1">
              <a:rPr lang="en-US" smtClean="0"/>
              <a:t>12/6/2024</a:t>
            </a:fld>
            <a:endParaRPr lang="en-US"/>
          </a:p>
        </p:txBody>
      </p:sp>
      <p:sp>
        <p:nvSpPr>
          <p:cNvPr id="5" name="Footer Placeholder 4">
            <a:extLst>
              <a:ext uri="{FF2B5EF4-FFF2-40B4-BE49-F238E27FC236}">
                <a16:creationId xmlns:a16="http://schemas.microsoft.com/office/drawing/2014/main" id="{BA5EC0CB-D697-4154-A34C-70A4B4179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E55B0-F8A2-4A5C-ABE7-7F4774D5BE7D}"/>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90944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A8DB-A74D-4E60-B220-E19821A38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C9CFAD-BC9B-4991-894C-ECC257FD2C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5AE402-00DF-4FCF-AF84-D961D8D7FA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CE3D19-F590-4EF8-9620-4DABB0F774FD}"/>
              </a:ext>
            </a:extLst>
          </p:cNvPr>
          <p:cNvSpPr>
            <a:spLocks noGrp="1"/>
          </p:cNvSpPr>
          <p:nvPr>
            <p:ph type="dt" sz="half" idx="10"/>
          </p:nvPr>
        </p:nvSpPr>
        <p:spPr/>
        <p:txBody>
          <a:bodyPr/>
          <a:lstStyle/>
          <a:p>
            <a:fld id="{DCB88FB5-EE76-4E29-AC3D-4F858E890633}" type="datetime1">
              <a:rPr lang="en-US" smtClean="0"/>
              <a:t>12/6/2024</a:t>
            </a:fld>
            <a:endParaRPr lang="en-US"/>
          </a:p>
        </p:txBody>
      </p:sp>
      <p:sp>
        <p:nvSpPr>
          <p:cNvPr id="6" name="Footer Placeholder 5">
            <a:extLst>
              <a:ext uri="{FF2B5EF4-FFF2-40B4-BE49-F238E27FC236}">
                <a16:creationId xmlns:a16="http://schemas.microsoft.com/office/drawing/2014/main" id="{349CA2D2-87C5-43AD-9B30-4CC1FC60E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ABB44C-4716-42FC-A068-513C55AAA773}"/>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71677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DCBF-9E82-44F2-813A-A9812C45B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5AF059-A255-4FB0-BB63-BB1D01A1A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932B1A-E441-40A2-ABB1-60B35D7228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72B3E-0149-4EEB-83CC-20DE05451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0509AD-BA2D-4053-81D7-97C6040815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CE4988-758F-440D-A3DB-68EDA12BD7DB}"/>
              </a:ext>
            </a:extLst>
          </p:cNvPr>
          <p:cNvSpPr>
            <a:spLocks noGrp="1"/>
          </p:cNvSpPr>
          <p:nvPr>
            <p:ph type="dt" sz="half" idx="10"/>
          </p:nvPr>
        </p:nvSpPr>
        <p:spPr/>
        <p:txBody>
          <a:bodyPr/>
          <a:lstStyle/>
          <a:p>
            <a:fld id="{761430DF-978B-4A6D-95B3-088DDEC60905}" type="datetime1">
              <a:rPr lang="en-US" smtClean="0"/>
              <a:t>12/6/2024</a:t>
            </a:fld>
            <a:endParaRPr lang="en-US"/>
          </a:p>
        </p:txBody>
      </p:sp>
      <p:sp>
        <p:nvSpPr>
          <p:cNvPr id="8" name="Footer Placeholder 7">
            <a:extLst>
              <a:ext uri="{FF2B5EF4-FFF2-40B4-BE49-F238E27FC236}">
                <a16:creationId xmlns:a16="http://schemas.microsoft.com/office/drawing/2014/main" id="{BACB3807-3BF7-4EF3-A78C-56FFD6FFE5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A94C4F-EB26-4F05-B5BB-065D045F370C}"/>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3158655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708C-8278-441A-8BBF-BEB1CF5D4E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772EE9-8E21-465E-A133-63CEB86DEA5B}"/>
              </a:ext>
            </a:extLst>
          </p:cNvPr>
          <p:cNvSpPr>
            <a:spLocks noGrp="1"/>
          </p:cNvSpPr>
          <p:nvPr>
            <p:ph type="dt" sz="half" idx="10"/>
          </p:nvPr>
        </p:nvSpPr>
        <p:spPr/>
        <p:txBody>
          <a:bodyPr/>
          <a:lstStyle/>
          <a:p>
            <a:fld id="{ACEE14E4-D82F-4F88-9DDE-9FB6ACB80DDA}" type="datetime1">
              <a:rPr lang="en-US" smtClean="0"/>
              <a:t>12/6/2024</a:t>
            </a:fld>
            <a:endParaRPr lang="en-US"/>
          </a:p>
        </p:txBody>
      </p:sp>
      <p:sp>
        <p:nvSpPr>
          <p:cNvPr id="4" name="Footer Placeholder 3">
            <a:extLst>
              <a:ext uri="{FF2B5EF4-FFF2-40B4-BE49-F238E27FC236}">
                <a16:creationId xmlns:a16="http://schemas.microsoft.com/office/drawing/2014/main" id="{C2B7DC18-7B57-4B4F-A432-67AB246DE0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ACAFA0-6574-4A2E-A7D0-E2F95796ABCD}"/>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1561778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033310-4D15-0CCB-DDFB-4B8E6E599A1A}"/>
              </a:ext>
            </a:extLst>
          </p:cNvPr>
          <p:cNvSpPr>
            <a:spLocks noGrp="1"/>
          </p:cNvSpPr>
          <p:nvPr>
            <p:ph type="dt" sz="half" idx="10"/>
          </p:nvPr>
        </p:nvSpPr>
        <p:spPr/>
        <p:txBody>
          <a:bodyPr/>
          <a:lstStyle/>
          <a:p>
            <a:fld id="{9118CF89-B963-4E25-9AFD-14A1234F1E83}" type="datetime1">
              <a:rPr lang="en-US" smtClean="0"/>
              <a:t>12/6/2024</a:t>
            </a:fld>
            <a:endParaRPr lang="en-US"/>
          </a:p>
        </p:txBody>
      </p:sp>
      <p:sp>
        <p:nvSpPr>
          <p:cNvPr id="6" name="Footer Placeholder 5">
            <a:extLst>
              <a:ext uri="{FF2B5EF4-FFF2-40B4-BE49-F238E27FC236}">
                <a16:creationId xmlns:a16="http://schemas.microsoft.com/office/drawing/2014/main" id="{545E94FD-3011-10F1-8C94-2F8425753E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11D119-8979-D95C-905C-C7CBB761B029}"/>
              </a:ext>
            </a:extLst>
          </p:cNvPr>
          <p:cNvSpPr>
            <a:spLocks noGrp="1"/>
          </p:cNvSpPr>
          <p:nvPr>
            <p:ph type="sldNum" sz="quarter" idx="12"/>
          </p:nvPr>
        </p:nvSpPr>
        <p:spPr/>
        <p:txBody>
          <a:bodyPr/>
          <a:lstStyle/>
          <a:p>
            <a:fld id="{80403D82-DF55-465F-90B0-7B8D412CEFD1}" type="slidenum">
              <a:rPr lang="en-US" smtClean="0"/>
              <a:t>‹#›</a:t>
            </a:fld>
            <a:endParaRPr lang="en-US" dirty="0"/>
          </a:p>
        </p:txBody>
      </p:sp>
    </p:spTree>
    <p:extLst>
      <p:ext uri="{BB962C8B-B14F-4D97-AF65-F5344CB8AC3E}">
        <p14:creationId xmlns:p14="http://schemas.microsoft.com/office/powerpoint/2010/main" val="907681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C135-3793-42F3-BD24-FA3F65DC1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0D1E17-A95C-4463-A14F-9D07B4D13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6A2A93-5035-4AD0-8860-255B4D1E0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31E2A3-C585-4F9E-A1B9-1CA453F337E9}"/>
              </a:ext>
            </a:extLst>
          </p:cNvPr>
          <p:cNvSpPr>
            <a:spLocks noGrp="1"/>
          </p:cNvSpPr>
          <p:nvPr>
            <p:ph type="dt" sz="half" idx="10"/>
          </p:nvPr>
        </p:nvSpPr>
        <p:spPr/>
        <p:txBody>
          <a:bodyPr/>
          <a:lstStyle/>
          <a:p>
            <a:fld id="{111BCCFD-DE9C-47BC-BA53-A5331E3F22CE}" type="datetime1">
              <a:rPr lang="en-US" smtClean="0"/>
              <a:t>12/6/2024</a:t>
            </a:fld>
            <a:endParaRPr lang="en-US"/>
          </a:p>
        </p:txBody>
      </p:sp>
      <p:sp>
        <p:nvSpPr>
          <p:cNvPr id="6" name="Footer Placeholder 5">
            <a:extLst>
              <a:ext uri="{FF2B5EF4-FFF2-40B4-BE49-F238E27FC236}">
                <a16:creationId xmlns:a16="http://schemas.microsoft.com/office/drawing/2014/main" id="{E885DF67-6F10-4D03-BF10-6FB0D7E4F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34D691-4278-472F-8AA9-5E9C1F8B4573}"/>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93439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5FB0-B502-2E58-0D95-353C99BAA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398F75-B8B1-1D07-FC6C-6DA9B2E1DD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FB47D-C33A-8BDD-6F9B-85185FBDAA7D}"/>
              </a:ext>
            </a:extLst>
          </p:cNvPr>
          <p:cNvSpPr>
            <a:spLocks noGrp="1"/>
          </p:cNvSpPr>
          <p:nvPr>
            <p:ph type="dt" sz="half" idx="10"/>
          </p:nvPr>
        </p:nvSpPr>
        <p:spPr/>
        <p:txBody>
          <a:bodyPr/>
          <a:lstStyle/>
          <a:p>
            <a:fld id="{1CAAEE52-832E-4850-8E1F-55EA58E6A701}" type="datetimeFigureOut">
              <a:rPr lang="en-US" smtClean="0"/>
              <a:t>12/6/2024</a:t>
            </a:fld>
            <a:endParaRPr lang="en-US"/>
          </a:p>
        </p:txBody>
      </p:sp>
      <p:sp>
        <p:nvSpPr>
          <p:cNvPr id="5" name="Footer Placeholder 4">
            <a:extLst>
              <a:ext uri="{FF2B5EF4-FFF2-40B4-BE49-F238E27FC236}">
                <a16:creationId xmlns:a16="http://schemas.microsoft.com/office/drawing/2014/main" id="{0E02B08D-CECC-CC13-622C-823B7284E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3602E-B96A-07AD-9F8B-E3CB7E0CDA62}"/>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4090306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BCD90-5B84-4707-BCEA-17D949568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DE1908-488D-4990-94CC-E050868D20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560069-B721-45BA-AA00-E71B66D98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2EDBDF-F722-4DB6-820C-C02BBED9A63F}"/>
              </a:ext>
            </a:extLst>
          </p:cNvPr>
          <p:cNvSpPr>
            <a:spLocks noGrp="1"/>
          </p:cNvSpPr>
          <p:nvPr>
            <p:ph type="dt" sz="half" idx="10"/>
          </p:nvPr>
        </p:nvSpPr>
        <p:spPr/>
        <p:txBody>
          <a:bodyPr/>
          <a:lstStyle/>
          <a:p>
            <a:fld id="{5805C493-EAD1-425A-9AA2-A1EB90526094}" type="datetime1">
              <a:rPr lang="en-US" smtClean="0"/>
              <a:t>12/6/2024</a:t>
            </a:fld>
            <a:endParaRPr lang="en-US"/>
          </a:p>
        </p:txBody>
      </p:sp>
      <p:sp>
        <p:nvSpPr>
          <p:cNvPr id="6" name="Footer Placeholder 5">
            <a:extLst>
              <a:ext uri="{FF2B5EF4-FFF2-40B4-BE49-F238E27FC236}">
                <a16:creationId xmlns:a16="http://schemas.microsoft.com/office/drawing/2014/main" id="{069F679E-CB13-42D6-B28F-81C81E2C8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215C71-E501-4BB6-B93B-8F30F20E77B9}"/>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3016736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381D-A83D-447B-8E1D-079F7211FD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127915-8644-4BAA-A89F-7D4CF372D66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AA915-C392-48E5-84ED-4DB6C25E80FE}"/>
              </a:ext>
            </a:extLst>
          </p:cNvPr>
          <p:cNvSpPr>
            <a:spLocks noGrp="1"/>
          </p:cNvSpPr>
          <p:nvPr>
            <p:ph type="dt" sz="half" idx="10"/>
          </p:nvPr>
        </p:nvSpPr>
        <p:spPr/>
        <p:txBody>
          <a:bodyPr/>
          <a:lstStyle/>
          <a:p>
            <a:fld id="{9E1D73F5-8183-4BC0-984B-531C9B2328F1}" type="datetime1">
              <a:rPr lang="en-US" smtClean="0"/>
              <a:t>12/6/2024</a:t>
            </a:fld>
            <a:endParaRPr lang="en-US"/>
          </a:p>
        </p:txBody>
      </p:sp>
      <p:sp>
        <p:nvSpPr>
          <p:cNvPr id="5" name="Footer Placeholder 4">
            <a:extLst>
              <a:ext uri="{FF2B5EF4-FFF2-40B4-BE49-F238E27FC236}">
                <a16:creationId xmlns:a16="http://schemas.microsoft.com/office/drawing/2014/main" id="{0832C154-9A65-43A9-9547-A41A42E9F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3FE3E-610B-41D1-A689-427B0E5426F0}"/>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2009974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B8E47C-01B5-4E36-90FF-5183923F0D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221975-5D7B-4C9C-8D7A-8391B7BDA8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0B22F-6B93-48CB-9F06-8D6221C94A71}"/>
              </a:ext>
            </a:extLst>
          </p:cNvPr>
          <p:cNvSpPr>
            <a:spLocks noGrp="1"/>
          </p:cNvSpPr>
          <p:nvPr>
            <p:ph type="dt" sz="half" idx="10"/>
          </p:nvPr>
        </p:nvSpPr>
        <p:spPr/>
        <p:txBody>
          <a:bodyPr/>
          <a:lstStyle/>
          <a:p>
            <a:fld id="{DBC51264-91E2-4489-BBED-D68474E0B7AD}" type="datetime1">
              <a:rPr lang="en-US" smtClean="0"/>
              <a:t>12/6/2024</a:t>
            </a:fld>
            <a:endParaRPr lang="en-US"/>
          </a:p>
        </p:txBody>
      </p:sp>
      <p:sp>
        <p:nvSpPr>
          <p:cNvPr id="5" name="Footer Placeholder 4">
            <a:extLst>
              <a:ext uri="{FF2B5EF4-FFF2-40B4-BE49-F238E27FC236}">
                <a16:creationId xmlns:a16="http://schemas.microsoft.com/office/drawing/2014/main" id="{9FE0547B-2E72-4C19-BF29-60157BE05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FFD9F-EA2C-45AD-9B3E-E346B84388F8}"/>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3584532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51CA-0DA5-4305-BACD-7590E9CBDD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791047-B4C5-4876-94D9-42CD72CE0C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E48D50-0FDC-4EDE-81FC-F89574A6F371}"/>
              </a:ext>
            </a:extLst>
          </p:cNvPr>
          <p:cNvSpPr>
            <a:spLocks noGrp="1"/>
          </p:cNvSpPr>
          <p:nvPr>
            <p:ph type="dt" sz="half" idx="10"/>
          </p:nvPr>
        </p:nvSpPr>
        <p:spPr/>
        <p:txBody>
          <a:bodyPr/>
          <a:lstStyle/>
          <a:p>
            <a:fld id="{F3634246-9550-4A38-A4BD-4E9200F43425}" type="datetime1">
              <a:rPr lang="en-US" smtClean="0"/>
              <a:t>12/6/2024</a:t>
            </a:fld>
            <a:endParaRPr lang="en-US"/>
          </a:p>
        </p:txBody>
      </p:sp>
      <p:sp>
        <p:nvSpPr>
          <p:cNvPr id="5" name="Footer Placeholder 4">
            <a:extLst>
              <a:ext uri="{FF2B5EF4-FFF2-40B4-BE49-F238E27FC236}">
                <a16:creationId xmlns:a16="http://schemas.microsoft.com/office/drawing/2014/main" id="{B5D90327-4301-4A18-9934-FBA09524A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53410-F5A7-4F14-B430-0D61AEF04CDC}"/>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2720963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8890-4B12-4A5B-83F9-CC8D79C5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0A9093-0863-454E-90AC-332889B546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ADE7E-5359-4E1A-9403-D8149C30AFE9}"/>
              </a:ext>
            </a:extLst>
          </p:cNvPr>
          <p:cNvSpPr>
            <a:spLocks noGrp="1"/>
          </p:cNvSpPr>
          <p:nvPr>
            <p:ph type="dt" sz="half" idx="10"/>
          </p:nvPr>
        </p:nvSpPr>
        <p:spPr/>
        <p:txBody>
          <a:bodyPr/>
          <a:lstStyle/>
          <a:p>
            <a:fld id="{08C55C54-8317-4120-87FE-A2AFA3E6F093}" type="datetime1">
              <a:rPr lang="en-US" smtClean="0"/>
              <a:t>12/6/2024</a:t>
            </a:fld>
            <a:endParaRPr lang="en-US"/>
          </a:p>
        </p:txBody>
      </p:sp>
      <p:sp>
        <p:nvSpPr>
          <p:cNvPr id="5" name="Footer Placeholder 4">
            <a:extLst>
              <a:ext uri="{FF2B5EF4-FFF2-40B4-BE49-F238E27FC236}">
                <a16:creationId xmlns:a16="http://schemas.microsoft.com/office/drawing/2014/main" id="{C831165A-0150-4C34-A18D-97FFFE61B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5AB2B-06E4-44F4-B155-AE09C654FDD4}"/>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798859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3B20-9E84-495C-9B78-16A7AE27AC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79677F-BE53-4F3B-A973-4403F10658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6726F4-3918-4180-BF09-0AABA04694B6}"/>
              </a:ext>
            </a:extLst>
          </p:cNvPr>
          <p:cNvSpPr>
            <a:spLocks noGrp="1"/>
          </p:cNvSpPr>
          <p:nvPr>
            <p:ph type="dt" sz="half" idx="10"/>
          </p:nvPr>
        </p:nvSpPr>
        <p:spPr/>
        <p:txBody>
          <a:bodyPr/>
          <a:lstStyle/>
          <a:p>
            <a:fld id="{D9F2E269-C507-4E84-AD6B-9EDEAC5D23C9}" type="datetime1">
              <a:rPr lang="en-US" smtClean="0"/>
              <a:t>12/6/2024</a:t>
            </a:fld>
            <a:endParaRPr lang="en-US"/>
          </a:p>
        </p:txBody>
      </p:sp>
      <p:sp>
        <p:nvSpPr>
          <p:cNvPr id="5" name="Footer Placeholder 4">
            <a:extLst>
              <a:ext uri="{FF2B5EF4-FFF2-40B4-BE49-F238E27FC236}">
                <a16:creationId xmlns:a16="http://schemas.microsoft.com/office/drawing/2014/main" id="{BA5EC0CB-D697-4154-A34C-70A4B4179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E55B0-F8A2-4A5C-ABE7-7F4774D5BE7D}"/>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1358406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A8DB-A74D-4E60-B220-E19821A38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C9CFAD-BC9B-4991-894C-ECC257FD2C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5AE402-00DF-4FCF-AF84-D961D8D7FA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CE3D19-F590-4EF8-9620-4DABB0F774FD}"/>
              </a:ext>
            </a:extLst>
          </p:cNvPr>
          <p:cNvSpPr>
            <a:spLocks noGrp="1"/>
          </p:cNvSpPr>
          <p:nvPr>
            <p:ph type="dt" sz="half" idx="10"/>
          </p:nvPr>
        </p:nvSpPr>
        <p:spPr/>
        <p:txBody>
          <a:bodyPr/>
          <a:lstStyle/>
          <a:p>
            <a:fld id="{85CCCBC1-B2FE-4701-A239-4D370F3E8136}" type="datetime1">
              <a:rPr lang="en-US" smtClean="0"/>
              <a:t>12/6/2024</a:t>
            </a:fld>
            <a:endParaRPr lang="en-US"/>
          </a:p>
        </p:txBody>
      </p:sp>
      <p:sp>
        <p:nvSpPr>
          <p:cNvPr id="6" name="Footer Placeholder 5">
            <a:extLst>
              <a:ext uri="{FF2B5EF4-FFF2-40B4-BE49-F238E27FC236}">
                <a16:creationId xmlns:a16="http://schemas.microsoft.com/office/drawing/2014/main" id="{349CA2D2-87C5-43AD-9B30-4CC1FC60E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ABB44C-4716-42FC-A068-513C55AAA773}"/>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3194962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DCBF-9E82-44F2-813A-A9812C45B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5AF059-A255-4FB0-BB63-BB1D01A1A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932B1A-E441-40A2-ABB1-60B35D7228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72B3E-0149-4EEB-83CC-20DE05451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0509AD-BA2D-4053-81D7-97C6040815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CE4988-758F-440D-A3DB-68EDA12BD7DB}"/>
              </a:ext>
            </a:extLst>
          </p:cNvPr>
          <p:cNvSpPr>
            <a:spLocks noGrp="1"/>
          </p:cNvSpPr>
          <p:nvPr>
            <p:ph type="dt" sz="half" idx="10"/>
          </p:nvPr>
        </p:nvSpPr>
        <p:spPr/>
        <p:txBody>
          <a:bodyPr/>
          <a:lstStyle/>
          <a:p>
            <a:fld id="{00A53ED3-7255-41B2-8A49-1E48660A26FB}" type="datetime1">
              <a:rPr lang="en-US" smtClean="0"/>
              <a:t>12/6/2024</a:t>
            </a:fld>
            <a:endParaRPr lang="en-US"/>
          </a:p>
        </p:txBody>
      </p:sp>
      <p:sp>
        <p:nvSpPr>
          <p:cNvPr id="8" name="Footer Placeholder 7">
            <a:extLst>
              <a:ext uri="{FF2B5EF4-FFF2-40B4-BE49-F238E27FC236}">
                <a16:creationId xmlns:a16="http://schemas.microsoft.com/office/drawing/2014/main" id="{BACB3807-3BF7-4EF3-A78C-56FFD6FFE5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A94C4F-EB26-4F05-B5BB-065D045F370C}"/>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1158937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708C-8278-441A-8BBF-BEB1CF5D4E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772EE9-8E21-465E-A133-63CEB86DEA5B}"/>
              </a:ext>
            </a:extLst>
          </p:cNvPr>
          <p:cNvSpPr>
            <a:spLocks noGrp="1"/>
          </p:cNvSpPr>
          <p:nvPr>
            <p:ph type="dt" sz="half" idx="10"/>
          </p:nvPr>
        </p:nvSpPr>
        <p:spPr/>
        <p:txBody>
          <a:bodyPr/>
          <a:lstStyle/>
          <a:p>
            <a:fld id="{9ADA835B-6D5A-4885-A1A5-CBB4523B105B}" type="datetime1">
              <a:rPr lang="en-US" smtClean="0"/>
              <a:t>12/6/2024</a:t>
            </a:fld>
            <a:endParaRPr lang="en-US"/>
          </a:p>
        </p:txBody>
      </p:sp>
      <p:sp>
        <p:nvSpPr>
          <p:cNvPr id="4" name="Footer Placeholder 3">
            <a:extLst>
              <a:ext uri="{FF2B5EF4-FFF2-40B4-BE49-F238E27FC236}">
                <a16:creationId xmlns:a16="http://schemas.microsoft.com/office/drawing/2014/main" id="{C2B7DC18-7B57-4B4F-A432-67AB246DE0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ACAFA0-6574-4A2E-A7D0-E2F95796ABCD}"/>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3655568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4127D6-8C2F-473A-A9D2-2EAE6F25F298}"/>
              </a:ext>
            </a:extLst>
          </p:cNvPr>
          <p:cNvSpPr>
            <a:spLocks noGrp="1"/>
          </p:cNvSpPr>
          <p:nvPr>
            <p:ph type="dt" sz="half" idx="10"/>
          </p:nvPr>
        </p:nvSpPr>
        <p:spPr/>
        <p:txBody>
          <a:bodyPr/>
          <a:lstStyle/>
          <a:p>
            <a:fld id="{3FED8D6B-0D2A-43B0-B9E3-AD157C8C1EE4}" type="datetime1">
              <a:rPr lang="en-US" smtClean="0"/>
              <a:t>12/6/2024</a:t>
            </a:fld>
            <a:endParaRPr lang="en-US"/>
          </a:p>
        </p:txBody>
      </p:sp>
      <p:sp>
        <p:nvSpPr>
          <p:cNvPr id="3" name="Footer Placeholder 2">
            <a:extLst>
              <a:ext uri="{FF2B5EF4-FFF2-40B4-BE49-F238E27FC236}">
                <a16:creationId xmlns:a16="http://schemas.microsoft.com/office/drawing/2014/main" id="{4BD2926B-7FF2-45F2-8D3F-BF8A12E535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9863CD-8D52-47D9-A72B-635A55A0D288}"/>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2927796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6643-3640-D7F0-4239-69BC747BAD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ACD16E-A2AF-F40C-D1EC-D411AF852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84AD13-3827-E38F-53E0-CDF8C23B7CA8}"/>
              </a:ext>
            </a:extLst>
          </p:cNvPr>
          <p:cNvSpPr>
            <a:spLocks noGrp="1"/>
          </p:cNvSpPr>
          <p:nvPr>
            <p:ph type="dt" sz="half" idx="10"/>
          </p:nvPr>
        </p:nvSpPr>
        <p:spPr/>
        <p:txBody>
          <a:bodyPr/>
          <a:lstStyle/>
          <a:p>
            <a:fld id="{1CAAEE52-832E-4850-8E1F-55EA58E6A701}" type="datetimeFigureOut">
              <a:rPr lang="en-US" smtClean="0"/>
              <a:t>12/6/2024</a:t>
            </a:fld>
            <a:endParaRPr lang="en-US"/>
          </a:p>
        </p:txBody>
      </p:sp>
      <p:sp>
        <p:nvSpPr>
          <p:cNvPr id="5" name="Footer Placeholder 4">
            <a:extLst>
              <a:ext uri="{FF2B5EF4-FFF2-40B4-BE49-F238E27FC236}">
                <a16:creationId xmlns:a16="http://schemas.microsoft.com/office/drawing/2014/main" id="{AF505321-09AC-CB49-3C0C-0924C8657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E31C5-2940-CF09-BEB3-FB0E43C476E2}"/>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3695385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C135-3793-42F3-BD24-FA3F65DC1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0D1E17-A95C-4463-A14F-9D07B4D13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6A2A93-5035-4AD0-8860-255B4D1E0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31E2A3-C585-4F9E-A1B9-1CA453F337E9}"/>
              </a:ext>
            </a:extLst>
          </p:cNvPr>
          <p:cNvSpPr>
            <a:spLocks noGrp="1"/>
          </p:cNvSpPr>
          <p:nvPr>
            <p:ph type="dt" sz="half" idx="10"/>
          </p:nvPr>
        </p:nvSpPr>
        <p:spPr/>
        <p:txBody>
          <a:bodyPr/>
          <a:lstStyle/>
          <a:p>
            <a:fld id="{8806A655-EFD8-4DEE-9030-222DB1B93442}" type="datetime1">
              <a:rPr lang="en-US" smtClean="0"/>
              <a:t>12/6/2024</a:t>
            </a:fld>
            <a:endParaRPr lang="en-US"/>
          </a:p>
        </p:txBody>
      </p:sp>
      <p:sp>
        <p:nvSpPr>
          <p:cNvPr id="6" name="Footer Placeholder 5">
            <a:extLst>
              <a:ext uri="{FF2B5EF4-FFF2-40B4-BE49-F238E27FC236}">
                <a16:creationId xmlns:a16="http://schemas.microsoft.com/office/drawing/2014/main" id="{E885DF67-6F10-4D03-BF10-6FB0D7E4F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34D691-4278-472F-8AA9-5E9C1F8B4573}"/>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955608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BCD90-5B84-4707-BCEA-17D949568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DE1908-488D-4990-94CC-E050868D20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560069-B721-45BA-AA00-E71B66D98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2EDBDF-F722-4DB6-820C-C02BBED9A63F}"/>
              </a:ext>
            </a:extLst>
          </p:cNvPr>
          <p:cNvSpPr>
            <a:spLocks noGrp="1"/>
          </p:cNvSpPr>
          <p:nvPr>
            <p:ph type="dt" sz="half" idx="10"/>
          </p:nvPr>
        </p:nvSpPr>
        <p:spPr/>
        <p:txBody>
          <a:bodyPr/>
          <a:lstStyle/>
          <a:p>
            <a:fld id="{B04E151A-ED5C-44DF-9B09-2EE41F49B772}" type="datetime1">
              <a:rPr lang="en-US" smtClean="0"/>
              <a:t>12/6/2024</a:t>
            </a:fld>
            <a:endParaRPr lang="en-US"/>
          </a:p>
        </p:txBody>
      </p:sp>
      <p:sp>
        <p:nvSpPr>
          <p:cNvPr id="6" name="Footer Placeholder 5">
            <a:extLst>
              <a:ext uri="{FF2B5EF4-FFF2-40B4-BE49-F238E27FC236}">
                <a16:creationId xmlns:a16="http://schemas.microsoft.com/office/drawing/2014/main" id="{069F679E-CB13-42D6-B28F-81C81E2C8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215C71-E501-4BB6-B93B-8F30F20E77B9}"/>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616928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381D-A83D-447B-8E1D-079F7211FD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127915-8644-4BAA-A89F-7D4CF372D66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AA915-C392-48E5-84ED-4DB6C25E80FE}"/>
              </a:ext>
            </a:extLst>
          </p:cNvPr>
          <p:cNvSpPr>
            <a:spLocks noGrp="1"/>
          </p:cNvSpPr>
          <p:nvPr>
            <p:ph type="dt" sz="half" idx="10"/>
          </p:nvPr>
        </p:nvSpPr>
        <p:spPr/>
        <p:txBody>
          <a:bodyPr/>
          <a:lstStyle/>
          <a:p>
            <a:fld id="{495C4C2A-F049-4673-A6F1-40DC27C22127}" type="datetime1">
              <a:rPr lang="en-US" smtClean="0"/>
              <a:t>12/6/2024</a:t>
            </a:fld>
            <a:endParaRPr lang="en-US"/>
          </a:p>
        </p:txBody>
      </p:sp>
      <p:sp>
        <p:nvSpPr>
          <p:cNvPr id="5" name="Footer Placeholder 4">
            <a:extLst>
              <a:ext uri="{FF2B5EF4-FFF2-40B4-BE49-F238E27FC236}">
                <a16:creationId xmlns:a16="http://schemas.microsoft.com/office/drawing/2014/main" id="{0832C154-9A65-43A9-9547-A41A42E9F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3FE3E-610B-41D1-A689-427B0E5426F0}"/>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578579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B8E47C-01B5-4E36-90FF-5183923F0D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221975-5D7B-4C9C-8D7A-8391B7BDA8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0B22F-6B93-48CB-9F06-8D6221C94A71}"/>
              </a:ext>
            </a:extLst>
          </p:cNvPr>
          <p:cNvSpPr>
            <a:spLocks noGrp="1"/>
          </p:cNvSpPr>
          <p:nvPr>
            <p:ph type="dt" sz="half" idx="10"/>
          </p:nvPr>
        </p:nvSpPr>
        <p:spPr/>
        <p:txBody>
          <a:bodyPr/>
          <a:lstStyle/>
          <a:p>
            <a:fld id="{C575165F-4691-40AE-8566-56922BB9DFF9}" type="datetime1">
              <a:rPr lang="en-US" smtClean="0"/>
              <a:t>12/6/2024</a:t>
            </a:fld>
            <a:endParaRPr lang="en-US"/>
          </a:p>
        </p:txBody>
      </p:sp>
      <p:sp>
        <p:nvSpPr>
          <p:cNvPr id="5" name="Footer Placeholder 4">
            <a:extLst>
              <a:ext uri="{FF2B5EF4-FFF2-40B4-BE49-F238E27FC236}">
                <a16:creationId xmlns:a16="http://schemas.microsoft.com/office/drawing/2014/main" id="{9FE0547B-2E72-4C19-BF29-60157BE05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FFD9F-EA2C-45AD-9B3E-E346B84388F8}"/>
              </a:ext>
            </a:extLst>
          </p:cNvPr>
          <p:cNvSpPr>
            <a:spLocks noGrp="1"/>
          </p:cNvSpPr>
          <p:nvPr>
            <p:ph type="sldNum" sz="quarter" idx="12"/>
          </p:nvPr>
        </p:nvSpPr>
        <p:spPr/>
        <p:txBody>
          <a:bodyPr/>
          <a:lstStyle/>
          <a:p>
            <a:fld id="{80403D82-DF55-465F-90B0-7B8D412CEFD1}" type="slidenum">
              <a:rPr lang="en-US" smtClean="0"/>
              <a:t>‹#›</a:t>
            </a:fld>
            <a:endParaRPr lang="en-US"/>
          </a:p>
        </p:txBody>
      </p:sp>
    </p:spTree>
    <p:extLst>
      <p:ext uri="{BB962C8B-B14F-4D97-AF65-F5344CB8AC3E}">
        <p14:creationId xmlns:p14="http://schemas.microsoft.com/office/powerpoint/2010/main" val="1562760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764B-C896-4085-821C-D0C7AB14831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AAF761-253F-4C9D-AD6E-4BEB83DB1A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279482-9B9B-4926-8523-9E4AC6505B9C}"/>
              </a:ext>
            </a:extLst>
          </p:cNvPr>
          <p:cNvSpPr>
            <a:spLocks noGrp="1"/>
          </p:cNvSpPr>
          <p:nvPr>
            <p:ph type="dt" sz="half" idx="10"/>
          </p:nvPr>
        </p:nvSpPr>
        <p:spPr/>
        <p:txBody>
          <a:bodyPr/>
          <a:lstStyle/>
          <a:p>
            <a:fld id="{0BBB2DE5-F782-A740-B318-A7F8D02A8EC5}" type="datetime1">
              <a:rPr lang="en-US" smtClean="0"/>
              <a:t>12/6/2024</a:t>
            </a:fld>
            <a:endParaRPr lang="en-US"/>
          </a:p>
        </p:txBody>
      </p:sp>
      <p:sp>
        <p:nvSpPr>
          <p:cNvPr id="5" name="Footer Placeholder 4">
            <a:extLst>
              <a:ext uri="{FF2B5EF4-FFF2-40B4-BE49-F238E27FC236}">
                <a16:creationId xmlns:a16="http://schemas.microsoft.com/office/drawing/2014/main" id="{7B48B6C3-EE12-4D91-BF9B-FCCDC529A3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343E6A-E239-4896-8281-EBB719B14818}"/>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1919894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40C86-AECB-4FC4-95B4-F97DF3A48E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4BA46F1-14D7-4F9C-B624-9A5B172A2C2E}"/>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483D7-4142-4D33-9E73-AC93FD42D356}"/>
              </a:ext>
            </a:extLst>
          </p:cNvPr>
          <p:cNvSpPr>
            <a:spLocks noGrp="1"/>
          </p:cNvSpPr>
          <p:nvPr>
            <p:ph type="dt" sz="half" idx="10"/>
          </p:nvPr>
        </p:nvSpPr>
        <p:spPr/>
        <p:txBody>
          <a:bodyPr/>
          <a:lstStyle/>
          <a:p>
            <a:fld id="{353E2BD2-E678-CA4E-87AC-0C1C81291A2B}" type="datetime1">
              <a:rPr lang="en-US" smtClean="0"/>
              <a:t>12/6/2024</a:t>
            </a:fld>
            <a:endParaRPr lang="en-US"/>
          </a:p>
        </p:txBody>
      </p:sp>
      <p:sp>
        <p:nvSpPr>
          <p:cNvPr id="5" name="Footer Placeholder 4">
            <a:extLst>
              <a:ext uri="{FF2B5EF4-FFF2-40B4-BE49-F238E27FC236}">
                <a16:creationId xmlns:a16="http://schemas.microsoft.com/office/drawing/2014/main" id="{ED8B8921-43B4-4C7D-98DB-3CBE1F3177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FAFCC4-4C1A-479B-B5D7-6224DA84A2BD}"/>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444890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B7B1-1B54-49E5-B8FF-0108600290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CE48FB-018D-44DD-908B-EE3326BEA9D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5C8651-3599-4D73-9873-F9AEB0C89A29}"/>
              </a:ext>
            </a:extLst>
          </p:cNvPr>
          <p:cNvSpPr>
            <a:spLocks noGrp="1"/>
          </p:cNvSpPr>
          <p:nvPr>
            <p:ph type="dt" sz="half" idx="10"/>
          </p:nvPr>
        </p:nvSpPr>
        <p:spPr/>
        <p:txBody>
          <a:bodyPr/>
          <a:lstStyle/>
          <a:p>
            <a:fld id="{D8D4E94E-67D8-594F-B5F4-E67896221EDD}" type="datetime1">
              <a:rPr lang="en-US" smtClean="0"/>
              <a:t>12/6/2024</a:t>
            </a:fld>
            <a:endParaRPr lang="en-US"/>
          </a:p>
        </p:txBody>
      </p:sp>
      <p:sp>
        <p:nvSpPr>
          <p:cNvPr id="5" name="Footer Placeholder 4">
            <a:extLst>
              <a:ext uri="{FF2B5EF4-FFF2-40B4-BE49-F238E27FC236}">
                <a16:creationId xmlns:a16="http://schemas.microsoft.com/office/drawing/2014/main" id="{E6DD2FC5-E6E9-4EE3-BEF2-DC7D966A2A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E81B6B-5423-4D89-8B42-A440D1B36048}"/>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33403506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DC4BE-38D9-466A-9175-2E25F514A9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754D0FF-BE4B-4238-8C7D-982CF4F4D8FA}"/>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A7F98E-C46E-4A45-8BC0-9C1B1ECDB11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4CFDE0-22D0-4D3F-8330-90F1B42226BD}"/>
              </a:ext>
            </a:extLst>
          </p:cNvPr>
          <p:cNvSpPr>
            <a:spLocks noGrp="1"/>
          </p:cNvSpPr>
          <p:nvPr>
            <p:ph type="dt" sz="half" idx="10"/>
          </p:nvPr>
        </p:nvSpPr>
        <p:spPr/>
        <p:txBody>
          <a:bodyPr/>
          <a:lstStyle/>
          <a:p>
            <a:fld id="{D4E7FEA3-0AB0-CB4A-9E80-7FE006CC2535}" type="datetime1">
              <a:rPr lang="en-US" smtClean="0"/>
              <a:t>12/6/2024</a:t>
            </a:fld>
            <a:endParaRPr lang="en-US"/>
          </a:p>
        </p:txBody>
      </p:sp>
      <p:sp>
        <p:nvSpPr>
          <p:cNvPr id="6" name="Footer Placeholder 5">
            <a:extLst>
              <a:ext uri="{FF2B5EF4-FFF2-40B4-BE49-F238E27FC236}">
                <a16:creationId xmlns:a16="http://schemas.microsoft.com/office/drawing/2014/main" id="{8B1BC21B-FAC3-428C-9DA5-0ED0E42BB2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B92161A-7D84-497B-A0BB-C5A11BA07C24}"/>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1484804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A714-1499-4F35-8FB2-560F73A740A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68CEFAC-A5D1-48FE-8984-2901796F6AD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DB91B1-E952-4056-BE66-F9CED3B8205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A73832-643F-445B-AAB3-5A577ACEE9A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11B52C-83A4-4343-8532-CE4DE8296F6B}"/>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9BB958-EB23-4EBD-B67B-92E7399A1459}"/>
              </a:ext>
            </a:extLst>
          </p:cNvPr>
          <p:cNvSpPr>
            <a:spLocks noGrp="1"/>
          </p:cNvSpPr>
          <p:nvPr>
            <p:ph type="dt" sz="half" idx="10"/>
          </p:nvPr>
        </p:nvSpPr>
        <p:spPr/>
        <p:txBody>
          <a:bodyPr/>
          <a:lstStyle/>
          <a:p>
            <a:fld id="{31D2B8C7-41C7-6540-9169-E7A91C965D3F}" type="datetime1">
              <a:rPr lang="en-US" smtClean="0"/>
              <a:t>12/6/2024</a:t>
            </a:fld>
            <a:endParaRPr lang="en-US"/>
          </a:p>
        </p:txBody>
      </p:sp>
      <p:sp>
        <p:nvSpPr>
          <p:cNvPr id="8" name="Footer Placeholder 7">
            <a:extLst>
              <a:ext uri="{FF2B5EF4-FFF2-40B4-BE49-F238E27FC236}">
                <a16:creationId xmlns:a16="http://schemas.microsoft.com/office/drawing/2014/main" id="{93A87964-9198-46FE-9220-71A45D4198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815BB9C-B77C-4DFE-B596-6A9245C21F43}"/>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71092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E18B-BFF2-473E-87D2-521C70FF2E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046C371-39E5-4127-9483-35AAD45DBBB8}"/>
              </a:ext>
            </a:extLst>
          </p:cNvPr>
          <p:cNvSpPr>
            <a:spLocks noGrp="1"/>
          </p:cNvSpPr>
          <p:nvPr>
            <p:ph type="dt" sz="half" idx="10"/>
          </p:nvPr>
        </p:nvSpPr>
        <p:spPr/>
        <p:txBody>
          <a:bodyPr/>
          <a:lstStyle/>
          <a:p>
            <a:fld id="{FC249624-842E-2346-8B1E-EE6F167E43C0}" type="datetime1">
              <a:rPr lang="en-US" smtClean="0"/>
              <a:t>12/6/2024</a:t>
            </a:fld>
            <a:endParaRPr lang="en-US"/>
          </a:p>
        </p:txBody>
      </p:sp>
      <p:sp>
        <p:nvSpPr>
          <p:cNvPr id="4" name="Footer Placeholder 3">
            <a:extLst>
              <a:ext uri="{FF2B5EF4-FFF2-40B4-BE49-F238E27FC236}">
                <a16:creationId xmlns:a16="http://schemas.microsoft.com/office/drawing/2014/main" id="{5EC7F742-AE3F-4A85-A203-9428664CB2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37A63B7-BF4F-454D-A7D7-2C1787C6455F}"/>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5977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3B57-6271-C1C1-4381-1CAA2CF834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0759B-D161-F207-EE35-41DBCC83E8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B93B7E-3B51-7A64-5804-71428B00E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6D56AF-BFFD-6AE2-AFC9-48CB6991AE12}"/>
              </a:ext>
            </a:extLst>
          </p:cNvPr>
          <p:cNvSpPr>
            <a:spLocks noGrp="1"/>
          </p:cNvSpPr>
          <p:nvPr>
            <p:ph type="dt" sz="half" idx="10"/>
          </p:nvPr>
        </p:nvSpPr>
        <p:spPr/>
        <p:txBody>
          <a:bodyPr/>
          <a:lstStyle/>
          <a:p>
            <a:fld id="{1CAAEE52-832E-4850-8E1F-55EA58E6A701}" type="datetimeFigureOut">
              <a:rPr lang="en-US" smtClean="0"/>
              <a:t>12/6/2024</a:t>
            </a:fld>
            <a:endParaRPr lang="en-US"/>
          </a:p>
        </p:txBody>
      </p:sp>
      <p:sp>
        <p:nvSpPr>
          <p:cNvPr id="6" name="Footer Placeholder 5">
            <a:extLst>
              <a:ext uri="{FF2B5EF4-FFF2-40B4-BE49-F238E27FC236}">
                <a16:creationId xmlns:a16="http://schemas.microsoft.com/office/drawing/2014/main" id="{45611964-CFC3-92D4-380B-545F97338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B398FC-450E-F61D-CCFC-09FB6CD1F5F8}"/>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157110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D0505-AC36-4533-AF51-294A18A6B40E}"/>
              </a:ext>
            </a:extLst>
          </p:cNvPr>
          <p:cNvSpPr>
            <a:spLocks noGrp="1"/>
          </p:cNvSpPr>
          <p:nvPr>
            <p:ph type="dt" sz="half" idx="10"/>
          </p:nvPr>
        </p:nvSpPr>
        <p:spPr/>
        <p:txBody>
          <a:bodyPr/>
          <a:lstStyle/>
          <a:p>
            <a:fld id="{FF7A5442-D063-CE47-ABB9-86CF196F61D3}" type="datetime1">
              <a:rPr lang="en-US" smtClean="0"/>
              <a:t>12/6/2024</a:t>
            </a:fld>
            <a:endParaRPr lang="en-US"/>
          </a:p>
        </p:txBody>
      </p:sp>
      <p:sp>
        <p:nvSpPr>
          <p:cNvPr id="3" name="Footer Placeholder 2">
            <a:extLst>
              <a:ext uri="{FF2B5EF4-FFF2-40B4-BE49-F238E27FC236}">
                <a16:creationId xmlns:a16="http://schemas.microsoft.com/office/drawing/2014/main" id="{1FAFFF6A-137A-42B3-9118-5CA534AB9A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F2B5296-D1AB-444A-9431-7D56E4FB9FB8}"/>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3241449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AE5D-A925-48AB-AAB0-D33869457A2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B3254B-3147-422B-81E0-2D46A02432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408A7B-565A-4BC9-92EE-E61E303388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CE9EA1-3179-45F4-9C1B-790F7B85FDED}"/>
              </a:ext>
            </a:extLst>
          </p:cNvPr>
          <p:cNvSpPr>
            <a:spLocks noGrp="1"/>
          </p:cNvSpPr>
          <p:nvPr>
            <p:ph type="dt" sz="half" idx="10"/>
          </p:nvPr>
        </p:nvSpPr>
        <p:spPr/>
        <p:txBody>
          <a:bodyPr/>
          <a:lstStyle/>
          <a:p>
            <a:fld id="{027A7366-389B-0C41-986D-F53966E1D76A}" type="datetime1">
              <a:rPr lang="en-US" smtClean="0"/>
              <a:t>12/6/2024</a:t>
            </a:fld>
            <a:endParaRPr lang="en-US"/>
          </a:p>
        </p:txBody>
      </p:sp>
      <p:sp>
        <p:nvSpPr>
          <p:cNvPr id="6" name="Footer Placeholder 5">
            <a:extLst>
              <a:ext uri="{FF2B5EF4-FFF2-40B4-BE49-F238E27FC236}">
                <a16:creationId xmlns:a16="http://schemas.microsoft.com/office/drawing/2014/main" id="{2E5F7604-B6B2-44A3-93BC-232F094D15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1F509A-1D56-46CB-B407-4C1DA07BEE5C}"/>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40581880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9D97-AA50-4159-A08C-F838D359CF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D097E3-B7BE-42FB-9CDA-B2FD8C6FE5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D34F51-E831-40F1-AE8D-F847A88365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61236B-FB72-4243-9105-28E6FBBBBEEF}"/>
              </a:ext>
            </a:extLst>
          </p:cNvPr>
          <p:cNvSpPr>
            <a:spLocks noGrp="1"/>
          </p:cNvSpPr>
          <p:nvPr>
            <p:ph type="dt" sz="half" idx="10"/>
          </p:nvPr>
        </p:nvSpPr>
        <p:spPr/>
        <p:txBody>
          <a:bodyPr/>
          <a:lstStyle/>
          <a:p>
            <a:fld id="{AAD5ABF8-414F-7D4F-86CF-8CC3BC99762B}" type="datetime1">
              <a:rPr lang="en-US" smtClean="0"/>
              <a:t>12/6/2024</a:t>
            </a:fld>
            <a:endParaRPr lang="en-US"/>
          </a:p>
        </p:txBody>
      </p:sp>
      <p:sp>
        <p:nvSpPr>
          <p:cNvPr id="6" name="Footer Placeholder 5">
            <a:extLst>
              <a:ext uri="{FF2B5EF4-FFF2-40B4-BE49-F238E27FC236}">
                <a16:creationId xmlns:a16="http://schemas.microsoft.com/office/drawing/2014/main" id="{0DE57C72-239E-481F-8868-2CFC918E2D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4905B46-5413-4301-9217-45CA5313E85F}"/>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2546210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2B5F-BBA3-45A5-8C6D-0FAA24327C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9CBC6-65D3-4A2E-9E94-4720ACA4F0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20A3A-0C07-4DC1-B5A2-E2454D5BA083}"/>
              </a:ext>
            </a:extLst>
          </p:cNvPr>
          <p:cNvSpPr>
            <a:spLocks noGrp="1"/>
          </p:cNvSpPr>
          <p:nvPr>
            <p:ph type="dt" sz="half" idx="10"/>
          </p:nvPr>
        </p:nvSpPr>
        <p:spPr/>
        <p:txBody>
          <a:bodyPr/>
          <a:lstStyle/>
          <a:p>
            <a:fld id="{293E94D1-E03D-7840-85C2-3E7D45670A6A}" type="datetime1">
              <a:rPr lang="en-US" smtClean="0"/>
              <a:t>12/6/2024</a:t>
            </a:fld>
            <a:endParaRPr lang="en-US"/>
          </a:p>
        </p:txBody>
      </p:sp>
      <p:sp>
        <p:nvSpPr>
          <p:cNvPr id="5" name="Footer Placeholder 4">
            <a:extLst>
              <a:ext uri="{FF2B5EF4-FFF2-40B4-BE49-F238E27FC236}">
                <a16:creationId xmlns:a16="http://schemas.microsoft.com/office/drawing/2014/main" id="{57675E80-A583-4976-81E0-004DABC3E4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EAF647-FDAA-453B-9074-CA91F1881C58}"/>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2700572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8E3F1A-E27F-456A-B52E-F37369F5B07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551115-F181-43FA-9860-1851D03A82A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D47F5-351D-433E-96B4-E13BBF4BB935}"/>
              </a:ext>
            </a:extLst>
          </p:cNvPr>
          <p:cNvSpPr>
            <a:spLocks noGrp="1"/>
          </p:cNvSpPr>
          <p:nvPr>
            <p:ph type="dt" sz="half" idx="10"/>
          </p:nvPr>
        </p:nvSpPr>
        <p:spPr/>
        <p:txBody>
          <a:bodyPr/>
          <a:lstStyle/>
          <a:p>
            <a:fld id="{0E198852-68B0-DB45-9AF2-23A881D1C369}" type="datetime1">
              <a:rPr lang="en-US" smtClean="0"/>
              <a:t>12/6/2024</a:t>
            </a:fld>
            <a:endParaRPr lang="en-US"/>
          </a:p>
        </p:txBody>
      </p:sp>
      <p:sp>
        <p:nvSpPr>
          <p:cNvPr id="5" name="Footer Placeholder 4">
            <a:extLst>
              <a:ext uri="{FF2B5EF4-FFF2-40B4-BE49-F238E27FC236}">
                <a16:creationId xmlns:a16="http://schemas.microsoft.com/office/drawing/2014/main" id="{2D700F8E-B5A7-4FA6-BFCD-63C22EBFAC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B0C5437-97BF-4E74-A1BD-5EB9EA6D9DBC}"/>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1493490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8E6B-BD7A-45D4-B0E5-1E0348141E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119740-9154-41CF-84ED-A9C96F02E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4A3DB6-1352-4CA8-9F9B-0A7A5516D064}"/>
              </a:ext>
            </a:extLst>
          </p:cNvPr>
          <p:cNvSpPr>
            <a:spLocks noGrp="1"/>
          </p:cNvSpPr>
          <p:nvPr>
            <p:ph type="dt" sz="half" idx="10"/>
          </p:nvPr>
        </p:nvSpPr>
        <p:spPr/>
        <p:txBody>
          <a:bodyPr/>
          <a:lstStyle/>
          <a:p>
            <a:fld id="{84FA8C3F-7205-4E9D-BCFF-AFD0E0B894AA}" type="datetimeFigureOut">
              <a:rPr lang="en-US" smtClean="0"/>
              <a:t>12/6/2024</a:t>
            </a:fld>
            <a:endParaRPr lang="en-US"/>
          </a:p>
        </p:txBody>
      </p:sp>
      <p:sp>
        <p:nvSpPr>
          <p:cNvPr id="5" name="Footer Placeholder 4">
            <a:extLst>
              <a:ext uri="{FF2B5EF4-FFF2-40B4-BE49-F238E27FC236}">
                <a16:creationId xmlns:a16="http://schemas.microsoft.com/office/drawing/2014/main" id="{B79E9031-1631-417B-8D31-23B846961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21639-3FA0-4B03-A73A-9DBE22CBCF4F}"/>
              </a:ext>
            </a:extLst>
          </p:cNvPr>
          <p:cNvSpPr>
            <a:spLocks noGrp="1"/>
          </p:cNvSpPr>
          <p:nvPr>
            <p:ph type="sldNum" sz="quarter" idx="12"/>
          </p:nvPr>
        </p:nvSpPr>
        <p:spPr/>
        <p:txBody>
          <a:bodyPr/>
          <a:lstStyle/>
          <a:p>
            <a:fld id="{324E8697-4EF9-4508-9EB7-26B51985D1AB}" type="slidenum">
              <a:rPr lang="en-US" smtClean="0"/>
              <a:t>‹#›</a:t>
            </a:fld>
            <a:endParaRPr lang="en-US"/>
          </a:p>
        </p:txBody>
      </p:sp>
    </p:spTree>
    <p:extLst>
      <p:ext uri="{BB962C8B-B14F-4D97-AF65-F5344CB8AC3E}">
        <p14:creationId xmlns:p14="http://schemas.microsoft.com/office/powerpoint/2010/main" val="2908213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E545-02EA-4E50-82E4-CF1A9B720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A6D1B7-E3B5-4D20-918E-64DD071DF8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9CE90-5277-4B24-A168-EC0D78212D4A}"/>
              </a:ext>
            </a:extLst>
          </p:cNvPr>
          <p:cNvSpPr>
            <a:spLocks noGrp="1"/>
          </p:cNvSpPr>
          <p:nvPr>
            <p:ph type="dt" sz="half" idx="10"/>
          </p:nvPr>
        </p:nvSpPr>
        <p:spPr/>
        <p:txBody>
          <a:bodyPr/>
          <a:lstStyle/>
          <a:p>
            <a:fld id="{84FA8C3F-7205-4E9D-BCFF-AFD0E0B894AA}" type="datetimeFigureOut">
              <a:rPr lang="en-US" smtClean="0"/>
              <a:t>12/6/2024</a:t>
            </a:fld>
            <a:endParaRPr lang="en-US"/>
          </a:p>
        </p:txBody>
      </p:sp>
      <p:sp>
        <p:nvSpPr>
          <p:cNvPr id="5" name="Footer Placeholder 4">
            <a:extLst>
              <a:ext uri="{FF2B5EF4-FFF2-40B4-BE49-F238E27FC236}">
                <a16:creationId xmlns:a16="http://schemas.microsoft.com/office/drawing/2014/main" id="{A68CEC03-6ED1-4036-A2CA-F7D623131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0E5CE-3945-488E-B6DB-52B28D50946B}"/>
              </a:ext>
            </a:extLst>
          </p:cNvPr>
          <p:cNvSpPr>
            <a:spLocks noGrp="1"/>
          </p:cNvSpPr>
          <p:nvPr>
            <p:ph type="sldNum" sz="quarter" idx="12"/>
          </p:nvPr>
        </p:nvSpPr>
        <p:spPr/>
        <p:txBody>
          <a:bodyPr/>
          <a:lstStyle/>
          <a:p>
            <a:fld id="{324E8697-4EF9-4508-9EB7-26B51985D1AB}" type="slidenum">
              <a:rPr lang="en-US" smtClean="0"/>
              <a:t>‹#›</a:t>
            </a:fld>
            <a:endParaRPr lang="en-US"/>
          </a:p>
        </p:txBody>
      </p:sp>
    </p:spTree>
    <p:extLst>
      <p:ext uri="{BB962C8B-B14F-4D97-AF65-F5344CB8AC3E}">
        <p14:creationId xmlns:p14="http://schemas.microsoft.com/office/powerpoint/2010/main" val="28772050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36A5-A96E-4FFE-AD74-1B0F975976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8798C3-9A70-42F1-B5EB-C392B14B7F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5EBECA-1E0B-4A6A-A877-B20A94CF472D}"/>
              </a:ext>
            </a:extLst>
          </p:cNvPr>
          <p:cNvSpPr>
            <a:spLocks noGrp="1"/>
          </p:cNvSpPr>
          <p:nvPr>
            <p:ph type="dt" sz="half" idx="10"/>
          </p:nvPr>
        </p:nvSpPr>
        <p:spPr/>
        <p:txBody>
          <a:bodyPr/>
          <a:lstStyle/>
          <a:p>
            <a:fld id="{84FA8C3F-7205-4E9D-BCFF-AFD0E0B894AA}" type="datetimeFigureOut">
              <a:rPr lang="en-US" smtClean="0"/>
              <a:t>12/6/2024</a:t>
            </a:fld>
            <a:endParaRPr lang="en-US"/>
          </a:p>
        </p:txBody>
      </p:sp>
      <p:sp>
        <p:nvSpPr>
          <p:cNvPr id="5" name="Footer Placeholder 4">
            <a:extLst>
              <a:ext uri="{FF2B5EF4-FFF2-40B4-BE49-F238E27FC236}">
                <a16:creationId xmlns:a16="http://schemas.microsoft.com/office/drawing/2014/main" id="{F39E3E0B-2B31-48EC-BF01-BBC29EA54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50CBEA-9C27-40F7-8509-CAC355105CB3}"/>
              </a:ext>
            </a:extLst>
          </p:cNvPr>
          <p:cNvSpPr>
            <a:spLocks noGrp="1"/>
          </p:cNvSpPr>
          <p:nvPr>
            <p:ph type="sldNum" sz="quarter" idx="12"/>
          </p:nvPr>
        </p:nvSpPr>
        <p:spPr/>
        <p:txBody>
          <a:bodyPr/>
          <a:lstStyle/>
          <a:p>
            <a:fld id="{324E8697-4EF9-4508-9EB7-26B51985D1AB}" type="slidenum">
              <a:rPr lang="en-US" smtClean="0"/>
              <a:t>‹#›</a:t>
            </a:fld>
            <a:endParaRPr lang="en-US"/>
          </a:p>
        </p:txBody>
      </p:sp>
    </p:spTree>
    <p:extLst>
      <p:ext uri="{BB962C8B-B14F-4D97-AF65-F5344CB8AC3E}">
        <p14:creationId xmlns:p14="http://schemas.microsoft.com/office/powerpoint/2010/main" val="1814713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7E1E-FA1F-42A0-8FC6-28DF648364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3D7687-5E9F-4302-B412-EF56F8266B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4CBE01-B733-4AA6-A7BA-EE92CD2D9C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AC60E1-53C7-4727-B08D-A0A7CACBC71F}"/>
              </a:ext>
            </a:extLst>
          </p:cNvPr>
          <p:cNvSpPr>
            <a:spLocks noGrp="1"/>
          </p:cNvSpPr>
          <p:nvPr>
            <p:ph type="dt" sz="half" idx="10"/>
          </p:nvPr>
        </p:nvSpPr>
        <p:spPr/>
        <p:txBody>
          <a:bodyPr/>
          <a:lstStyle/>
          <a:p>
            <a:fld id="{84FA8C3F-7205-4E9D-BCFF-AFD0E0B894AA}" type="datetimeFigureOut">
              <a:rPr lang="en-US" smtClean="0"/>
              <a:t>12/6/2024</a:t>
            </a:fld>
            <a:endParaRPr lang="en-US"/>
          </a:p>
        </p:txBody>
      </p:sp>
      <p:sp>
        <p:nvSpPr>
          <p:cNvPr id="6" name="Footer Placeholder 5">
            <a:extLst>
              <a:ext uri="{FF2B5EF4-FFF2-40B4-BE49-F238E27FC236}">
                <a16:creationId xmlns:a16="http://schemas.microsoft.com/office/drawing/2014/main" id="{2915DA07-963D-4F88-8DF1-7D2C0CA86A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6C8AF8-ADFF-4671-84D5-9F9751FC4C82}"/>
              </a:ext>
            </a:extLst>
          </p:cNvPr>
          <p:cNvSpPr>
            <a:spLocks noGrp="1"/>
          </p:cNvSpPr>
          <p:nvPr>
            <p:ph type="sldNum" sz="quarter" idx="12"/>
          </p:nvPr>
        </p:nvSpPr>
        <p:spPr/>
        <p:txBody>
          <a:bodyPr/>
          <a:lstStyle/>
          <a:p>
            <a:fld id="{324E8697-4EF9-4508-9EB7-26B51985D1AB}" type="slidenum">
              <a:rPr lang="en-US" smtClean="0"/>
              <a:t>‹#›</a:t>
            </a:fld>
            <a:endParaRPr lang="en-US"/>
          </a:p>
        </p:txBody>
      </p:sp>
    </p:spTree>
    <p:extLst>
      <p:ext uri="{BB962C8B-B14F-4D97-AF65-F5344CB8AC3E}">
        <p14:creationId xmlns:p14="http://schemas.microsoft.com/office/powerpoint/2010/main" val="4024329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18C5-20D1-4C61-BDF9-AFE2D54BD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5E887F-1C17-4036-B25D-D0A46921E4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253B22-1B20-4AF6-AA83-8C4E4D359F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6E8476-4FA0-49FE-B0CF-C8A50781D3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BF269F-D649-4173-B1D1-03CCF852A7E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83645B-84AB-47D4-AFB0-56A0744ED78E}"/>
              </a:ext>
            </a:extLst>
          </p:cNvPr>
          <p:cNvSpPr>
            <a:spLocks noGrp="1"/>
          </p:cNvSpPr>
          <p:nvPr>
            <p:ph type="dt" sz="half" idx="10"/>
          </p:nvPr>
        </p:nvSpPr>
        <p:spPr/>
        <p:txBody>
          <a:bodyPr/>
          <a:lstStyle/>
          <a:p>
            <a:fld id="{84FA8C3F-7205-4E9D-BCFF-AFD0E0B894AA}" type="datetimeFigureOut">
              <a:rPr lang="en-US" smtClean="0"/>
              <a:t>12/6/2024</a:t>
            </a:fld>
            <a:endParaRPr lang="en-US"/>
          </a:p>
        </p:txBody>
      </p:sp>
      <p:sp>
        <p:nvSpPr>
          <p:cNvPr id="8" name="Footer Placeholder 7">
            <a:extLst>
              <a:ext uri="{FF2B5EF4-FFF2-40B4-BE49-F238E27FC236}">
                <a16:creationId xmlns:a16="http://schemas.microsoft.com/office/drawing/2014/main" id="{2A901533-39DC-4592-A844-53BC3CE828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73520B-B5D4-4CE1-ACE8-9C81EF06CE8A}"/>
              </a:ext>
            </a:extLst>
          </p:cNvPr>
          <p:cNvSpPr>
            <a:spLocks noGrp="1"/>
          </p:cNvSpPr>
          <p:nvPr>
            <p:ph type="sldNum" sz="quarter" idx="12"/>
          </p:nvPr>
        </p:nvSpPr>
        <p:spPr/>
        <p:txBody>
          <a:bodyPr/>
          <a:lstStyle/>
          <a:p>
            <a:fld id="{324E8697-4EF9-4508-9EB7-26B51985D1AB}" type="slidenum">
              <a:rPr lang="en-US" smtClean="0"/>
              <a:t>‹#›</a:t>
            </a:fld>
            <a:endParaRPr lang="en-US"/>
          </a:p>
        </p:txBody>
      </p:sp>
    </p:spTree>
    <p:extLst>
      <p:ext uri="{BB962C8B-B14F-4D97-AF65-F5344CB8AC3E}">
        <p14:creationId xmlns:p14="http://schemas.microsoft.com/office/powerpoint/2010/main" val="3788390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8AB1B-8F06-3C0C-3405-573155F2C0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1C84DC-5F67-973C-F8E7-55F84727DD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21A2D1-3731-04A5-2F9C-BCBC74849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EB8898-2CD8-A729-3C7D-7BA75006C0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E02AAC-6FF0-B576-B922-C54204CA0A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9D549C-A09D-5C92-3A75-555205D6A1A3}"/>
              </a:ext>
            </a:extLst>
          </p:cNvPr>
          <p:cNvSpPr>
            <a:spLocks noGrp="1"/>
          </p:cNvSpPr>
          <p:nvPr>
            <p:ph type="dt" sz="half" idx="10"/>
          </p:nvPr>
        </p:nvSpPr>
        <p:spPr/>
        <p:txBody>
          <a:bodyPr/>
          <a:lstStyle/>
          <a:p>
            <a:fld id="{1CAAEE52-832E-4850-8E1F-55EA58E6A701}" type="datetimeFigureOut">
              <a:rPr lang="en-US" smtClean="0"/>
              <a:t>12/6/2024</a:t>
            </a:fld>
            <a:endParaRPr lang="en-US"/>
          </a:p>
        </p:txBody>
      </p:sp>
      <p:sp>
        <p:nvSpPr>
          <p:cNvPr id="8" name="Footer Placeholder 7">
            <a:extLst>
              <a:ext uri="{FF2B5EF4-FFF2-40B4-BE49-F238E27FC236}">
                <a16:creationId xmlns:a16="http://schemas.microsoft.com/office/drawing/2014/main" id="{309D4F13-D14C-74F4-8D76-DD012928CA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26CAD0-90CF-17CF-55A6-FA5DDD313962}"/>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23862188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FDF49-018D-4588-BF17-9F014C20B1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9D1419-E25D-4E5A-A3F4-4653F539F9E0}"/>
              </a:ext>
            </a:extLst>
          </p:cNvPr>
          <p:cNvSpPr>
            <a:spLocks noGrp="1"/>
          </p:cNvSpPr>
          <p:nvPr>
            <p:ph type="dt" sz="half" idx="10"/>
          </p:nvPr>
        </p:nvSpPr>
        <p:spPr/>
        <p:txBody>
          <a:bodyPr/>
          <a:lstStyle/>
          <a:p>
            <a:fld id="{84FA8C3F-7205-4E9D-BCFF-AFD0E0B894AA}" type="datetimeFigureOut">
              <a:rPr lang="en-US" smtClean="0"/>
              <a:t>12/6/2024</a:t>
            </a:fld>
            <a:endParaRPr lang="en-US"/>
          </a:p>
        </p:txBody>
      </p:sp>
      <p:sp>
        <p:nvSpPr>
          <p:cNvPr id="4" name="Footer Placeholder 3">
            <a:extLst>
              <a:ext uri="{FF2B5EF4-FFF2-40B4-BE49-F238E27FC236}">
                <a16:creationId xmlns:a16="http://schemas.microsoft.com/office/drawing/2014/main" id="{AF66A931-16B1-4DB1-B4A8-8031B3490A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2AF983-E968-4867-8936-DDE0BA4972C5}"/>
              </a:ext>
            </a:extLst>
          </p:cNvPr>
          <p:cNvSpPr>
            <a:spLocks noGrp="1"/>
          </p:cNvSpPr>
          <p:nvPr>
            <p:ph type="sldNum" sz="quarter" idx="12"/>
          </p:nvPr>
        </p:nvSpPr>
        <p:spPr/>
        <p:txBody>
          <a:bodyPr/>
          <a:lstStyle/>
          <a:p>
            <a:fld id="{324E8697-4EF9-4508-9EB7-26B51985D1AB}" type="slidenum">
              <a:rPr lang="en-US" smtClean="0"/>
              <a:t>‹#›</a:t>
            </a:fld>
            <a:endParaRPr lang="en-US"/>
          </a:p>
        </p:txBody>
      </p:sp>
    </p:spTree>
    <p:extLst>
      <p:ext uri="{BB962C8B-B14F-4D97-AF65-F5344CB8AC3E}">
        <p14:creationId xmlns:p14="http://schemas.microsoft.com/office/powerpoint/2010/main" val="10224812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E292E-F88A-400F-A120-419F9111071B}"/>
              </a:ext>
            </a:extLst>
          </p:cNvPr>
          <p:cNvSpPr>
            <a:spLocks noGrp="1"/>
          </p:cNvSpPr>
          <p:nvPr>
            <p:ph type="dt" sz="half" idx="10"/>
          </p:nvPr>
        </p:nvSpPr>
        <p:spPr/>
        <p:txBody>
          <a:bodyPr/>
          <a:lstStyle/>
          <a:p>
            <a:fld id="{84FA8C3F-7205-4E9D-BCFF-AFD0E0B894AA}" type="datetimeFigureOut">
              <a:rPr lang="en-US" smtClean="0"/>
              <a:t>12/6/2024</a:t>
            </a:fld>
            <a:endParaRPr lang="en-US"/>
          </a:p>
        </p:txBody>
      </p:sp>
      <p:sp>
        <p:nvSpPr>
          <p:cNvPr id="3" name="Footer Placeholder 2">
            <a:extLst>
              <a:ext uri="{FF2B5EF4-FFF2-40B4-BE49-F238E27FC236}">
                <a16:creationId xmlns:a16="http://schemas.microsoft.com/office/drawing/2014/main" id="{9BD80A33-E676-4318-AB59-246800AE82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794E37-9CAA-403C-A7FD-0A6B00C70C4E}"/>
              </a:ext>
            </a:extLst>
          </p:cNvPr>
          <p:cNvSpPr>
            <a:spLocks noGrp="1"/>
          </p:cNvSpPr>
          <p:nvPr>
            <p:ph type="sldNum" sz="quarter" idx="12"/>
          </p:nvPr>
        </p:nvSpPr>
        <p:spPr/>
        <p:txBody>
          <a:bodyPr/>
          <a:lstStyle/>
          <a:p>
            <a:fld id="{324E8697-4EF9-4508-9EB7-26B51985D1AB}" type="slidenum">
              <a:rPr lang="en-US" smtClean="0"/>
              <a:t>‹#›</a:t>
            </a:fld>
            <a:endParaRPr lang="en-US"/>
          </a:p>
        </p:txBody>
      </p:sp>
    </p:spTree>
    <p:extLst>
      <p:ext uri="{BB962C8B-B14F-4D97-AF65-F5344CB8AC3E}">
        <p14:creationId xmlns:p14="http://schemas.microsoft.com/office/powerpoint/2010/main" val="1968336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C3897-8889-4446-82C5-7F5083AF29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C73E51-596D-4848-991A-2B9BD0B61B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BF1B9-6AAE-4804-84BD-4BA807CA0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A8CD8B-9D47-4C17-8FD5-338DDAC96ED6}"/>
              </a:ext>
            </a:extLst>
          </p:cNvPr>
          <p:cNvSpPr>
            <a:spLocks noGrp="1"/>
          </p:cNvSpPr>
          <p:nvPr>
            <p:ph type="dt" sz="half" idx="10"/>
          </p:nvPr>
        </p:nvSpPr>
        <p:spPr/>
        <p:txBody>
          <a:bodyPr/>
          <a:lstStyle/>
          <a:p>
            <a:fld id="{84FA8C3F-7205-4E9D-BCFF-AFD0E0B894AA}" type="datetimeFigureOut">
              <a:rPr lang="en-US" smtClean="0"/>
              <a:t>12/6/2024</a:t>
            </a:fld>
            <a:endParaRPr lang="en-US"/>
          </a:p>
        </p:txBody>
      </p:sp>
      <p:sp>
        <p:nvSpPr>
          <p:cNvPr id="6" name="Footer Placeholder 5">
            <a:extLst>
              <a:ext uri="{FF2B5EF4-FFF2-40B4-BE49-F238E27FC236}">
                <a16:creationId xmlns:a16="http://schemas.microsoft.com/office/drawing/2014/main" id="{4C8C0FFD-9E37-4154-9C34-FA5B086AFA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800D6C-CE17-4466-BA00-58D73980DC25}"/>
              </a:ext>
            </a:extLst>
          </p:cNvPr>
          <p:cNvSpPr>
            <a:spLocks noGrp="1"/>
          </p:cNvSpPr>
          <p:nvPr>
            <p:ph type="sldNum" sz="quarter" idx="12"/>
          </p:nvPr>
        </p:nvSpPr>
        <p:spPr/>
        <p:txBody>
          <a:bodyPr/>
          <a:lstStyle/>
          <a:p>
            <a:fld id="{324E8697-4EF9-4508-9EB7-26B51985D1AB}" type="slidenum">
              <a:rPr lang="en-US" smtClean="0"/>
              <a:t>‹#›</a:t>
            </a:fld>
            <a:endParaRPr lang="en-US"/>
          </a:p>
        </p:txBody>
      </p:sp>
    </p:spTree>
    <p:extLst>
      <p:ext uri="{BB962C8B-B14F-4D97-AF65-F5344CB8AC3E}">
        <p14:creationId xmlns:p14="http://schemas.microsoft.com/office/powerpoint/2010/main" val="13615810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B07B-ED9E-437D-BE2B-76C69BCF1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852796-37C9-4196-9D74-865C8E6023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F237E9-F80D-4172-9567-7EE4ABE980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EA09C8-E0B6-4018-8E28-7B69DEF37992}"/>
              </a:ext>
            </a:extLst>
          </p:cNvPr>
          <p:cNvSpPr>
            <a:spLocks noGrp="1"/>
          </p:cNvSpPr>
          <p:nvPr>
            <p:ph type="dt" sz="half" idx="10"/>
          </p:nvPr>
        </p:nvSpPr>
        <p:spPr/>
        <p:txBody>
          <a:bodyPr/>
          <a:lstStyle/>
          <a:p>
            <a:fld id="{84FA8C3F-7205-4E9D-BCFF-AFD0E0B894AA}" type="datetimeFigureOut">
              <a:rPr lang="en-US" smtClean="0"/>
              <a:t>12/6/2024</a:t>
            </a:fld>
            <a:endParaRPr lang="en-US"/>
          </a:p>
        </p:txBody>
      </p:sp>
      <p:sp>
        <p:nvSpPr>
          <p:cNvPr id="6" name="Footer Placeholder 5">
            <a:extLst>
              <a:ext uri="{FF2B5EF4-FFF2-40B4-BE49-F238E27FC236}">
                <a16:creationId xmlns:a16="http://schemas.microsoft.com/office/drawing/2014/main" id="{B73BCBA5-F48E-4A6D-B3CB-9D360E2DC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21BEE-1137-43E0-9B7E-74E1D026263B}"/>
              </a:ext>
            </a:extLst>
          </p:cNvPr>
          <p:cNvSpPr>
            <a:spLocks noGrp="1"/>
          </p:cNvSpPr>
          <p:nvPr>
            <p:ph type="sldNum" sz="quarter" idx="12"/>
          </p:nvPr>
        </p:nvSpPr>
        <p:spPr/>
        <p:txBody>
          <a:bodyPr/>
          <a:lstStyle/>
          <a:p>
            <a:fld id="{324E8697-4EF9-4508-9EB7-26B51985D1AB}" type="slidenum">
              <a:rPr lang="en-US" smtClean="0"/>
              <a:t>‹#›</a:t>
            </a:fld>
            <a:endParaRPr lang="en-US"/>
          </a:p>
        </p:txBody>
      </p:sp>
    </p:spTree>
    <p:extLst>
      <p:ext uri="{BB962C8B-B14F-4D97-AF65-F5344CB8AC3E}">
        <p14:creationId xmlns:p14="http://schemas.microsoft.com/office/powerpoint/2010/main" val="14720226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B120-40C3-40E9-B670-5B83D0C651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F1C5CE-F599-4BCC-8C6F-9509C3DED5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E1DC8-065B-4CE2-A64D-013EA5CEA338}"/>
              </a:ext>
            </a:extLst>
          </p:cNvPr>
          <p:cNvSpPr>
            <a:spLocks noGrp="1"/>
          </p:cNvSpPr>
          <p:nvPr>
            <p:ph type="dt" sz="half" idx="10"/>
          </p:nvPr>
        </p:nvSpPr>
        <p:spPr/>
        <p:txBody>
          <a:bodyPr/>
          <a:lstStyle/>
          <a:p>
            <a:fld id="{84FA8C3F-7205-4E9D-BCFF-AFD0E0B894AA}" type="datetimeFigureOut">
              <a:rPr lang="en-US" smtClean="0"/>
              <a:t>12/6/2024</a:t>
            </a:fld>
            <a:endParaRPr lang="en-US"/>
          </a:p>
        </p:txBody>
      </p:sp>
      <p:sp>
        <p:nvSpPr>
          <p:cNvPr id="5" name="Footer Placeholder 4">
            <a:extLst>
              <a:ext uri="{FF2B5EF4-FFF2-40B4-BE49-F238E27FC236}">
                <a16:creationId xmlns:a16="http://schemas.microsoft.com/office/drawing/2014/main" id="{D4D65910-0687-40C6-84A3-FD93D00D6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9B21B-EAD5-43EB-A1AE-6CB1F4B8BCA6}"/>
              </a:ext>
            </a:extLst>
          </p:cNvPr>
          <p:cNvSpPr>
            <a:spLocks noGrp="1"/>
          </p:cNvSpPr>
          <p:nvPr>
            <p:ph type="sldNum" sz="quarter" idx="12"/>
          </p:nvPr>
        </p:nvSpPr>
        <p:spPr/>
        <p:txBody>
          <a:bodyPr/>
          <a:lstStyle/>
          <a:p>
            <a:fld id="{324E8697-4EF9-4508-9EB7-26B51985D1AB}" type="slidenum">
              <a:rPr lang="en-US" smtClean="0"/>
              <a:t>‹#›</a:t>
            </a:fld>
            <a:endParaRPr lang="en-US"/>
          </a:p>
        </p:txBody>
      </p:sp>
    </p:spTree>
    <p:extLst>
      <p:ext uri="{BB962C8B-B14F-4D97-AF65-F5344CB8AC3E}">
        <p14:creationId xmlns:p14="http://schemas.microsoft.com/office/powerpoint/2010/main" val="35542346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122249-486C-4C27-B3A5-6652A9F58C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FE7532-7099-4782-9E31-53AE6313DF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63266-AF10-4DED-9FF1-C90DB9BFAB76}"/>
              </a:ext>
            </a:extLst>
          </p:cNvPr>
          <p:cNvSpPr>
            <a:spLocks noGrp="1"/>
          </p:cNvSpPr>
          <p:nvPr>
            <p:ph type="dt" sz="half" idx="10"/>
          </p:nvPr>
        </p:nvSpPr>
        <p:spPr/>
        <p:txBody>
          <a:bodyPr/>
          <a:lstStyle/>
          <a:p>
            <a:fld id="{84FA8C3F-7205-4E9D-BCFF-AFD0E0B894AA}" type="datetimeFigureOut">
              <a:rPr lang="en-US" smtClean="0"/>
              <a:t>12/6/2024</a:t>
            </a:fld>
            <a:endParaRPr lang="en-US"/>
          </a:p>
        </p:txBody>
      </p:sp>
      <p:sp>
        <p:nvSpPr>
          <p:cNvPr id="5" name="Footer Placeholder 4">
            <a:extLst>
              <a:ext uri="{FF2B5EF4-FFF2-40B4-BE49-F238E27FC236}">
                <a16:creationId xmlns:a16="http://schemas.microsoft.com/office/drawing/2014/main" id="{A6B9709A-F67D-4AB6-BEFF-933D0E83F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D0ED6D-DC69-4403-838E-2E83E4781E64}"/>
              </a:ext>
            </a:extLst>
          </p:cNvPr>
          <p:cNvSpPr>
            <a:spLocks noGrp="1"/>
          </p:cNvSpPr>
          <p:nvPr>
            <p:ph type="sldNum" sz="quarter" idx="12"/>
          </p:nvPr>
        </p:nvSpPr>
        <p:spPr/>
        <p:txBody>
          <a:bodyPr/>
          <a:lstStyle/>
          <a:p>
            <a:fld id="{324E8697-4EF9-4508-9EB7-26B51985D1AB}" type="slidenum">
              <a:rPr lang="en-US" smtClean="0"/>
              <a:t>‹#›</a:t>
            </a:fld>
            <a:endParaRPr lang="en-US"/>
          </a:p>
        </p:txBody>
      </p:sp>
    </p:spTree>
    <p:extLst>
      <p:ext uri="{BB962C8B-B14F-4D97-AF65-F5344CB8AC3E}">
        <p14:creationId xmlns:p14="http://schemas.microsoft.com/office/powerpoint/2010/main" val="35444850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764B-C896-4085-821C-D0C7AB148316}"/>
              </a:ext>
            </a:extLst>
          </p:cNvPr>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7AAF761-253F-4C9D-AD6E-4BEB83DB1A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1279482-9B9B-4926-8523-9E4AC6505B9C}"/>
              </a:ext>
            </a:extLst>
          </p:cNvPr>
          <p:cNvSpPr>
            <a:spLocks noGrp="1"/>
          </p:cNvSpPr>
          <p:nvPr>
            <p:ph type="dt" sz="half" idx="10"/>
          </p:nvPr>
        </p:nvSpPr>
        <p:spPr/>
        <p:txBody>
          <a:bodyPr/>
          <a:lstStyle/>
          <a:p>
            <a:fld id="{0EE463BC-A2F9-4F44-A5B0-77C61C9825C0}" type="datetime1">
              <a:rPr lang="en-US" smtClean="0"/>
              <a:t>12/6/2024</a:t>
            </a:fld>
            <a:endParaRPr lang="en-US"/>
          </a:p>
        </p:txBody>
      </p:sp>
      <p:sp>
        <p:nvSpPr>
          <p:cNvPr id="5" name="Footer Placeholder 4">
            <a:extLst>
              <a:ext uri="{FF2B5EF4-FFF2-40B4-BE49-F238E27FC236}">
                <a16:creationId xmlns:a16="http://schemas.microsoft.com/office/drawing/2014/main" id="{7B48B6C3-EE12-4D91-BF9B-FCCDC529A37E}"/>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343E6A-E239-4896-8281-EBB719B14818}"/>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37157979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40C86-AECB-4FC4-95B4-F97DF3A48ECF}"/>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4BA46F1-14D7-4F9C-B624-9A5B172A2C2E}"/>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483D7-4142-4D33-9E73-AC93FD42D356}"/>
              </a:ext>
            </a:extLst>
          </p:cNvPr>
          <p:cNvSpPr>
            <a:spLocks noGrp="1"/>
          </p:cNvSpPr>
          <p:nvPr>
            <p:ph type="dt" sz="half" idx="10"/>
          </p:nvPr>
        </p:nvSpPr>
        <p:spPr/>
        <p:txBody>
          <a:bodyPr/>
          <a:lstStyle/>
          <a:p>
            <a:fld id="{1717356D-173A-40F7-BBDE-B0668E5E58F1}" type="datetime1">
              <a:rPr lang="en-US" smtClean="0"/>
              <a:t>12/6/2024</a:t>
            </a:fld>
            <a:endParaRPr lang="en-US"/>
          </a:p>
        </p:txBody>
      </p:sp>
      <p:sp>
        <p:nvSpPr>
          <p:cNvPr id="5" name="Footer Placeholder 4">
            <a:extLst>
              <a:ext uri="{FF2B5EF4-FFF2-40B4-BE49-F238E27FC236}">
                <a16:creationId xmlns:a16="http://schemas.microsoft.com/office/drawing/2014/main" id="{ED8B8921-43B4-4C7D-98DB-3CBE1F31772B}"/>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FAFCC4-4C1A-479B-B5D7-6224DA84A2BD}"/>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402278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B7B1-1B54-49E5-B8FF-010860029025}"/>
              </a:ext>
            </a:extLst>
          </p:cNvPr>
          <p:cNvSpPr>
            <a:spLocks noGrp="1"/>
          </p:cNvSpPr>
          <p:nvPr>
            <p:ph type="title"/>
          </p:nvPr>
        </p:nvSpPr>
        <p:spPr>
          <a:xfrm>
            <a:off x="831851" y="1709740"/>
            <a:ext cx="10515600" cy="2852737"/>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ACE48FB-018D-44DD-908B-EE3326BEA9D1}"/>
              </a:ext>
            </a:extLst>
          </p:cNvPr>
          <p:cNvSpPr>
            <a:spLocks noGrp="1"/>
          </p:cNvSpPr>
          <p:nvPr>
            <p:ph type="body" idx="1"/>
          </p:nvPr>
        </p:nvSpPr>
        <p:spPr>
          <a:xfrm>
            <a:off x="831851" y="4589465"/>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5C8651-3599-4D73-9873-F9AEB0C89A29}"/>
              </a:ext>
            </a:extLst>
          </p:cNvPr>
          <p:cNvSpPr>
            <a:spLocks noGrp="1"/>
          </p:cNvSpPr>
          <p:nvPr>
            <p:ph type="dt" sz="half" idx="10"/>
          </p:nvPr>
        </p:nvSpPr>
        <p:spPr/>
        <p:txBody>
          <a:bodyPr/>
          <a:lstStyle/>
          <a:p>
            <a:fld id="{B2B83690-6127-460E-AF98-50448398262C}" type="datetime1">
              <a:rPr lang="en-US" smtClean="0"/>
              <a:t>12/6/2024</a:t>
            </a:fld>
            <a:endParaRPr lang="en-US"/>
          </a:p>
        </p:txBody>
      </p:sp>
      <p:sp>
        <p:nvSpPr>
          <p:cNvPr id="5" name="Footer Placeholder 4">
            <a:extLst>
              <a:ext uri="{FF2B5EF4-FFF2-40B4-BE49-F238E27FC236}">
                <a16:creationId xmlns:a16="http://schemas.microsoft.com/office/drawing/2014/main" id="{E6DD2FC5-E6E9-4EE3-BEF2-DC7D966A2A52}"/>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E81B6B-5423-4D89-8B42-A440D1B36048}"/>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3687649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DC4BE-38D9-466A-9175-2E25F514A958}"/>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754D0FF-BE4B-4238-8C7D-982CF4F4D8FA}"/>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A7F98E-C46E-4A45-8BC0-9C1B1ECDB11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4CFDE0-22D0-4D3F-8330-90F1B42226BD}"/>
              </a:ext>
            </a:extLst>
          </p:cNvPr>
          <p:cNvSpPr>
            <a:spLocks noGrp="1"/>
          </p:cNvSpPr>
          <p:nvPr>
            <p:ph type="dt" sz="half" idx="10"/>
          </p:nvPr>
        </p:nvSpPr>
        <p:spPr/>
        <p:txBody>
          <a:bodyPr/>
          <a:lstStyle/>
          <a:p>
            <a:fld id="{B1B33879-E165-494C-ADE7-3BECEE9DDE32}" type="datetime1">
              <a:rPr lang="en-US" smtClean="0"/>
              <a:t>12/6/2024</a:t>
            </a:fld>
            <a:endParaRPr lang="en-US"/>
          </a:p>
        </p:txBody>
      </p:sp>
      <p:sp>
        <p:nvSpPr>
          <p:cNvPr id="6" name="Footer Placeholder 5">
            <a:extLst>
              <a:ext uri="{FF2B5EF4-FFF2-40B4-BE49-F238E27FC236}">
                <a16:creationId xmlns:a16="http://schemas.microsoft.com/office/drawing/2014/main" id="{8B1BC21B-FAC3-428C-9DA5-0ED0E42BB242}"/>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B92161A-7D84-497B-A0BB-C5A11BA07C24}"/>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1232897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175B-96B4-C97F-7D27-CFB135E2FD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DF44A1-8460-972E-56A5-4EDC2EC5B503}"/>
              </a:ext>
            </a:extLst>
          </p:cNvPr>
          <p:cNvSpPr>
            <a:spLocks noGrp="1"/>
          </p:cNvSpPr>
          <p:nvPr>
            <p:ph type="dt" sz="half" idx="10"/>
          </p:nvPr>
        </p:nvSpPr>
        <p:spPr/>
        <p:txBody>
          <a:bodyPr/>
          <a:lstStyle/>
          <a:p>
            <a:fld id="{1CAAEE52-832E-4850-8E1F-55EA58E6A701}" type="datetimeFigureOut">
              <a:rPr lang="en-US" smtClean="0"/>
              <a:t>12/6/2024</a:t>
            </a:fld>
            <a:endParaRPr lang="en-US"/>
          </a:p>
        </p:txBody>
      </p:sp>
      <p:sp>
        <p:nvSpPr>
          <p:cNvPr id="4" name="Footer Placeholder 3">
            <a:extLst>
              <a:ext uri="{FF2B5EF4-FFF2-40B4-BE49-F238E27FC236}">
                <a16:creationId xmlns:a16="http://schemas.microsoft.com/office/drawing/2014/main" id="{36FC106F-F5E6-B53C-3726-2737FC52F1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161C40-49AF-4A2A-7558-B44429CB523C}"/>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2236966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A714-1499-4F35-8FB2-560F73A740AC}"/>
              </a:ext>
            </a:extLst>
          </p:cNvPr>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68CEFAC-A5D1-48FE-8984-2901796F6AD4}"/>
              </a:ext>
            </a:extLst>
          </p:cNvPr>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0DB91B1-E952-4056-BE66-F9CED3B8205F}"/>
              </a:ext>
            </a:extLst>
          </p:cNvPr>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A73832-643F-445B-AAB3-5A577ACEE9AE}"/>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011B52C-83A4-4343-8532-CE4DE8296F6B}"/>
              </a:ext>
            </a:extLst>
          </p:cNvPr>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9BB958-EB23-4EBD-B67B-92E7399A1459}"/>
              </a:ext>
            </a:extLst>
          </p:cNvPr>
          <p:cNvSpPr>
            <a:spLocks noGrp="1"/>
          </p:cNvSpPr>
          <p:nvPr>
            <p:ph type="dt" sz="half" idx="10"/>
          </p:nvPr>
        </p:nvSpPr>
        <p:spPr/>
        <p:txBody>
          <a:bodyPr/>
          <a:lstStyle/>
          <a:p>
            <a:fld id="{C5C79DBD-3738-403B-9E0D-1AB7214CFC9E}" type="datetime1">
              <a:rPr lang="en-US" smtClean="0"/>
              <a:t>12/6/2024</a:t>
            </a:fld>
            <a:endParaRPr lang="en-US"/>
          </a:p>
        </p:txBody>
      </p:sp>
      <p:sp>
        <p:nvSpPr>
          <p:cNvPr id="8" name="Footer Placeholder 7">
            <a:extLst>
              <a:ext uri="{FF2B5EF4-FFF2-40B4-BE49-F238E27FC236}">
                <a16:creationId xmlns:a16="http://schemas.microsoft.com/office/drawing/2014/main" id="{93A87964-9198-46FE-9220-71A45D41981A}"/>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815BB9C-B77C-4DFE-B596-6A9245C21F43}"/>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27562022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E18B-BFF2-473E-87D2-521C70FF2E2E}"/>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046C371-39E5-4127-9483-35AAD45DBBB8}"/>
              </a:ext>
            </a:extLst>
          </p:cNvPr>
          <p:cNvSpPr>
            <a:spLocks noGrp="1"/>
          </p:cNvSpPr>
          <p:nvPr>
            <p:ph type="dt" sz="half" idx="10"/>
          </p:nvPr>
        </p:nvSpPr>
        <p:spPr/>
        <p:txBody>
          <a:bodyPr/>
          <a:lstStyle/>
          <a:p>
            <a:fld id="{2613AF10-89D5-48F0-8B4B-D1B6570DAFC0}" type="datetime1">
              <a:rPr lang="en-US" smtClean="0"/>
              <a:t>12/6/2024</a:t>
            </a:fld>
            <a:endParaRPr lang="en-US"/>
          </a:p>
        </p:txBody>
      </p:sp>
      <p:sp>
        <p:nvSpPr>
          <p:cNvPr id="4" name="Footer Placeholder 3">
            <a:extLst>
              <a:ext uri="{FF2B5EF4-FFF2-40B4-BE49-F238E27FC236}">
                <a16:creationId xmlns:a16="http://schemas.microsoft.com/office/drawing/2014/main" id="{5EC7F742-AE3F-4A85-A203-9428664CB2CB}"/>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37A63B7-BF4F-454D-A7D7-2C1787C6455F}"/>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36613838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D0505-AC36-4533-AF51-294A18A6B40E}"/>
              </a:ext>
            </a:extLst>
          </p:cNvPr>
          <p:cNvSpPr>
            <a:spLocks noGrp="1"/>
          </p:cNvSpPr>
          <p:nvPr>
            <p:ph type="dt" sz="half" idx="10"/>
          </p:nvPr>
        </p:nvSpPr>
        <p:spPr/>
        <p:txBody>
          <a:bodyPr/>
          <a:lstStyle/>
          <a:p>
            <a:fld id="{195D3623-D953-48AE-AB47-DE75CFF30458}" type="datetime1">
              <a:rPr lang="en-US" smtClean="0"/>
              <a:t>12/6/2024</a:t>
            </a:fld>
            <a:endParaRPr lang="en-US"/>
          </a:p>
        </p:txBody>
      </p:sp>
      <p:sp>
        <p:nvSpPr>
          <p:cNvPr id="3" name="Footer Placeholder 2">
            <a:extLst>
              <a:ext uri="{FF2B5EF4-FFF2-40B4-BE49-F238E27FC236}">
                <a16:creationId xmlns:a16="http://schemas.microsoft.com/office/drawing/2014/main" id="{1FAFFF6A-137A-42B3-9118-5CA534AB9AFF}"/>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F2B5296-D1AB-444A-9431-7D56E4FB9FB8}"/>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32075030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AE5D-A925-48AB-AAB0-D33869457A2C}"/>
              </a:ext>
            </a:extLst>
          </p:cNvPr>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BB3254B-3147-422B-81E0-2D46A02432A4}"/>
              </a:ext>
            </a:extLst>
          </p:cNvPr>
          <p:cNvSpPr>
            <a:spLocks noGrp="1"/>
          </p:cNvSpPr>
          <p:nvPr>
            <p:ph idx="1"/>
          </p:nvPr>
        </p:nvSpPr>
        <p:spPr>
          <a:xfrm>
            <a:off x="5183188" y="987427"/>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408A7B-565A-4BC9-92EE-E61E303388D1}"/>
              </a:ext>
            </a:extLst>
          </p:cNvPr>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6CE9EA1-3179-45F4-9C1B-790F7B85FDED}"/>
              </a:ext>
            </a:extLst>
          </p:cNvPr>
          <p:cNvSpPr>
            <a:spLocks noGrp="1"/>
          </p:cNvSpPr>
          <p:nvPr>
            <p:ph type="dt" sz="half" idx="10"/>
          </p:nvPr>
        </p:nvSpPr>
        <p:spPr/>
        <p:txBody>
          <a:bodyPr/>
          <a:lstStyle/>
          <a:p>
            <a:fld id="{15F46756-1B1B-4974-9683-2E0AD1B7B15C}" type="datetime1">
              <a:rPr lang="en-US" smtClean="0"/>
              <a:t>12/6/2024</a:t>
            </a:fld>
            <a:endParaRPr lang="en-US"/>
          </a:p>
        </p:txBody>
      </p:sp>
      <p:sp>
        <p:nvSpPr>
          <p:cNvPr id="6" name="Footer Placeholder 5">
            <a:extLst>
              <a:ext uri="{FF2B5EF4-FFF2-40B4-BE49-F238E27FC236}">
                <a16:creationId xmlns:a16="http://schemas.microsoft.com/office/drawing/2014/main" id="{2E5F7604-B6B2-44A3-93BC-232F094D15E3}"/>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1F509A-1D56-46CB-B407-4C1DA07BEE5C}"/>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22865408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9D97-AA50-4159-A08C-F838D359CF82}"/>
              </a:ext>
            </a:extLst>
          </p:cNvPr>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5D097E3-B7BE-42FB-9CDA-B2FD8C6FE5A9}"/>
              </a:ext>
            </a:extLst>
          </p:cNvPr>
          <p:cNvSpPr>
            <a:spLocks noGrp="1"/>
          </p:cNvSpPr>
          <p:nvPr>
            <p:ph type="pic" idx="1"/>
          </p:nvPr>
        </p:nvSpPr>
        <p:spPr>
          <a:xfrm>
            <a:off x="5183188" y="987427"/>
            <a:ext cx="617220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3D34F51-E831-40F1-AE8D-F847A883655C}"/>
              </a:ext>
            </a:extLst>
          </p:cNvPr>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461236B-FB72-4243-9105-28E6FBBBBEEF}"/>
              </a:ext>
            </a:extLst>
          </p:cNvPr>
          <p:cNvSpPr>
            <a:spLocks noGrp="1"/>
          </p:cNvSpPr>
          <p:nvPr>
            <p:ph type="dt" sz="half" idx="10"/>
          </p:nvPr>
        </p:nvSpPr>
        <p:spPr/>
        <p:txBody>
          <a:bodyPr/>
          <a:lstStyle/>
          <a:p>
            <a:fld id="{9396CFA2-D619-4248-907C-E1ED64A9F291}" type="datetime1">
              <a:rPr lang="en-US" smtClean="0"/>
              <a:t>12/6/2024</a:t>
            </a:fld>
            <a:endParaRPr lang="en-US"/>
          </a:p>
        </p:txBody>
      </p:sp>
      <p:sp>
        <p:nvSpPr>
          <p:cNvPr id="6" name="Footer Placeholder 5">
            <a:extLst>
              <a:ext uri="{FF2B5EF4-FFF2-40B4-BE49-F238E27FC236}">
                <a16:creationId xmlns:a16="http://schemas.microsoft.com/office/drawing/2014/main" id="{0DE57C72-239E-481F-8868-2CFC918E2DA3}"/>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4905B46-5413-4301-9217-45CA5313E85F}"/>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8593191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2B5F-BBA3-45A5-8C6D-0FAA24327C68}"/>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9CBC6-65D3-4A2E-9E94-4720ACA4F0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20A3A-0C07-4DC1-B5A2-E2454D5BA083}"/>
              </a:ext>
            </a:extLst>
          </p:cNvPr>
          <p:cNvSpPr>
            <a:spLocks noGrp="1"/>
          </p:cNvSpPr>
          <p:nvPr>
            <p:ph type="dt" sz="half" idx="10"/>
          </p:nvPr>
        </p:nvSpPr>
        <p:spPr/>
        <p:txBody>
          <a:bodyPr/>
          <a:lstStyle/>
          <a:p>
            <a:fld id="{B988DC81-7E75-4007-A3C0-C561B6046C64}" type="datetime1">
              <a:rPr lang="en-US" smtClean="0"/>
              <a:t>12/6/2024</a:t>
            </a:fld>
            <a:endParaRPr lang="en-US"/>
          </a:p>
        </p:txBody>
      </p:sp>
      <p:sp>
        <p:nvSpPr>
          <p:cNvPr id="5" name="Footer Placeholder 4">
            <a:extLst>
              <a:ext uri="{FF2B5EF4-FFF2-40B4-BE49-F238E27FC236}">
                <a16:creationId xmlns:a16="http://schemas.microsoft.com/office/drawing/2014/main" id="{57675E80-A583-4976-81E0-004DABC3E42D}"/>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EAF647-FDAA-453B-9074-CA91F1881C58}"/>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3752503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8E3F1A-E27F-456A-B52E-F37369F5B07B}"/>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551115-F181-43FA-9860-1851D03A82A5}"/>
              </a:ext>
            </a:extLst>
          </p:cNvPr>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D47F5-351D-433E-96B4-E13BBF4BB935}"/>
              </a:ext>
            </a:extLst>
          </p:cNvPr>
          <p:cNvSpPr>
            <a:spLocks noGrp="1"/>
          </p:cNvSpPr>
          <p:nvPr>
            <p:ph type="dt" sz="half" idx="10"/>
          </p:nvPr>
        </p:nvSpPr>
        <p:spPr/>
        <p:txBody>
          <a:bodyPr/>
          <a:lstStyle/>
          <a:p>
            <a:fld id="{A251B17E-0F2E-4DDF-9634-5CD0FDFB5507}" type="datetime1">
              <a:rPr lang="en-US" smtClean="0"/>
              <a:t>12/6/2024</a:t>
            </a:fld>
            <a:endParaRPr lang="en-US"/>
          </a:p>
        </p:txBody>
      </p:sp>
      <p:sp>
        <p:nvSpPr>
          <p:cNvPr id="5" name="Footer Placeholder 4">
            <a:extLst>
              <a:ext uri="{FF2B5EF4-FFF2-40B4-BE49-F238E27FC236}">
                <a16:creationId xmlns:a16="http://schemas.microsoft.com/office/drawing/2014/main" id="{2D700F8E-B5A7-4FA6-BFCD-63C22EBFACE6}"/>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B0C5437-97BF-4E74-A1BD-5EB9EA6D9DBC}"/>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3813267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mbria" charset="0"/>
              </a:defRPr>
            </a:lvl1pPr>
          </a:lstStyle>
          <a:p>
            <a:pPr>
              <a:defRPr/>
            </a:pPr>
            <a:fld id="{CB62A604-E1FD-4C10-9C69-11DC1A176754}" type="datetime1">
              <a:rPr lang="en-US" smtClean="0"/>
              <a:t>12/6/2024</a:t>
            </a:fld>
            <a:endParaRPr lang="en-US"/>
          </a:p>
        </p:txBody>
      </p:sp>
      <p:sp>
        <p:nvSpPr>
          <p:cNvPr id="5" name="Footer Placeholder 4"/>
          <p:cNvSpPr>
            <a:spLocks noGrp="1"/>
          </p:cNvSpPr>
          <p:nvPr>
            <p:ph type="ftr" sz="quarter" idx="11"/>
          </p:nvPr>
        </p:nvSpPr>
        <p:spPr/>
        <p:txBody>
          <a:bodyPr/>
          <a:lstStyle>
            <a:lvl1pPr>
              <a:defRPr>
                <a:latin typeface="Cambria"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mbria" charset="0"/>
              </a:defRPr>
            </a:lvl1pPr>
          </a:lstStyle>
          <a:p>
            <a:pPr>
              <a:defRPr/>
            </a:pPr>
            <a:fld id="{C7F584AF-2A8F-499B-858E-99A392B1BFDC}" type="slidenum">
              <a:rPr lang="en-US"/>
              <a:pPr>
                <a:defRPr/>
              </a:pPr>
              <a:t>‹#›</a:t>
            </a:fld>
            <a:endParaRPr lang="en-US"/>
          </a:p>
        </p:txBody>
      </p:sp>
    </p:spTree>
    <p:extLst>
      <p:ext uri="{BB962C8B-B14F-4D97-AF65-F5344CB8AC3E}">
        <p14:creationId xmlns:p14="http://schemas.microsoft.com/office/powerpoint/2010/main" val="2937382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mbria" charset="0"/>
              </a:defRPr>
            </a:lvl1pPr>
          </a:lstStyle>
          <a:p>
            <a:pPr>
              <a:defRPr/>
            </a:pPr>
            <a:fld id="{467E0AE7-A6F1-4390-8757-34AD116EB3F6}" type="datetime1">
              <a:rPr lang="en-US" smtClean="0"/>
              <a:t>12/6/2024</a:t>
            </a:fld>
            <a:endParaRPr lang="en-US"/>
          </a:p>
        </p:txBody>
      </p:sp>
      <p:sp>
        <p:nvSpPr>
          <p:cNvPr id="5" name="Footer Placeholder 4"/>
          <p:cNvSpPr>
            <a:spLocks noGrp="1"/>
          </p:cNvSpPr>
          <p:nvPr>
            <p:ph type="ftr" sz="quarter" idx="11"/>
          </p:nvPr>
        </p:nvSpPr>
        <p:spPr/>
        <p:txBody>
          <a:bodyPr/>
          <a:lstStyle>
            <a:lvl1pPr>
              <a:defRPr>
                <a:latin typeface="Cambria"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mbria" charset="0"/>
              </a:defRPr>
            </a:lvl1pPr>
          </a:lstStyle>
          <a:p>
            <a:pPr>
              <a:defRPr/>
            </a:pPr>
            <a:fld id="{1172BFAE-84CE-45D4-8283-C3688BCAF362}" type="slidenum">
              <a:rPr lang="en-US"/>
              <a:pPr>
                <a:defRPr/>
              </a:pPr>
              <a:t>‹#›</a:t>
            </a:fld>
            <a:endParaRPr lang="en-US"/>
          </a:p>
        </p:txBody>
      </p:sp>
    </p:spTree>
    <p:extLst>
      <p:ext uri="{BB962C8B-B14F-4D97-AF65-F5344CB8AC3E}">
        <p14:creationId xmlns:p14="http://schemas.microsoft.com/office/powerpoint/2010/main" val="27255225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mbria" charset="0"/>
              </a:defRPr>
            </a:lvl1pPr>
          </a:lstStyle>
          <a:p>
            <a:pPr>
              <a:defRPr/>
            </a:pPr>
            <a:fld id="{E02F82F4-0746-40AA-A55F-0C342DED167E}" type="datetime1">
              <a:rPr lang="en-US" smtClean="0"/>
              <a:t>12/6/2024</a:t>
            </a:fld>
            <a:endParaRPr lang="en-US"/>
          </a:p>
        </p:txBody>
      </p:sp>
      <p:sp>
        <p:nvSpPr>
          <p:cNvPr id="5" name="Footer Placeholder 4"/>
          <p:cNvSpPr>
            <a:spLocks noGrp="1"/>
          </p:cNvSpPr>
          <p:nvPr>
            <p:ph type="ftr" sz="quarter" idx="11"/>
          </p:nvPr>
        </p:nvSpPr>
        <p:spPr/>
        <p:txBody>
          <a:bodyPr/>
          <a:lstStyle>
            <a:lvl1pPr>
              <a:defRPr>
                <a:latin typeface="Cambria"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mbria" charset="0"/>
              </a:defRPr>
            </a:lvl1pPr>
          </a:lstStyle>
          <a:p>
            <a:pPr>
              <a:defRPr/>
            </a:pPr>
            <a:fld id="{0F5876BD-DB99-4E53-995F-4F20981F6AAA}" type="slidenum">
              <a:rPr lang="en-US"/>
              <a:pPr>
                <a:defRPr/>
              </a:pPr>
              <a:t>‹#›</a:t>
            </a:fld>
            <a:endParaRPr lang="en-US"/>
          </a:p>
        </p:txBody>
      </p:sp>
    </p:spTree>
    <p:extLst>
      <p:ext uri="{BB962C8B-B14F-4D97-AF65-F5344CB8AC3E}">
        <p14:creationId xmlns:p14="http://schemas.microsoft.com/office/powerpoint/2010/main" val="3146098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C1666-9BF5-2FC5-9BD0-EBF6ED2F16FD}"/>
              </a:ext>
            </a:extLst>
          </p:cNvPr>
          <p:cNvSpPr>
            <a:spLocks noGrp="1"/>
          </p:cNvSpPr>
          <p:nvPr>
            <p:ph type="dt" sz="half" idx="10"/>
          </p:nvPr>
        </p:nvSpPr>
        <p:spPr/>
        <p:txBody>
          <a:bodyPr/>
          <a:lstStyle/>
          <a:p>
            <a:fld id="{1CAAEE52-832E-4850-8E1F-55EA58E6A701}" type="datetimeFigureOut">
              <a:rPr lang="en-US" smtClean="0"/>
              <a:t>12/6/2024</a:t>
            </a:fld>
            <a:endParaRPr lang="en-US"/>
          </a:p>
        </p:txBody>
      </p:sp>
      <p:sp>
        <p:nvSpPr>
          <p:cNvPr id="3" name="Footer Placeholder 2">
            <a:extLst>
              <a:ext uri="{FF2B5EF4-FFF2-40B4-BE49-F238E27FC236}">
                <a16:creationId xmlns:a16="http://schemas.microsoft.com/office/drawing/2014/main" id="{A027C058-5447-144E-1A38-E67E13A8AC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EB53D4-5E38-EDA2-D1B7-D8260F6EDEA8}"/>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29601401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mbria" charset="0"/>
              </a:defRPr>
            </a:lvl1pPr>
          </a:lstStyle>
          <a:p>
            <a:pPr>
              <a:defRPr/>
            </a:pPr>
            <a:fld id="{08E1584C-B335-405A-B672-935BF40FCEA0}" type="datetime1">
              <a:rPr lang="en-US" smtClean="0"/>
              <a:t>12/6/2024</a:t>
            </a:fld>
            <a:endParaRPr lang="en-US"/>
          </a:p>
        </p:txBody>
      </p:sp>
      <p:sp>
        <p:nvSpPr>
          <p:cNvPr id="6" name="Footer Placeholder 5"/>
          <p:cNvSpPr>
            <a:spLocks noGrp="1"/>
          </p:cNvSpPr>
          <p:nvPr>
            <p:ph type="ftr" sz="quarter" idx="11"/>
          </p:nvPr>
        </p:nvSpPr>
        <p:spPr/>
        <p:txBody>
          <a:bodyPr/>
          <a:lstStyle>
            <a:lvl1pPr>
              <a:defRPr>
                <a:latin typeface="Cambria"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Cambria" charset="0"/>
              </a:defRPr>
            </a:lvl1pPr>
          </a:lstStyle>
          <a:p>
            <a:pPr>
              <a:defRPr/>
            </a:pPr>
            <a:fld id="{711E8FE9-44D3-4070-AEDC-89224A75EB40}" type="slidenum">
              <a:rPr lang="en-US"/>
              <a:pPr>
                <a:defRPr/>
              </a:pPr>
              <a:t>‹#›</a:t>
            </a:fld>
            <a:endParaRPr lang="en-US"/>
          </a:p>
        </p:txBody>
      </p:sp>
    </p:spTree>
    <p:extLst>
      <p:ext uri="{BB962C8B-B14F-4D97-AF65-F5344CB8AC3E}">
        <p14:creationId xmlns:p14="http://schemas.microsoft.com/office/powerpoint/2010/main" val="28293394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mbria" charset="0"/>
              </a:defRPr>
            </a:lvl1pPr>
          </a:lstStyle>
          <a:p>
            <a:pPr>
              <a:defRPr/>
            </a:pPr>
            <a:fld id="{9379EEA0-D6BB-4C77-88DA-210468554A37}" type="datetime1">
              <a:rPr lang="en-US" smtClean="0"/>
              <a:t>12/6/2024</a:t>
            </a:fld>
            <a:endParaRPr lang="en-US"/>
          </a:p>
        </p:txBody>
      </p:sp>
      <p:sp>
        <p:nvSpPr>
          <p:cNvPr id="8" name="Footer Placeholder 7"/>
          <p:cNvSpPr>
            <a:spLocks noGrp="1"/>
          </p:cNvSpPr>
          <p:nvPr>
            <p:ph type="ftr" sz="quarter" idx="11"/>
          </p:nvPr>
        </p:nvSpPr>
        <p:spPr/>
        <p:txBody>
          <a:bodyPr/>
          <a:lstStyle>
            <a:lvl1pPr>
              <a:defRPr>
                <a:latin typeface="Cambria"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Cambria" charset="0"/>
              </a:defRPr>
            </a:lvl1pPr>
          </a:lstStyle>
          <a:p>
            <a:pPr>
              <a:defRPr/>
            </a:pPr>
            <a:fld id="{0980AB45-4981-4A52-98CC-3C9A8BFA170B}" type="slidenum">
              <a:rPr lang="en-US"/>
              <a:pPr>
                <a:defRPr/>
              </a:pPr>
              <a:t>‹#›</a:t>
            </a:fld>
            <a:endParaRPr lang="en-US"/>
          </a:p>
        </p:txBody>
      </p:sp>
    </p:spTree>
    <p:extLst>
      <p:ext uri="{BB962C8B-B14F-4D97-AF65-F5344CB8AC3E}">
        <p14:creationId xmlns:p14="http://schemas.microsoft.com/office/powerpoint/2010/main" val="16550365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Cambria" charset="0"/>
              </a:defRPr>
            </a:lvl1pPr>
          </a:lstStyle>
          <a:p>
            <a:pPr>
              <a:defRPr/>
            </a:pPr>
            <a:fld id="{AD205372-C383-43A1-8FE6-9248FE030A25}" type="datetime1">
              <a:rPr lang="en-US" smtClean="0"/>
              <a:t>12/6/2024</a:t>
            </a:fld>
            <a:endParaRPr lang="en-US"/>
          </a:p>
        </p:txBody>
      </p:sp>
      <p:sp>
        <p:nvSpPr>
          <p:cNvPr id="4" name="Footer Placeholder 3"/>
          <p:cNvSpPr>
            <a:spLocks noGrp="1"/>
          </p:cNvSpPr>
          <p:nvPr>
            <p:ph type="ftr" sz="quarter" idx="11"/>
          </p:nvPr>
        </p:nvSpPr>
        <p:spPr/>
        <p:txBody>
          <a:bodyPr/>
          <a:lstStyle>
            <a:lvl1pPr>
              <a:defRPr>
                <a:latin typeface="Cambria"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Cambria" charset="0"/>
              </a:defRPr>
            </a:lvl1pPr>
          </a:lstStyle>
          <a:p>
            <a:pPr>
              <a:defRPr/>
            </a:pPr>
            <a:fld id="{1453995C-91F4-4EC8-98FF-91CA7D34D54B}" type="slidenum">
              <a:rPr lang="en-US"/>
              <a:pPr>
                <a:defRPr/>
              </a:pPr>
              <a:t>‹#›</a:t>
            </a:fld>
            <a:endParaRPr lang="en-US"/>
          </a:p>
        </p:txBody>
      </p:sp>
    </p:spTree>
    <p:extLst>
      <p:ext uri="{BB962C8B-B14F-4D97-AF65-F5344CB8AC3E}">
        <p14:creationId xmlns:p14="http://schemas.microsoft.com/office/powerpoint/2010/main" val="7609123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mbria" charset="0"/>
              </a:defRPr>
            </a:lvl1pPr>
          </a:lstStyle>
          <a:p>
            <a:pPr>
              <a:defRPr/>
            </a:pPr>
            <a:fld id="{F8DA004C-71BB-4712-8721-844D81B49209}" type="datetime1">
              <a:rPr lang="en-US" smtClean="0"/>
              <a:t>12/6/2024</a:t>
            </a:fld>
            <a:endParaRPr lang="en-US"/>
          </a:p>
        </p:txBody>
      </p:sp>
      <p:sp>
        <p:nvSpPr>
          <p:cNvPr id="3" name="Footer Placeholder 2"/>
          <p:cNvSpPr>
            <a:spLocks noGrp="1"/>
          </p:cNvSpPr>
          <p:nvPr>
            <p:ph type="ftr" sz="quarter" idx="11"/>
          </p:nvPr>
        </p:nvSpPr>
        <p:spPr/>
        <p:txBody>
          <a:bodyPr/>
          <a:lstStyle>
            <a:lvl1pPr>
              <a:defRPr>
                <a:latin typeface="Cambria"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Cambria" charset="0"/>
              </a:defRPr>
            </a:lvl1pPr>
          </a:lstStyle>
          <a:p>
            <a:pPr>
              <a:defRPr/>
            </a:pPr>
            <a:fld id="{6A47C8D6-C905-4EDD-A74B-685B6AE18AB2}" type="slidenum">
              <a:rPr lang="en-US"/>
              <a:pPr>
                <a:defRPr/>
              </a:pPr>
              <a:t>‹#›</a:t>
            </a:fld>
            <a:endParaRPr lang="en-US"/>
          </a:p>
        </p:txBody>
      </p:sp>
    </p:spTree>
    <p:extLst>
      <p:ext uri="{BB962C8B-B14F-4D97-AF65-F5344CB8AC3E}">
        <p14:creationId xmlns:p14="http://schemas.microsoft.com/office/powerpoint/2010/main" val="30114132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mbria" charset="0"/>
              </a:defRPr>
            </a:lvl1pPr>
          </a:lstStyle>
          <a:p>
            <a:pPr>
              <a:defRPr/>
            </a:pPr>
            <a:fld id="{2599B3D3-5536-45AD-8330-E8F62205BD91}" type="datetime1">
              <a:rPr lang="en-US" smtClean="0"/>
              <a:t>12/6/2024</a:t>
            </a:fld>
            <a:endParaRPr lang="en-US"/>
          </a:p>
        </p:txBody>
      </p:sp>
      <p:sp>
        <p:nvSpPr>
          <p:cNvPr id="6" name="Footer Placeholder 5"/>
          <p:cNvSpPr>
            <a:spLocks noGrp="1"/>
          </p:cNvSpPr>
          <p:nvPr>
            <p:ph type="ftr" sz="quarter" idx="11"/>
          </p:nvPr>
        </p:nvSpPr>
        <p:spPr/>
        <p:txBody>
          <a:bodyPr/>
          <a:lstStyle>
            <a:lvl1pPr>
              <a:defRPr>
                <a:latin typeface="Cambria"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Cambria" charset="0"/>
              </a:defRPr>
            </a:lvl1pPr>
          </a:lstStyle>
          <a:p>
            <a:pPr>
              <a:defRPr/>
            </a:pPr>
            <a:fld id="{4410AFB9-47F1-47CB-9DDF-901634E7C5D9}" type="slidenum">
              <a:rPr lang="en-US"/>
              <a:pPr>
                <a:defRPr/>
              </a:pPr>
              <a:t>‹#›</a:t>
            </a:fld>
            <a:endParaRPr lang="en-US"/>
          </a:p>
        </p:txBody>
      </p:sp>
    </p:spTree>
    <p:extLst>
      <p:ext uri="{BB962C8B-B14F-4D97-AF65-F5344CB8AC3E}">
        <p14:creationId xmlns:p14="http://schemas.microsoft.com/office/powerpoint/2010/main" val="7298726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mbria" charset="0"/>
              </a:defRPr>
            </a:lvl1pPr>
          </a:lstStyle>
          <a:p>
            <a:pPr>
              <a:defRPr/>
            </a:pPr>
            <a:fld id="{B3D2610D-DA07-41C2-AAFB-D4C993D62360}" type="datetime1">
              <a:rPr lang="en-US" smtClean="0"/>
              <a:t>12/6/2024</a:t>
            </a:fld>
            <a:endParaRPr lang="en-US"/>
          </a:p>
        </p:txBody>
      </p:sp>
      <p:sp>
        <p:nvSpPr>
          <p:cNvPr id="6" name="Footer Placeholder 5"/>
          <p:cNvSpPr>
            <a:spLocks noGrp="1"/>
          </p:cNvSpPr>
          <p:nvPr>
            <p:ph type="ftr" sz="quarter" idx="11"/>
          </p:nvPr>
        </p:nvSpPr>
        <p:spPr/>
        <p:txBody>
          <a:bodyPr/>
          <a:lstStyle>
            <a:lvl1pPr>
              <a:defRPr>
                <a:latin typeface="Cambria"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Cambria" charset="0"/>
              </a:defRPr>
            </a:lvl1pPr>
          </a:lstStyle>
          <a:p>
            <a:pPr>
              <a:defRPr/>
            </a:pPr>
            <a:fld id="{9B95955D-DF5F-4BF0-B285-1BF18B1D63BB}" type="slidenum">
              <a:rPr lang="en-US"/>
              <a:pPr>
                <a:defRPr/>
              </a:pPr>
              <a:t>‹#›</a:t>
            </a:fld>
            <a:endParaRPr lang="en-US"/>
          </a:p>
        </p:txBody>
      </p:sp>
    </p:spTree>
    <p:extLst>
      <p:ext uri="{BB962C8B-B14F-4D97-AF65-F5344CB8AC3E}">
        <p14:creationId xmlns:p14="http://schemas.microsoft.com/office/powerpoint/2010/main" val="4222722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mbria" charset="0"/>
              </a:defRPr>
            </a:lvl1pPr>
          </a:lstStyle>
          <a:p>
            <a:pPr>
              <a:defRPr/>
            </a:pPr>
            <a:fld id="{C2C68E8B-57C5-4AE3-AE07-C4A63A586412}" type="datetime1">
              <a:rPr lang="en-US" smtClean="0"/>
              <a:t>12/6/2024</a:t>
            </a:fld>
            <a:endParaRPr lang="en-US"/>
          </a:p>
        </p:txBody>
      </p:sp>
      <p:sp>
        <p:nvSpPr>
          <p:cNvPr id="5" name="Footer Placeholder 4"/>
          <p:cNvSpPr>
            <a:spLocks noGrp="1"/>
          </p:cNvSpPr>
          <p:nvPr>
            <p:ph type="ftr" sz="quarter" idx="11"/>
          </p:nvPr>
        </p:nvSpPr>
        <p:spPr/>
        <p:txBody>
          <a:bodyPr/>
          <a:lstStyle>
            <a:lvl1pPr>
              <a:defRPr>
                <a:latin typeface="Cambria"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mbria" charset="0"/>
              </a:defRPr>
            </a:lvl1pPr>
          </a:lstStyle>
          <a:p>
            <a:pPr>
              <a:defRPr/>
            </a:pPr>
            <a:fld id="{159ED5FC-6399-497E-9548-CB2F94BBC437}" type="slidenum">
              <a:rPr lang="en-US"/>
              <a:pPr>
                <a:defRPr/>
              </a:pPr>
              <a:t>‹#›</a:t>
            </a:fld>
            <a:endParaRPr lang="en-US"/>
          </a:p>
        </p:txBody>
      </p:sp>
    </p:spTree>
    <p:extLst>
      <p:ext uri="{BB962C8B-B14F-4D97-AF65-F5344CB8AC3E}">
        <p14:creationId xmlns:p14="http://schemas.microsoft.com/office/powerpoint/2010/main" val="1404499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mbria" charset="0"/>
              </a:defRPr>
            </a:lvl1pPr>
          </a:lstStyle>
          <a:p>
            <a:pPr>
              <a:defRPr/>
            </a:pPr>
            <a:fld id="{546C90EA-8C34-4889-9B57-CAF591365B31}" type="datetime1">
              <a:rPr lang="en-US" smtClean="0"/>
              <a:t>12/6/2024</a:t>
            </a:fld>
            <a:endParaRPr lang="en-US"/>
          </a:p>
        </p:txBody>
      </p:sp>
      <p:sp>
        <p:nvSpPr>
          <p:cNvPr id="5" name="Footer Placeholder 4"/>
          <p:cNvSpPr>
            <a:spLocks noGrp="1"/>
          </p:cNvSpPr>
          <p:nvPr>
            <p:ph type="ftr" sz="quarter" idx="11"/>
          </p:nvPr>
        </p:nvSpPr>
        <p:spPr/>
        <p:txBody>
          <a:bodyPr/>
          <a:lstStyle>
            <a:lvl1pPr>
              <a:defRPr>
                <a:latin typeface="Cambria"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mbria" charset="0"/>
              </a:defRPr>
            </a:lvl1pPr>
          </a:lstStyle>
          <a:p>
            <a:pPr>
              <a:defRPr/>
            </a:pPr>
            <a:fld id="{F08BFD3D-6016-4F87-A0A3-81EC0731E09A}" type="slidenum">
              <a:rPr lang="en-US"/>
              <a:pPr>
                <a:defRPr/>
              </a:pPr>
              <a:t>‹#›</a:t>
            </a:fld>
            <a:endParaRPr lang="en-US"/>
          </a:p>
        </p:txBody>
      </p:sp>
    </p:spTree>
    <p:extLst>
      <p:ext uri="{BB962C8B-B14F-4D97-AF65-F5344CB8AC3E}">
        <p14:creationId xmlns:p14="http://schemas.microsoft.com/office/powerpoint/2010/main" val="24939819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764B-C896-4085-821C-D0C7AB148316}"/>
              </a:ext>
            </a:extLst>
          </p:cNvPr>
          <p:cNvSpPr>
            <a:spLocks noGrp="1"/>
          </p:cNvSpPr>
          <p:nvPr>
            <p:ph type="ctrTitle"/>
          </p:nvPr>
        </p:nvSpPr>
        <p:spPr>
          <a:xfrm>
            <a:off x="1524000" y="1122363"/>
            <a:ext cx="9144000" cy="2387600"/>
          </a:xfrm>
          <a:prstGeom prst="rect">
            <a:avLst/>
          </a:prstGeo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47AAF761-253F-4C9D-AD6E-4BEB83DB1A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21279482-9B9B-4926-8523-9E4AC6505B9C}"/>
              </a:ext>
            </a:extLst>
          </p:cNvPr>
          <p:cNvSpPr>
            <a:spLocks noGrp="1"/>
          </p:cNvSpPr>
          <p:nvPr>
            <p:ph type="dt" sz="half" idx="10"/>
          </p:nvPr>
        </p:nvSpPr>
        <p:spPr/>
        <p:txBody>
          <a:bodyPr/>
          <a:lstStyle/>
          <a:p>
            <a:fld id="{27C52A40-22CE-4ADC-BC91-744A4092FB8B}" type="datetime1">
              <a:rPr lang="en-US" smtClean="0"/>
              <a:t>12/6/2024</a:t>
            </a:fld>
            <a:endParaRPr lang="en-US"/>
          </a:p>
        </p:txBody>
      </p:sp>
      <p:sp>
        <p:nvSpPr>
          <p:cNvPr id="5" name="Footer Placeholder 4">
            <a:extLst>
              <a:ext uri="{FF2B5EF4-FFF2-40B4-BE49-F238E27FC236}">
                <a16:creationId xmlns:a16="http://schemas.microsoft.com/office/drawing/2014/main" id="{7B48B6C3-EE12-4D91-BF9B-FCCDC529A37E}"/>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343E6A-E239-4896-8281-EBB719B14818}"/>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28175619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40C86-AECB-4FC4-95B4-F97DF3A48ECF}"/>
              </a:ext>
            </a:extLst>
          </p:cNvPr>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4BA46F1-14D7-4F9C-B624-9A5B172A2C2E}"/>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483D7-4142-4D33-9E73-AC93FD42D356}"/>
              </a:ext>
            </a:extLst>
          </p:cNvPr>
          <p:cNvSpPr>
            <a:spLocks noGrp="1"/>
          </p:cNvSpPr>
          <p:nvPr>
            <p:ph type="dt" sz="half" idx="10"/>
          </p:nvPr>
        </p:nvSpPr>
        <p:spPr/>
        <p:txBody>
          <a:bodyPr/>
          <a:lstStyle/>
          <a:p>
            <a:fld id="{3DDAC142-E728-4BD4-88B4-3E6F702796C8}" type="datetime1">
              <a:rPr lang="en-US" smtClean="0"/>
              <a:t>12/6/2024</a:t>
            </a:fld>
            <a:endParaRPr lang="en-US"/>
          </a:p>
        </p:txBody>
      </p:sp>
      <p:sp>
        <p:nvSpPr>
          <p:cNvPr id="5" name="Footer Placeholder 4">
            <a:extLst>
              <a:ext uri="{FF2B5EF4-FFF2-40B4-BE49-F238E27FC236}">
                <a16:creationId xmlns:a16="http://schemas.microsoft.com/office/drawing/2014/main" id="{ED8B8921-43B4-4C7D-98DB-3CBE1F31772B}"/>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FAFCC4-4C1A-479B-B5D7-6224DA84A2BD}"/>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3425962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DD03-69FE-B638-A413-A2D14275E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6ED9AA-0CD2-B8B6-9A63-82B5F47BFA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03CB98-DC75-85B6-9516-1A2EC68CC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919BD9-9BAA-3953-1D23-0767CA1D3993}"/>
              </a:ext>
            </a:extLst>
          </p:cNvPr>
          <p:cNvSpPr>
            <a:spLocks noGrp="1"/>
          </p:cNvSpPr>
          <p:nvPr>
            <p:ph type="dt" sz="half" idx="10"/>
          </p:nvPr>
        </p:nvSpPr>
        <p:spPr/>
        <p:txBody>
          <a:bodyPr/>
          <a:lstStyle/>
          <a:p>
            <a:fld id="{1CAAEE52-832E-4850-8E1F-55EA58E6A701}" type="datetimeFigureOut">
              <a:rPr lang="en-US" smtClean="0"/>
              <a:t>12/6/2024</a:t>
            </a:fld>
            <a:endParaRPr lang="en-US"/>
          </a:p>
        </p:txBody>
      </p:sp>
      <p:sp>
        <p:nvSpPr>
          <p:cNvPr id="6" name="Footer Placeholder 5">
            <a:extLst>
              <a:ext uri="{FF2B5EF4-FFF2-40B4-BE49-F238E27FC236}">
                <a16:creationId xmlns:a16="http://schemas.microsoft.com/office/drawing/2014/main" id="{E1792B0F-2818-90DE-5DF5-3B6A170C14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C894F2-814B-2456-3894-4B42FB069EF1}"/>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19379661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B7B1-1B54-49E5-B8FF-010860029025}"/>
              </a:ext>
            </a:extLst>
          </p:cNvPr>
          <p:cNvSpPr>
            <a:spLocks noGrp="1"/>
          </p:cNvSpPr>
          <p:nvPr>
            <p:ph type="title"/>
          </p:nvPr>
        </p:nvSpPr>
        <p:spPr>
          <a:xfrm>
            <a:off x="831851" y="1709742"/>
            <a:ext cx="10515600" cy="2852737"/>
          </a:xfrm>
          <a:prstGeom prst="rect">
            <a:avLst/>
          </a:prstGeom>
        </p:spPr>
        <p:txBody>
          <a:bodyPr anchor="b"/>
          <a:lstStyle>
            <a:lvl1pPr>
              <a:defRPr sz="3375"/>
            </a:lvl1pPr>
          </a:lstStyle>
          <a:p>
            <a:r>
              <a:rPr lang="en-US"/>
              <a:t>Click to edit Master title style</a:t>
            </a:r>
          </a:p>
        </p:txBody>
      </p:sp>
      <p:sp>
        <p:nvSpPr>
          <p:cNvPr id="3" name="Text Placeholder 2">
            <a:extLst>
              <a:ext uri="{FF2B5EF4-FFF2-40B4-BE49-F238E27FC236}">
                <a16:creationId xmlns:a16="http://schemas.microsoft.com/office/drawing/2014/main" id="{5ACE48FB-018D-44DD-908B-EE3326BEA9D1}"/>
              </a:ext>
            </a:extLst>
          </p:cNvPr>
          <p:cNvSpPr>
            <a:spLocks noGrp="1"/>
          </p:cNvSpPr>
          <p:nvPr>
            <p:ph type="body" idx="1"/>
          </p:nvPr>
        </p:nvSpPr>
        <p:spPr>
          <a:xfrm>
            <a:off x="831851" y="4589467"/>
            <a:ext cx="10515600" cy="1500187"/>
          </a:xfrm>
          <a:prstGeom prst="rect">
            <a:avLst/>
          </a:prstGeo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5C8651-3599-4D73-9873-F9AEB0C89A29}"/>
              </a:ext>
            </a:extLst>
          </p:cNvPr>
          <p:cNvSpPr>
            <a:spLocks noGrp="1"/>
          </p:cNvSpPr>
          <p:nvPr>
            <p:ph type="dt" sz="half" idx="10"/>
          </p:nvPr>
        </p:nvSpPr>
        <p:spPr/>
        <p:txBody>
          <a:bodyPr/>
          <a:lstStyle/>
          <a:p>
            <a:fld id="{F0EDBA23-5408-4A15-B597-614F8DEF124C}" type="datetime1">
              <a:rPr lang="en-US" smtClean="0"/>
              <a:t>12/6/2024</a:t>
            </a:fld>
            <a:endParaRPr lang="en-US"/>
          </a:p>
        </p:txBody>
      </p:sp>
      <p:sp>
        <p:nvSpPr>
          <p:cNvPr id="5" name="Footer Placeholder 4">
            <a:extLst>
              <a:ext uri="{FF2B5EF4-FFF2-40B4-BE49-F238E27FC236}">
                <a16:creationId xmlns:a16="http://schemas.microsoft.com/office/drawing/2014/main" id="{E6DD2FC5-E6E9-4EE3-BEF2-DC7D966A2A52}"/>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E81B6B-5423-4D89-8B42-A440D1B36048}"/>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7663513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DC4BE-38D9-466A-9175-2E25F514A958}"/>
              </a:ext>
            </a:extLst>
          </p:cNvPr>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754D0FF-BE4B-4238-8C7D-982CF4F4D8FA}"/>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A7F98E-C46E-4A45-8BC0-9C1B1ECDB11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4CFDE0-22D0-4D3F-8330-90F1B42226BD}"/>
              </a:ext>
            </a:extLst>
          </p:cNvPr>
          <p:cNvSpPr>
            <a:spLocks noGrp="1"/>
          </p:cNvSpPr>
          <p:nvPr>
            <p:ph type="dt" sz="half" idx="10"/>
          </p:nvPr>
        </p:nvSpPr>
        <p:spPr/>
        <p:txBody>
          <a:bodyPr/>
          <a:lstStyle/>
          <a:p>
            <a:fld id="{10C995E3-D61D-4D03-92A6-4EA7F66F4B14}" type="datetime1">
              <a:rPr lang="en-US" smtClean="0"/>
              <a:t>12/6/2024</a:t>
            </a:fld>
            <a:endParaRPr lang="en-US"/>
          </a:p>
        </p:txBody>
      </p:sp>
      <p:sp>
        <p:nvSpPr>
          <p:cNvPr id="6" name="Footer Placeholder 5">
            <a:extLst>
              <a:ext uri="{FF2B5EF4-FFF2-40B4-BE49-F238E27FC236}">
                <a16:creationId xmlns:a16="http://schemas.microsoft.com/office/drawing/2014/main" id="{8B1BC21B-FAC3-428C-9DA5-0ED0E42BB242}"/>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B92161A-7D84-497B-A0BB-C5A11BA07C24}"/>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6612075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A714-1499-4F35-8FB2-560F73A740AC}"/>
              </a:ext>
            </a:extLst>
          </p:cNvPr>
          <p:cNvSpPr>
            <a:spLocks noGrp="1"/>
          </p:cNvSpPr>
          <p:nvPr>
            <p:ph type="title"/>
          </p:nvPr>
        </p:nvSpPr>
        <p:spPr>
          <a:xfrm>
            <a:off x="839788" y="365129"/>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68CEFAC-A5D1-48FE-8984-2901796F6AD4}"/>
              </a:ext>
            </a:extLst>
          </p:cNvPr>
          <p:cNvSpPr>
            <a:spLocks noGrp="1"/>
          </p:cNvSpPr>
          <p:nvPr>
            <p:ph type="body" idx="1"/>
          </p:nvPr>
        </p:nvSpPr>
        <p:spPr>
          <a:xfrm>
            <a:off x="839789" y="1681163"/>
            <a:ext cx="5157787"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a:extLst>
              <a:ext uri="{FF2B5EF4-FFF2-40B4-BE49-F238E27FC236}">
                <a16:creationId xmlns:a16="http://schemas.microsoft.com/office/drawing/2014/main" id="{40DB91B1-E952-4056-BE66-F9CED3B8205F}"/>
              </a:ext>
            </a:extLst>
          </p:cNvPr>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A73832-643F-445B-AAB3-5A577ACEE9AE}"/>
              </a:ext>
            </a:extLst>
          </p:cNvPr>
          <p:cNvSpPr>
            <a:spLocks noGrp="1"/>
          </p:cNvSpPr>
          <p:nvPr>
            <p:ph type="body" sz="quarter" idx="3"/>
          </p:nvPr>
        </p:nvSpPr>
        <p:spPr>
          <a:xfrm>
            <a:off x="6172202" y="1681163"/>
            <a:ext cx="5183188"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a:extLst>
              <a:ext uri="{FF2B5EF4-FFF2-40B4-BE49-F238E27FC236}">
                <a16:creationId xmlns:a16="http://schemas.microsoft.com/office/drawing/2014/main" id="{2011B52C-83A4-4343-8532-CE4DE8296F6B}"/>
              </a:ext>
            </a:extLst>
          </p:cNvPr>
          <p:cNvSpPr>
            <a:spLocks noGrp="1"/>
          </p:cNvSpPr>
          <p:nvPr>
            <p:ph sz="quarter" idx="4"/>
          </p:nvPr>
        </p:nvSpPr>
        <p:spPr>
          <a:xfrm>
            <a:off x="6172202"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9BB958-EB23-4EBD-B67B-92E7399A1459}"/>
              </a:ext>
            </a:extLst>
          </p:cNvPr>
          <p:cNvSpPr>
            <a:spLocks noGrp="1"/>
          </p:cNvSpPr>
          <p:nvPr>
            <p:ph type="dt" sz="half" idx="10"/>
          </p:nvPr>
        </p:nvSpPr>
        <p:spPr/>
        <p:txBody>
          <a:bodyPr/>
          <a:lstStyle/>
          <a:p>
            <a:fld id="{F37EAFED-48DB-4A1E-A29B-EDED17E22BC9}" type="datetime1">
              <a:rPr lang="en-US" smtClean="0"/>
              <a:t>12/6/2024</a:t>
            </a:fld>
            <a:endParaRPr lang="en-US"/>
          </a:p>
        </p:txBody>
      </p:sp>
      <p:sp>
        <p:nvSpPr>
          <p:cNvPr id="8" name="Footer Placeholder 7">
            <a:extLst>
              <a:ext uri="{FF2B5EF4-FFF2-40B4-BE49-F238E27FC236}">
                <a16:creationId xmlns:a16="http://schemas.microsoft.com/office/drawing/2014/main" id="{93A87964-9198-46FE-9220-71A45D41981A}"/>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815BB9C-B77C-4DFE-B596-6A9245C21F43}"/>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16566657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E18B-BFF2-473E-87D2-521C70FF2E2E}"/>
              </a:ext>
            </a:extLst>
          </p:cNvPr>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046C371-39E5-4127-9483-35AAD45DBBB8}"/>
              </a:ext>
            </a:extLst>
          </p:cNvPr>
          <p:cNvSpPr>
            <a:spLocks noGrp="1"/>
          </p:cNvSpPr>
          <p:nvPr>
            <p:ph type="dt" sz="half" idx="10"/>
          </p:nvPr>
        </p:nvSpPr>
        <p:spPr/>
        <p:txBody>
          <a:bodyPr/>
          <a:lstStyle/>
          <a:p>
            <a:fld id="{F7C81573-8496-4090-9319-AC64A7F03794}" type="datetime1">
              <a:rPr lang="en-US" smtClean="0"/>
              <a:t>12/6/2024</a:t>
            </a:fld>
            <a:endParaRPr lang="en-US"/>
          </a:p>
        </p:txBody>
      </p:sp>
      <p:sp>
        <p:nvSpPr>
          <p:cNvPr id="4" name="Footer Placeholder 3">
            <a:extLst>
              <a:ext uri="{FF2B5EF4-FFF2-40B4-BE49-F238E27FC236}">
                <a16:creationId xmlns:a16="http://schemas.microsoft.com/office/drawing/2014/main" id="{5EC7F742-AE3F-4A85-A203-9428664CB2CB}"/>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37A63B7-BF4F-454D-A7D7-2C1787C6455F}"/>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386286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D0505-AC36-4533-AF51-294A18A6B40E}"/>
              </a:ext>
            </a:extLst>
          </p:cNvPr>
          <p:cNvSpPr>
            <a:spLocks noGrp="1"/>
          </p:cNvSpPr>
          <p:nvPr>
            <p:ph type="dt" sz="half" idx="10"/>
          </p:nvPr>
        </p:nvSpPr>
        <p:spPr/>
        <p:txBody>
          <a:bodyPr/>
          <a:lstStyle/>
          <a:p>
            <a:fld id="{5CF9968F-283E-4CC7-A09E-51F8E99A8592}" type="datetime1">
              <a:rPr lang="en-US" smtClean="0"/>
              <a:t>12/6/2024</a:t>
            </a:fld>
            <a:endParaRPr lang="en-US"/>
          </a:p>
        </p:txBody>
      </p:sp>
      <p:sp>
        <p:nvSpPr>
          <p:cNvPr id="3" name="Footer Placeholder 2">
            <a:extLst>
              <a:ext uri="{FF2B5EF4-FFF2-40B4-BE49-F238E27FC236}">
                <a16:creationId xmlns:a16="http://schemas.microsoft.com/office/drawing/2014/main" id="{1FAFFF6A-137A-42B3-9118-5CA534AB9AFF}"/>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F2B5296-D1AB-444A-9431-7D56E4FB9FB8}"/>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37746809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AE5D-A925-48AB-AAB0-D33869457A2C}"/>
              </a:ext>
            </a:extLst>
          </p:cNvPr>
          <p:cNvSpPr>
            <a:spLocks noGrp="1"/>
          </p:cNvSpPr>
          <p:nvPr>
            <p:ph type="title"/>
          </p:nvPr>
        </p:nvSpPr>
        <p:spPr>
          <a:xfrm>
            <a:off x="839788" y="457200"/>
            <a:ext cx="3932237" cy="1600200"/>
          </a:xfrm>
          <a:prstGeom prst="rect">
            <a:avLst/>
          </a:prstGeo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BBB3254B-3147-422B-81E0-2D46A02432A4}"/>
              </a:ext>
            </a:extLst>
          </p:cNvPr>
          <p:cNvSpPr>
            <a:spLocks noGrp="1"/>
          </p:cNvSpPr>
          <p:nvPr>
            <p:ph idx="1"/>
          </p:nvPr>
        </p:nvSpPr>
        <p:spPr>
          <a:xfrm>
            <a:off x="5183188" y="987429"/>
            <a:ext cx="6172200" cy="4873625"/>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408A7B-565A-4BC9-92EE-E61E303388D1}"/>
              </a:ext>
            </a:extLst>
          </p:cNvPr>
          <p:cNvSpPr>
            <a:spLocks noGrp="1"/>
          </p:cNvSpPr>
          <p:nvPr>
            <p:ph type="body" sz="half" idx="2"/>
          </p:nvPr>
        </p:nvSpPr>
        <p:spPr>
          <a:xfrm>
            <a:off x="839788" y="2057400"/>
            <a:ext cx="3932237" cy="3811588"/>
          </a:xfrm>
          <a:prstGeom prst="rect">
            <a:avLst/>
          </a:prstGeo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06CE9EA1-3179-45F4-9C1B-790F7B85FDED}"/>
              </a:ext>
            </a:extLst>
          </p:cNvPr>
          <p:cNvSpPr>
            <a:spLocks noGrp="1"/>
          </p:cNvSpPr>
          <p:nvPr>
            <p:ph type="dt" sz="half" idx="10"/>
          </p:nvPr>
        </p:nvSpPr>
        <p:spPr/>
        <p:txBody>
          <a:bodyPr/>
          <a:lstStyle/>
          <a:p>
            <a:fld id="{F1DC2016-18D0-4690-ADA7-EF8D55B9B652}" type="datetime1">
              <a:rPr lang="en-US" smtClean="0"/>
              <a:t>12/6/2024</a:t>
            </a:fld>
            <a:endParaRPr lang="en-US"/>
          </a:p>
        </p:txBody>
      </p:sp>
      <p:sp>
        <p:nvSpPr>
          <p:cNvPr id="6" name="Footer Placeholder 5">
            <a:extLst>
              <a:ext uri="{FF2B5EF4-FFF2-40B4-BE49-F238E27FC236}">
                <a16:creationId xmlns:a16="http://schemas.microsoft.com/office/drawing/2014/main" id="{2E5F7604-B6B2-44A3-93BC-232F094D15E3}"/>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1F509A-1D56-46CB-B407-4C1DA07BEE5C}"/>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20366463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9D97-AA50-4159-A08C-F838D359CF82}"/>
              </a:ext>
            </a:extLst>
          </p:cNvPr>
          <p:cNvSpPr>
            <a:spLocks noGrp="1"/>
          </p:cNvSpPr>
          <p:nvPr>
            <p:ph type="title"/>
          </p:nvPr>
        </p:nvSpPr>
        <p:spPr>
          <a:xfrm>
            <a:off x="839788" y="457200"/>
            <a:ext cx="3932237" cy="1600200"/>
          </a:xfrm>
          <a:prstGeom prst="rect">
            <a:avLst/>
          </a:prstGeo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C5D097E3-B7BE-42FB-9CDA-B2FD8C6FE5A9}"/>
              </a:ext>
            </a:extLst>
          </p:cNvPr>
          <p:cNvSpPr>
            <a:spLocks noGrp="1"/>
          </p:cNvSpPr>
          <p:nvPr>
            <p:ph type="pic" idx="1"/>
          </p:nvPr>
        </p:nvSpPr>
        <p:spPr>
          <a:xfrm>
            <a:off x="5183188" y="987429"/>
            <a:ext cx="6172200" cy="4873625"/>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a:extLst>
              <a:ext uri="{FF2B5EF4-FFF2-40B4-BE49-F238E27FC236}">
                <a16:creationId xmlns:a16="http://schemas.microsoft.com/office/drawing/2014/main" id="{B3D34F51-E831-40F1-AE8D-F847A883655C}"/>
              </a:ext>
            </a:extLst>
          </p:cNvPr>
          <p:cNvSpPr>
            <a:spLocks noGrp="1"/>
          </p:cNvSpPr>
          <p:nvPr>
            <p:ph type="body" sz="half" idx="2"/>
          </p:nvPr>
        </p:nvSpPr>
        <p:spPr>
          <a:xfrm>
            <a:off x="839788" y="2057400"/>
            <a:ext cx="3932237" cy="3811588"/>
          </a:xfrm>
          <a:prstGeom prst="rect">
            <a:avLst/>
          </a:prstGeo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E461236B-FB72-4243-9105-28E6FBBBBEEF}"/>
              </a:ext>
            </a:extLst>
          </p:cNvPr>
          <p:cNvSpPr>
            <a:spLocks noGrp="1"/>
          </p:cNvSpPr>
          <p:nvPr>
            <p:ph type="dt" sz="half" idx="10"/>
          </p:nvPr>
        </p:nvSpPr>
        <p:spPr/>
        <p:txBody>
          <a:bodyPr/>
          <a:lstStyle/>
          <a:p>
            <a:fld id="{331A1A26-2260-4D4C-AE5C-72217E80CE3A}" type="datetime1">
              <a:rPr lang="en-US" smtClean="0"/>
              <a:t>12/6/2024</a:t>
            </a:fld>
            <a:endParaRPr lang="en-US"/>
          </a:p>
        </p:txBody>
      </p:sp>
      <p:sp>
        <p:nvSpPr>
          <p:cNvPr id="6" name="Footer Placeholder 5">
            <a:extLst>
              <a:ext uri="{FF2B5EF4-FFF2-40B4-BE49-F238E27FC236}">
                <a16:creationId xmlns:a16="http://schemas.microsoft.com/office/drawing/2014/main" id="{0DE57C72-239E-481F-8868-2CFC918E2DA3}"/>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4905B46-5413-4301-9217-45CA5313E85F}"/>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25386083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2B5F-BBA3-45A5-8C6D-0FAA24327C68}"/>
              </a:ext>
            </a:extLst>
          </p:cNvPr>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9CBC6-65D3-4A2E-9E94-4720ACA4F0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20A3A-0C07-4DC1-B5A2-E2454D5BA083}"/>
              </a:ext>
            </a:extLst>
          </p:cNvPr>
          <p:cNvSpPr>
            <a:spLocks noGrp="1"/>
          </p:cNvSpPr>
          <p:nvPr>
            <p:ph type="dt" sz="half" idx="10"/>
          </p:nvPr>
        </p:nvSpPr>
        <p:spPr/>
        <p:txBody>
          <a:bodyPr/>
          <a:lstStyle/>
          <a:p>
            <a:fld id="{255D5296-6C27-4A82-A038-99FA3EC6D3C7}" type="datetime1">
              <a:rPr lang="en-US" smtClean="0"/>
              <a:t>12/6/2024</a:t>
            </a:fld>
            <a:endParaRPr lang="en-US"/>
          </a:p>
        </p:txBody>
      </p:sp>
      <p:sp>
        <p:nvSpPr>
          <p:cNvPr id="5" name="Footer Placeholder 4">
            <a:extLst>
              <a:ext uri="{FF2B5EF4-FFF2-40B4-BE49-F238E27FC236}">
                <a16:creationId xmlns:a16="http://schemas.microsoft.com/office/drawing/2014/main" id="{57675E80-A583-4976-81E0-004DABC3E42D}"/>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EAF647-FDAA-453B-9074-CA91F1881C58}"/>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35497571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8E3F1A-E27F-456A-B52E-F37369F5B07B}"/>
              </a:ext>
            </a:extLst>
          </p:cNvPr>
          <p:cNvSpPr>
            <a:spLocks noGrp="1"/>
          </p:cNvSpPr>
          <p:nvPr>
            <p:ph type="title" orient="vert"/>
          </p:nvPr>
        </p:nvSpPr>
        <p:spPr>
          <a:xfrm>
            <a:off x="8724902"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551115-F181-43FA-9860-1851D03A82A5}"/>
              </a:ext>
            </a:extLst>
          </p:cNvPr>
          <p:cNvSpPr>
            <a:spLocks noGrp="1"/>
          </p:cNvSpPr>
          <p:nvPr>
            <p:ph type="body" orient="vert" idx="1"/>
          </p:nvPr>
        </p:nvSpPr>
        <p:spPr>
          <a:xfrm>
            <a:off x="838202"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D47F5-351D-433E-96B4-E13BBF4BB935}"/>
              </a:ext>
            </a:extLst>
          </p:cNvPr>
          <p:cNvSpPr>
            <a:spLocks noGrp="1"/>
          </p:cNvSpPr>
          <p:nvPr>
            <p:ph type="dt" sz="half" idx="10"/>
          </p:nvPr>
        </p:nvSpPr>
        <p:spPr/>
        <p:txBody>
          <a:bodyPr/>
          <a:lstStyle/>
          <a:p>
            <a:fld id="{02DCEA20-8575-4CB7-9E4E-9173671F9E60}" type="datetime1">
              <a:rPr lang="en-US" smtClean="0"/>
              <a:t>12/6/2024</a:t>
            </a:fld>
            <a:endParaRPr lang="en-US"/>
          </a:p>
        </p:txBody>
      </p:sp>
      <p:sp>
        <p:nvSpPr>
          <p:cNvPr id="5" name="Footer Placeholder 4">
            <a:extLst>
              <a:ext uri="{FF2B5EF4-FFF2-40B4-BE49-F238E27FC236}">
                <a16:creationId xmlns:a16="http://schemas.microsoft.com/office/drawing/2014/main" id="{2D700F8E-B5A7-4FA6-BFCD-63C22EBFACE6}"/>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B0C5437-97BF-4E74-A1BD-5EB9EA6D9DBC}"/>
              </a:ext>
            </a:extLst>
          </p:cNvPr>
          <p:cNvSpPr>
            <a:spLocks noGrp="1"/>
          </p:cNvSpPr>
          <p:nvPr>
            <p:ph type="sldNum" sz="quarter" idx="12"/>
          </p:nvPr>
        </p:nvSpPr>
        <p:spPr/>
        <p:txBody>
          <a:bodyPr/>
          <a:lstStyle/>
          <a:p>
            <a:fld id="{05121C89-0776-4341-A607-0CC222036B50}" type="slidenum">
              <a:rPr lang="en-US" smtClean="0"/>
              <a:t>‹#›</a:t>
            </a:fld>
            <a:endParaRPr lang="en-US"/>
          </a:p>
        </p:txBody>
      </p:sp>
    </p:spTree>
    <p:extLst>
      <p:ext uri="{BB962C8B-B14F-4D97-AF65-F5344CB8AC3E}">
        <p14:creationId xmlns:p14="http://schemas.microsoft.com/office/powerpoint/2010/main" val="370137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4595-431B-6083-0BA7-0F76ED359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571E84-276E-12FE-832D-763C3BAE08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6514FC-FEFC-7CC2-3245-E966C792F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2BFF0-4400-C6AA-096A-DA8F6C777C05}"/>
              </a:ext>
            </a:extLst>
          </p:cNvPr>
          <p:cNvSpPr>
            <a:spLocks noGrp="1"/>
          </p:cNvSpPr>
          <p:nvPr>
            <p:ph type="dt" sz="half" idx="10"/>
          </p:nvPr>
        </p:nvSpPr>
        <p:spPr/>
        <p:txBody>
          <a:bodyPr/>
          <a:lstStyle/>
          <a:p>
            <a:fld id="{1CAAEE52-832E-4850-8E1F-55EA58E6A701}" type="datetimeFigureOut">
              <a:rPr lang="en-US" smtClean="0"/>
              <a:t>12/6/2024</a:t>
            </a:fld>
            <a:endParaRPr lang="en-US"/>
          </a:p>
        </p:txBody>
      </p:sp>
      <p:sp>
        <p:nvSpPr>
          <p:cNvPr id="6" name="Footer Placeholder 5">
            <a:extLst>
              <a:ext uri="{FF2B5EF4-FFF2-40B4-BE49-F238E27FC236}">
                <a16:creationId xmlns:a16="http://schemas.microsoft.com/office/drawing/2014/main" id="{5C8FC07E-801C-FB38-7BFC-1BFED95C6E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1945C-3A51-C3F9-9D5A-12E10AB5C099}"/>
              </a:ext>
            </a:extLst>
          </p:cNvPr>
          <p:cNvSpPr>
            <a:spLocks noGrp="1"/>
          </p:cNvSpPr>
          <p:nvPr>
            <p:ph type="sldNum" sz="quarter" idx="12"/>
          </p:nvPr>
        </p:nvSpPr>
        <p:spPr/>
        <p:txBody>
          <a:bodyPr/>
          <a:lstStyle/>
          <a:p>
            <a:fld id="{B54D0456-1945-479B-A32D-90415C66C7B6}" type="slidenum">
              <a:rPr lang="en-US" smtClean="0"/>
              <a:t>‹#›</a:t>
            </a:fld>
            <a:endParaRPr lang="en-US"/>
          </a:p>
        </p:txBody>
      </p:sp>
    </p:spTree>
    <p:extLst>
      <p:ext uri="{BB962C8B-B14F-4D97-AF65-F5344CB8AC3E}">
        <p14:creationId xmlns:p14="http://schemas.microsoft.com/office/powerpoint/2010/main" val="329401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63CCDD-0995-9E84-7ED3-DD7AD9F17F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BC0F0C-901F-72AF-48B0-67A4C13CA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898B9-90F9-D08E-C4AF-3483752C0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AEE52-832E-4850-8E1F-55EA58E6A701}" type="datetimeFigureOut">
              <a:rPr lang="en-US" smtClean="0"/>
              <a:t>12/6/2024</a:t>
            </a:fld>
            <a:endParaRPr lang="en-US"/>
          </a:p>
        </p:txBody>
      </p:sp>
      <p:sp>
        <p:nvSpPr>
          <p:cNvPr id="5" name="Footer Placeholder 4">
            <a:extLst>
              <a:ext uri="{FF2B5EF4-FFF2-40B4-BE49-F238E27FC236}">
                <a16:creationId xmlns:a16="http://schemas.microsoft.com/office/drawing/2014/main" id="{DA2C36AD-E93F-E959-2B25-0F84DAE91B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A177CD-DD7E-2CCB-8617-C49773B036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D0456-1945-479B-A32D-90415C66C7B6}" type="slidenum">
              <a:rPr lang="en-US" smtClean="0"/>
              <a:t>‹#›</a:t>
            </a:fld>
            <a:endParaRPr lang="en-US"/>
          </a:p>
        </p:txBody>
      </p:sp>
    </p:spTree>
    <p:extLst>
      <p:ext uri="{BB962C8B-B14F-4D97-AF65-F5344CB8AC3E}">
        <p14:creationId xmlns:p14="http://schemas.microsoft.com/office/powerpoint/2010/main" val="874672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540510-1C5A-46FB-84E9-BE51458EE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6774B1-2458-46E9-BDA1-530882CD8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37AE5-03DF-4218-9BC3-366DDBAD62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88F54-C80C-4F23-895E-688BFF4CE13B}" type="datetime1">
              <a:rPr lang="en-US" smtClean="0"/>
              <a:t>12/6/2024</a:t>
            </a:fld>
            <a:endParaRPr lang="en-US"/>
          </a:p>
        </p:txBody>
      </p:sp>
      <p:sp>
        <p:nvSpPr>
          <p:cNvPr id="5" name="Footer Placeholder 4">
            <a:extLst>
              <a:ext uri="{FF2B5EF4-FFF2-40B4-BE49-F238E27FC236}">
                <a16:creationId xmlns:a16="http://schemas.microsoft.com/office/drawing/2014/main" id="{BA8ED652-28B1-4CD9-B588-51FD52B175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756299-93A9-413C-A6EE-F2AE4CE81B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03D82-DF55-465F-90B0-7B8D412CEFD1}" type="slidenum">
              <a:rPr lang="en-US" smtClean="0"/>
              <a:t>‹#›</a:t>
            </a:fld>
            <a:endParaRPr lang="en-US"/>
          </a:p>
        </p:txBody>
      </p:sp>
    </p:spTree>
    <p:extLst>
      <p:ext uri="{BB962C8B-B14F-4D97-AF65-F5344CB8AC3E}">
        <p14:creationId xmlns:p14="http://schemas.microsoft.com/office/powerpoint/2010/main" val="26687190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540510-1C5A-46FB-84E9-BE51458EE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6774B1-2458-46E9-BDA1-530882CD8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37AE5-03DF-4218-9BC3-366DDBAD62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2398A-1B1F-4B83-84A3-87F3F48B2913}" type="datetime1">
              <a:rPr lang="en-US" smtClean="0"/>
              <a:t>12/6/2024</a:t>
            </a:fld>
            <a:endParaRPr lang="en-US"/>
          </a:p>
        </p:txBody>
      </p:sp>
      <p:sp>
        <p:nvSpPr>
          <p:cNvPr id="5" name="Footer Placeholder 4">
            <a:extLst>
              <a:ext uri="{FF2B5EF4-FFF2-40B4-BE49-F238E27FC236}">
                <a16:creationId xmlns:a16="http://schemas.microsoft.com/office/drawing/2014/main" id="{BA8ED652-28B1-4CD9-B588-51FD52B175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756299-93A9-413C-A6EE-F2AE4CE81B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03D82-DF55-465F-90B0-7B8D412CEFD1}" type="slidenum">
              <a:rPr lang="en-US" smtClean="0"/>
              <a:t>‹#›</a:t>
            </a:fld>
            <a:endParaRPr lang="en-US"/>
          </a:p>
        </p:txBody>
      </p:sp>
    </p:spTree>
    <p:extLst>
      <p:ext uri="{BB962C8B-B14F-4D97-AF65-F5344CB8AC3E}">
        <p14:creationId xmlns:p14="http://schemas.microsoft.com/office/powerpoint/2010/main" val="11070374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C9B768E-ADB5-4D97-9C3B-CF2CD65196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3A290-9753-B649-B26F-4FD340FDA86D}" type="datetime1">
              <a:rPr lang="en-US" smtClean="0"/>
              <a:t>12/6/2024</a:t>
            </a:fld>
            <a:endParaRPr lang="en-US"/>
          </a:p>
        </p:txBody>
      </p:sp>
      <p:sp>
        <p:nvSpPr>
          <p:cNvPr id="6" name="Slide Number Placeholder 5">
            <a:extLst>
              <a:ext uri="{FF2B5EF4-FFF2-40B4-BE49-F238E27FC236}">
                <a16:creationId xmlns:a16="http://schemas.microsoft.com/office/drawing/2014/main" id="{F55F4120-B48D-46AE-8F98-52CA41A57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21C89-0776-4341-A607-0CC222036B50}" type="slidenum">
              <a:rPr lang="en-US" smtClean="0"/>
              <a:t>‹#›</a:t>
            </a:fld>
            <a:endParaRPr lang="en-US"/>
          </a:p>
        </p:txBody>
      </p:sp>
    </p:spTree>
    <p:extLst>
      <p:ext uri="{BB962C8B-B14F-4D97-AF65-F5344CB8AC3E}">
        <p14:creationId xmlns:p14="http://schemas.microsoft.com/office/powerpoint/2010/main" val="25426029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E45A7C-5FD5-4C52-9F2F-79FD92AA87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345F3D-6890-4906-8389-12B593268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51C99-AAF2-4AAF-8D5E-A0FEF94032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A8C3F-7205-4E9D-BCFF-AFD0E0B894AA}" type="datetimeFigureOut">
              <a:rPr lang="en-US" smtClean="0"/>
              <a:t>12/6/2024</a:t>
            </a:fld>
            <a:endParaRPr lang="en-US"/>
          </a:p>
        </p:txBody>
      </p:sp>
      <p:sp>
        <p:nvSpPr>
          <p:cNvPr id="5" name="Footer Placeholder 4">
            <a:extLst>
              <a:ext uri="{FF2B5EF4-FFF2-40B4-BE49-F238E27FC236}">
                <a16:creationId xmlns:a16="http://schemas.microsoft.com/office/drawing/2014/main" id="{B2FD8269-0E24-4A01-8D8A-83A0330ED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11BABC-90AC-42BC-AAA2-5C30D29D12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E8697-4EF9-4508-9EB7-26B51985D1AB}" type="slidenum">
              <a:rPr lang="en-US" smtClean="0"/>
              <a:t>‹#›</a:t>
            </a:fld>
            <a:endParaRPr lang="en-US"/>
          </a:p>
        </p:txBody>
      </p:sp>
    </p:spTree>
    <p:extLst>
      <p:ext uri="{BB962C8B-B14F-4D97-AF65-F5344CB8AC3E}">
        <p14:creationId xmlns:p14="http://schemas.microsoft.com/office/powerpoint/2010/main" val="29375729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C9B768E-ADB5-4D97-9C3B-CF2CD651965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71F37ED-038B-4457-91E1-FAB731F5AFF1}" type="datetime1">
              <a:rPr lang="en-US" smtClean="0"/>
              <a:t>12/6/2024</a:t>
            </a:fld>
            <a:endParaRPr lang="en-US"/>
          </a:p>
        </p:txBody>
      </p:sp>
      <p:sp>
        <p:nvSpPr>
          <p:cNvPr id="6" name="Slide Number Placeholder 5">
            <a:extLst>
              <a:ext uri="{FF2B5EF4-FFF2-40B4-BE49-F238E27FC236}">
                <a16:creationId xmlns:a16="http://schemas.microsoft.com/office/drawing/2014/main" id="{F55F4120-B48D-46AE-8F98-52CA41A572A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121C89-0776-4341-A607-0CC222036B50}" type="slidenum">
              <a:rPr lang="en-US" smtClean="0"/>
              <a:t>‹#›</a:t>
            </a:fld>
            <a:endParaRPr lang="en-US"/>
          </a:p>
        </p:txBody>
      </p:sp>
    </p:spTree>
    <p:extLst>
      <p:ext uri="{BB962C8B-B14F-4D97-AF65-F5344CB8AC3E}">
        <p14:creationId xmlns:p14="http://schemas.microsoft.com/office/powerpoint/2010/main" val="2494076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defRPr>
            </a:lvl1pPr>
          </a:lstStyle>
          <a:p>
            <a:pPr fontAlgn="base">
              <a:spcBef>
                <a:spcPct val="0"/>
              </a:spcBef>
              <a:spcAft>
                <a:spcPct val="0"/>
              </a:spcAft>
              <a:defRPr/>
            </a:pPr>
            <a:fld id="{36BDD3B7-6B13-43A5-B8B4-484AF01BA6A1}" type="datetime1">
              <a:rPr lang="en-US" smtClean="0"/>
              <a:t>12/6/2024</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rgbClr val="000000"/>
                </a:solidFill>
                <a:latin typeface="Arial" charset="0"/>
              </a:defRPr>
            </a:lvl1pPr>
          </a:lstStyle>
          <a:p>
            <a:pPr fontAlgn="base">
              <a:spcBef>
                <a:spcPct val="0"/>
              </a:spcBef>
              <a:spcAft>
                <a:spcPct val="0"/>
              </a:spcAft>
              <a:defRPr/>
            </a:pPr>
            <a:fld id="{FF685594-53A0-402E-B0ED-0E90D29629D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93034910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cs typeface="Arial" charset="0"/>
        </a:defRPr>
      </a:lvl2pPr>
      <a:lvl3pPr algn="ctr" rtl="0" eaLnBrk="0" fontAlgn="base" hangingPunct="0">
        <a:spcBef>
          <a:spcPct val="0"/>
        </a:spcBef>
        <a:spcAft>
          <a:spcPct val="0"/>
        </a:spcAft>
        <a:defRPr sz="3300">
          <a:solidFill>
            <a:schemeClr val="tx2"/>
          </a:solidFill>
          <a:latin typeface="Times New Roman" pitchFamily="18" charset="0"/>
          <a:cs typeface="Arial" charset="0"/>
        </a:defRPr>
      </a:lvl3pPr>
      <a:lvl4pPr algn="ctr" rtl="0" eaLnBrk="0" fontAlgn="base" hangingPunct="0">
        <a:spcBef>
          <a:spcPct val="0"/>
        </a:spcBef>
        <a:spcAft>
          <a:spcPct val="0"/>
        </a:spcAft>
        <a:defRPr sz="3300">
          <a:solidFill>
            <a:schemeClr val="tx2"/>
          </a:solidFill>
          <a:latin typeface="Times New Roman" pitchFamily="18" charset="0"/>
          <a:cs typeface="Arial" charset="0"/>
        </a:defRPr>
      </a:lvl4pPr>
      <a:lvl5pPr algn="ctr" rtl="0" eaLnBrk="0" fontAlgn="base" hangingPunct="0">
        <a:spcBef>
          <a:spcPct val="0"/>
        </a:spcBef>
        <a:spcAft>
          <a:spcPct val="0"/>
        </a:spcAft>
        <a:defRPr sz="3300">
          <a:solidFill>
            <a:schemeClr val="tx2"/>
          </a:solidFill>
          <a:latin typeface="Times New Roman" pitchFamily="18" charset="0"/>
          <a:cs typeface="Arial" charset="0"/>
        </a:defRPr>
      </a:lvl5pPr>
      <a:lvl6pPr marL="342900" algn="ctr" rtl="0" fontAlgn="base">
        <a:spcBef>
          <a:spcPct val="0"/>
        </a:spcBef>
        <a:spcAft>
          <a:spcPct val="0"/>
        </a:spcAft>
        <a:defRPr sz="3300">
          <a:solidFill>
            <a:schemeClr val="tx2"/>
          </a:solidFill>
          <a:latin typeface="Times New Roman" pitchFamily="18" charset="0"/>
          <a:cs typeface="Arial" charset="0"/>
        </a:defRPr>
      </a:lvl6pPr>
      <a:lvl7pPr marL="685800" algn="ctr" rtl="0" fontAlgn="base">
        <a:spcBef>
          <a:spcPct val="0"/>
        </a:spcBef>
        <a:spcAft>
          <a:spcPct val="0"/>
        </a:spcAft>
        <a:defRPr sz="3300">
          <a:solidFill>
            <a:schemeClr val="tx2"/>
          </a:solidFill>
          <a:latin typeface="Times New Roman" pitchFamily="18" charset="0"/>
          <a:cs typeface="Arial" charset="0"/>
        </a:defRPr>
      </a:lvl7pPr>
      <a:lvl8pPr marL="1028700" algn="ctr" rtl="0" fontAlgn="base">
        <a:spcBef>
          <a:spcPct val="0"/>
        </a:spcBef>
        <a:spcAft>
          <a:spcPct val="0"/>
        </a:spcAft>
        <a:defRPr sz="3300">
          <a:solidFill>
            <a:schemeClr val="tx2"/>
          </a:solidFill>
          <a:latin typeface="Times New Roman" pitchFamily="18" charset="0"/>
          <a:cs typeface="Arial" charset="0"/>
        </a:defRPr>
      </a:lvl8pPr>
      <a:lvl9pPr marL="1371600" algn="ctr" rtl="0" fontAlgn="base">
        <a:spcBef>
          <a:spcPct val="0"/>
        </a:spcBef>
        <a:spcAft>
          <a:spcPct val="0"/>
        </a:spcAft>
        <a:defRPr sz="3300">
          <a:solidFill>
            <a:schemeClr val="tx2"/>
          </a:solidFill>
          <a:latin typeface="Times New Roman" pitchFamily="18"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defRPr sz="2100">
          <a:solidFill>
            <a:schemeClr val="tx1"/>
          </a:solidFill>
          <a:latin typeface="+mn-lt"/>
          <a:cs typeface="+mn-cs"/>
        </a:defRPr>
      </a:lvl2pPr>
      <a:lvl3pPr marL="857250" indent="-171450" algn="l" rtl="0" eaLnBrk="0" fontAlgn="base" hangingPunct="0">
        <a:spcBef>
          <a:spcPct val="20000"/>
        </a:spcBef>
        <a:spcAft>
          <a:spcPct val="0"/>
        </a:spcAft>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C9B768E-ADB5-4D97-9C3B-CF2CD6519650}"/>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10452C9E-8818-414B-BCCD-7AE46D61130D}" type="datetime1">
              <a:rPr lang="en-US" smtClean="0"/>
              <a:t>12/6/2024</a:t>
            </a:fld>
            <a:endParaRPr lang="en-US"/>
          </a:p>
        </p:txBody>
      </p:sp>
      <p:sp>
        <p:nvSpPr>
          <p:cNvPr id="6" name="Slide Number Placeholder 5">
            <a:extLst>
              <a:ext uri="{FF2B5EF4-FFF2-40B4-BE49-F238E27FC236}">
                <a16:creationId xmlns:a16="http://schemas.microsoft.com/office/drawing/2014/main" id="{F55F4120-B48D-46AE-8F98-52CA41A572AF}"/>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05121C89-0776-4341-A607-0CC222036B50}" type="slidenum">
              <a:rPr lang="en-US" smtClean="0"/>
              <a:t>‹#›</a:t>
            </a:fld>
            <a:endParaRPr lang="en-US"/>
          </a:p>
        </p:txBody>
      </p:sp>
    </p:spTree>
    <p:extLst>
      <p:ext uri="{BB962C8B-B14F-4D97-AF65-F5344CB8AC3E}">
        <p14:creationId xmlns:p14="http://schemas.microsoft.com/office/powerpoint/2010/main" val="164802308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customXml" Target="../ink/ink5.xml"/><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hyperlink" Target="https://www.researchgate.net/publication/359502093_Chapter_6_Replication_Predicted_Correlations_of_Judgments_in_Japanese?_tp=eyJjb250ZXh0Ijp7ImZpcnN0UGFnZSI6ImhvbWUiLCJwYWdlIjoicHJvZmlsZSIsInByZXZpb3VzUGFnZSI6InB1YmxpY2F0aW9uIiwicG9zaXRpb24iOiJwYWdlQ29udGVudCJ9fQ" TargetMode="Externa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hyperlink" Target="https://www.researchgate.net/publication/386433465_Towards_a_Correlational_Law_of_Language_Three_Factors_Constraining_Judgement_Varation?_sg%5B0%5D=_a7BHoUDmdKzLaDWhU8AdnAt877EUbejdAl4VTI9h9P-Lx2r04rljoqSNpUeQPMy5rNFpNSltOtai5ujY59wyO8dGxGeQw9Vewz6uA0A.8qysrxwooTw_M7a0588I64R1wbWtKnXHAjruuM4WLpu7ueM-9iz2XcdxKofWmjVqpy3A7FXgVh4diGX8pJKlJg&amp;_tp=eyJjb250ZXh0Ijp7ImZpcnN0UGFnZSI6ImxvZ2luIiwicGFnZSI6InByb2ZpbGUiLCJwcmV2aW91c1BhZ2UiOiJwcm9maWxlIiwicG9zaXRpb24iOiJwYWdlQ29udGVudCJ9fQ" TargetMode="External"/><Relationship Id="rId5" Type="http://schemas.openxmlformats.org/officeDocument/2006/relationships/image" Target="../media/image10.emf"/><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13.emf"/><Relationship Id="rId3" Type="http://schemas.openxmlformats.org/officeDocument/2006/relationships/image" Target="../media/image12.png"/><Relationship Id="rId12" Type="http://schemas.openxmlformats.org/officeDocument/2006/relationships/image" Target="../media/image163.png"/><Relationship Id="rId2" Type="http://schemas.openxmlformats.org/officeDocument/2006/relationships/image" Target="../media/image11.png"/><Relationship Id="rId1" Type="http://schemas.openxmlformats.org/officeDocument/2006/relationships/slideLayout" Target="../slideLayouts/slideLayout18.xml"/><Relationship Id="rId11" Type="http://schemas.openxmlformats.org/officeDocument/2006/relationships/customXml" Target="../ink/ink8.xml"/><Relationship Id="rId10" Type="http://schemas.openxmlformats.org/officeDocument/2006/relationships/image" Target="../media/image162.png"/><Relationship Id="rId4" Type="http://schemas.openxmlformats.org/officeDocument/2006/relationships/customXml" Target="../ink/ink6.xml"/><Relationship Id="rId9" Type="http://schemas.openxmlformats.org/officeDocument/2006/relationships/customXml" Target="../ink/ink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customXml" Target="../ink/ink9.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2" Type="http://schemas.openxmlformats.org/officeDocument/2006/relationships/hyperlink" Target="https://51lfs.com/wp-content/uploads/2024/12/Einstein1953-1967-Foreword.pdf" TargetMode="External"/><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3" Type="http://schemas.openxmlformats.org/officeDocument/2006/relationships/hyperlink" Target="https://www.researchgate.net/publication/359502079_Chapter_4_The_key_tenets_of_language_faculty_science?_tp=eyJjb250ZXh0Ijp7ImZpcnN0UGFnZSI6ImhvbWUiLCJwYWdlIjoicHJvZmlsZSIsInByZXZpb3VzUGFnZSI6InB1YmxpY2F0aW9uIiwicG9zaXRpb24iOiJwYWdlQ29udGVudCJ9fQ" TargetMode="External"/><Relationship Id="rId2" Type="http://schemas.openxmlformats.org/officeDocument/2006/relationships/hyperlink" Target="http://dx.doi.org/10.1515/9783110724790" TargetMode="External"/><Relationship Id="rId1" Type="http://schemas.openxmlformats.org/officeDocument/2006/relationships/slideLayout" Target="../slideLayouts/slideLayout51.xml"/><Relationship Id="rId6" Type="http://schemas.openxmlformats.org/officeDocument/2006/relationships/hyperlink" Target="https://www.researchgate.net/publication/357064262_Chapter_9_Language_faculty_science_and_physics" TargetMode="External"/><Relationship Id="rId5" Type="http://schemas.openxmlformats.org/officeDocument/2006/relationships/hyperlink" Target="https://www.researchgate.net/publication/359502093_Chapter_6_Replication_Predicted_Correlations_of_Judgments_in_Japanese?_tp=eyJjb250ZXh0Ijp7ImZpcnN0UGFnZSI6ImhvbWUiLCJwYWdlIjoicHJvZmlsZSIsInByZXZpb3VzUGFnZSI6InB1YmxpY2F0aW9uIiwicG9zaXRpb24iOiJwYWdlQ29udGVudCJ9fQ" TargetMode="External"/><Relationship Id="rId4" Type="http://schemas.openxmlformats.org/officeDocument/2006/relationships/hyperlink" Target="https://www.researchgate.net/publication/359502154_Chapter_5_Detection_of_c-command_effects?_tp=eyJjb250ZXh0Ijp7ImZpcnN0UGFnZSI6ImhvbWUiLCJwYWdlIjoicHJvZmlsZSIsInByZXZpb3VzUGFnZSI6InB1YmxpY2F0aW9uIiwicG9zaXRpb24iOiJwYWdlQ29udGVudCJ9fQ"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DA5E1EB-8B05-7ED7-0283-9AA11D3E78D8}"/>
              </a:ext>
            </a:extLst>
          </p:cNvPr>
          <p:cNvSpPr txBox="1"/>
          <p:nvPr/>
        </p:nvSpPr>
        <p:spPr>
          <a:xfrm>
            <a:off x="392481" y="2123420"/>
            <a:ext cx="5062194" cy="446107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endParaRPr lang="en-US" sz="1400" dirty="0">
              <a:highlight>
                <a:srgbClr val="FFFF00"/>
              </a:highlight>
            </a:endParaRPr>
          </a:p>
          <a:p>
            <a:pPr indent="-228600">
              <a:lnSpc>
                <a:spcPct val="90000"/>
              </a:lnSpc>
              <a:spcAft>
                <a:spcPts val="600"/>
              </a:spcAft>
              <a:buFont typeface="Arial" panose="020B0604020202020204" pitchFamily="34" charset="0"/>
              <a:buChar char="•"/>
            </a:pPr>
            <a:endParaRPr lang="en-US" sz="1400" dirty="0">
              <a:highlight>
                <a:srgbClr val="FFFF00"/>
              </a:highlight>
            </a:endParaRPr>
          </a:p>
          <a:p>
            <a:pPr indent="-228600">
              <a:lnSpc>
                <a:spcPct val="90000"/>
              </a:lnSpc>
              <a:spcAft>
                <a:spcPts val="600"/>
              </a:spcAft>
              <a:buFont typeface="Arial" panose="020B0604020202020204" pitchFamily="34" charset="0"/>
              <a:buChar char="•"/>
            </a:pPr>
            <a:endParaRPr lang="en-US" sz="1400" dirty="0">
              <a:highlight>
                <a:srgbClr val="FFFF00"/>
              </a:highlight>
            </a:endParaRPr>
          </a:p>
          <a:p>
            <a:pPr indent="-228600">
              <a:lnSpc>
                <a:spcPct val="90000"/>
              </a:lnSpc>
              <a:spcAft>
                <a:spcPts val="600"/>
              </a:spcAft>
              <a:buFont typeface="Arial" panose="020B0604020202020204" pitchFamily="34" charset="0"/>
              <a:buChar char="•"/>
            </a:pPr>
            <a:r>
              <a:rPr lang="en-US" dirty="0"/>
              <a:t>Replication in LFS</a:t>
            </a:r>
          </a:p>
          <a:p>
            <a:pPr lvl="1" indent="-228600">
              <a:lnSpc>
                <a:spcPct val="90000"/>
              </a:lnSpc>
              <a:spcAft>
                <a:spcPts val="600"/>
              </a:spcAft>
              <a:buFont typeface="Arial" panose="020B0604020202020204" pitchFamily="34" charset="0"/>
              <a:buChar char="•"/>
            </a:pPr>
            <a:r>
              <a:rPr lang="en-US" dirty="0"/>
              <a:t>Including:</a:t>
            </a:r>
          </a:p>
          <a:p>
            <a:pPr lvl="2" indent="-228600">
              <a:lnSpc>
                <a:spcPct val="90000"/>
              </a:lnSpc>
              <a:spcAft>
                <a:spcPts val="600"/>
              </a:spcAft>
              <a:buFont typeface="Arial" panose="020B0604020202020204" pitchFamily="34" charset="0"/>
              <a:buChar char="•"/>
            </a:pPr>
            <a:r>
              <a:rPr lang="en-US" dirty="0"/>
              <a:t> On-line “Experiments” in Japanese</a:t>
            </a:r>
          </a:p>
          <a:p>
            <a:pPr lvl="2" indent="-228600">
              <a:lnSpc>
                <a:spcPct val="90000"/>
              </a:lnSpc>
              <a:spcAft>
                <a:spcPts val="600"/>
              </a:spcAft>
              <a:buFont typeface="Arial" panose="020B0604020202020204" pitchFamily="34" charset="0"/>
              <a:buChar char="•"/>
            </a:pPr>
            <a:r>
              <a:rPr lang="en-US" i="1" dirty="0"/>
              <a:t>Off-line</a:t>
            </a:r>
            <a:r>
              <a:rPr lang="en-US" dirty="0"/>
              <a:t> Experiments in Mandarin Chinese, Korean, and English</a:t>
            </a:r>
          </a:p>
          <a:p>
            <a:pPr>
              <a:lnSpc>
                <a:spcPct val="90000"/>
              </a:lnSpc>
              <a:spcAft>
                <a:spcPts val="600"/>
              </a:spcAft>
            </a:pPr>
            <a:endParaRPr lang="en-US" sz="1400" dirty="0"/>
          </a:p>
          <a:p>
            <a:pPr indent="-228600">
              <a:lnSpc>
                <a:spcPct val="90000"/>
              </a:lnSpc>
              <a:spcAft>
                <a:spcPts val="600"/>
              </a:spcAft>
              <a:buFont typeface="Arial" panose="020B0604020202020204" pitchFamily="34" charset="0"/>
              <a:buChar char="•"/>
            </a:pPr>
            <a:r>
              <a:rPr lang="en-US" dirty="0"/>
              <a:t>Among the general conceptual points about LFS</a:t>
            </a:r>
          </a:p>
          <a:p>
            <a:pPr lvl="1" indent="-228600">
              <a:lnSpc>
                <a:spcPct val="90000"/>
              </a:lnSpc>
              <a:spcAft>
                <a:spcPts val="600"/>
              </a:spcAft>
              <a:buFont typeface="Arial" panose="020B0604020202020204" pitchFamily="34" charset="0"/>
              <a:buChar char="•"/>
            </a:pPr>
            <a:r>
              <a:rPr lang="en-US" dirty="0"/>
              <a:t>“Factual knowledge” vs. “Comprehension” (The latter involves deduction of predictions, as in our “... → BVA(X, Y):no”, while the former does not.)</a:t>
            </a:r>
          </a:p>
          <a:p>
            <a:pPr lvl="1" indent="-228600">
              <a:lnSpc>
                <a:spcPct val="90000"/>
              </a:lnSpc>
              <a:spcAft>
                <a:spcPts val="600"/>
              </a:spcAft>
              <a:buFont typeface="Arial" panose="020B0604020202020204" pitchFamily="34" charset="0"/>
              <a:buChar char="•"/>
            </a:pPr>
            <a:r>
              <a:rPr lang="en-US" dirty="0"/>
              <a:t>The general significance of success of LFS</a:t>
            </a:r>
          </a:p>
        </p:txBody>
      </p:sp>
      <p:pic>
        <p:nvPicPr>
          <p:cNvPr id="6" name="Picture 5" descr="CPU with binary numbers and blueprint">
            <a:extLst>
              <a:ext uri="{FF2B5EF4-FFF2-40B4-BE49-F238E27FC236}">
                <a16:creationId xmlns:a16="http://schemas.microsoft.com/office/drawing/2014/main" id="{BDFC5EBB-E72B-BD87-ADB5-00EDA0BFD738}"/>
              </a:ext>
            </a:extLst>
          </p:cNvPr>
          <p:cNvPicPr>
            <a:picLocks noChangeAspect="1"/>
          </p:cNvPicPr>
          <p:nvPr/>
        </p:nvPicPr>
        <p:blipFill rotWithShape="1">
          <a:blip r:embed="rId3"/>
          <a:srcRect l="24740" r="18840"/>
          <a:stretch/>
        </p:blipFill>
        <p:spPr>
          <a:xfrm>
            <a:off x="6032212" y="10"/>
            <a:ext cx="615826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ED851D07-88C4-09D7-2E74-F1813F24D8C2}"/>
              </a:ext>
            </a:extLst>
          </p:cNvPr>
          <p:cNvSpPr txBox="1"/>
          <p:nvPr/>
        </p:nvSpPr>
        <p:spPr>
          <a:xfrm>
            <a:off x="640080" y="800100"/>
            <a:ext cx="4237057" cy="523220"/>
          </a:xfrm>
          <a:prstGeom prst="rect">
            <a:avLst/>
          </a:prstGeom>
          <a:noFill/>
        </p:spPr>
        <p:txBody>
          <a:bodyPr wrap="none" rtlCol="0">
            <a:spAutoFit/>
          </a:bodyPr>
          <a:lstStyle/>
          <a:p>
            <a:r>
              <a:rPr lang="en-US" sz="2800" dirty="0"/>
              <a:t>Language Faculty Science 3</a:t>
            </a:r>
          </a:p>
        </p:txBody>
      </p:sp>
    </p:spTree>
    <p:extLst>
      <p:ext uri="{BB962C8B-B14F-4D97-AF65-F5344CB8AC3E}">
        <p14:creationId xmlns:p14="http://schemas.microsoft.com/office/powerpoint/2010/main" val="62544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4EB0777-226A-43BC-BA63-32AC4A60D6BD}"/>
              </a:ext>
            </a:extLst>
          </p:cNvPr>
          <p:cNvPicPr>
            <a:picLocks noChangeAspect="1"/>
          </p:cNvPicPr>
          <p:nvPr/>
        </p:nvPicPr>
        <p:blipFill rotWithShape="1">
          <a:blip r:embed="rId3"/>
          <a:srcRect l="32984" t="16631" r="30000" b="17850"/>
          <a:stretch/>
        </p:blipFill>
        <p:spPr>
          <a:xfrm>
            <a:off x="3360672" y="787709"/>
            <a:ext cx="5673351" cy="5933766"/>
          </a:xfrm>
          <a:prstGeom prst="rect">
            <a:avLst/>
          </a:prstGeom>
        </p:spPr>
      </p:pic>
      <p:sp>
        <p:nvSpPr>
          <p:cNvPr id="2" name="Slide Number Placeholder 1">
            <a:extLst>
              <a:ext uri="{FF2B5EF4-FFF2-40B4-BE49-F238E27FC236}">
                <a16:creationId xmlns:a16="http://schemas.microsoft.com/office/drawing/2014/main" id="{7AE35F28-528A-4DD7-AFE9-17A740615D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C89-0776-4341-A607-0CC222036B50}"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372B86A3-E6D0-408B-83AF-099FAC5DBC43}"/>
              </a:ext>
            </a:extLst>
          </p:cNvPr>
          <p:cNvSpPr txBox="1"/>
          <p:nvPr/>
        </p:nvSpPr>
        <p:spPr>
          <a:xfrm>
            <a:off x="2254102" y="196702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1" name="TextBox 10">
            <a:extLst>
              <a:ext uri="{FF2B5EF4-FFF2-40B4-BE49-F238E27FC236}">
                <a16:creationId xmlns:a16="http://schemas.microsoft.com/office/drawing/2014/main" id="{7F64BC19-ADC6-42FF-B7FA-812285E96C6A}"/>
              </a:ext>
            </a:extLst>
          </p:cNvPr>
          <p:cNvSpPr txBox="1"/>
          <p:nvPr/>
        </p:nvSpPr>
        <p:spPr>
          <a:xfrm>
            <a:off x="48231" y="4169524"/>
            <a:ext cx="2839514" cy="2123658"/>
          </a:xfrm>
          <a:prstGeom prst="rect">
            <a:avLst/>
          </a:prstGeom>
          <a:solidFill>
            <a:srgbClr val="FFC000">
              <a:lumMod val="20000"/>
              <a:lumOff val="80000"/>
            </a:srgbClr>
          </a:solidFill>
          <a:ln>
            <a:solidFill>
              <a:srgbClr val="FF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B050"/>
                </a:solidFill>
                <a:effectLst/>
                <a:uLnTx/>
                <a:uFillTx/>
                <a:latin typeface="Cambria" panose="02040503050406030204" pitchFamily="18" charset="0"/>
                <a:ea typeface="+mn-ea"/>
                <a:cs typeface="Arial"/>
              </a:rPr>
              <a:t>Green</a:t>
            </a:r>
            <a:r>
              <a:rPr kumimoji="0" lang="en-US" sz="1800" b="0" i="0" u="none" strike="noStrike" kern="0" cap="none" spc="0" normalizeH="0" baseline="0" noProof="0" dirty="0">
                <a:ln>
                  <a:noFill/>
                </a:ln>
                <a:solidFill>
                  <a:prstClr val="black"/>
                </a:solidFill>
                <a:effectLst/>
                <a:uLnTx/>
                <a:uFillTx/>
                <a:latin typeface="Cambria" panose="02040503050406030204" pitchFamily="18" charset="0"/>
                <a:ea typeface="+mn-ea"/>
                <a:cs typeface="Arial"/>
              </a:rPr>
              <a:t> with </a:t>
            </a:r>
            <a:r>
              <a:rPr kumimoji="0" lang="en-US" sz="1800" b="0" i="0" u="none" strike="noStrike" kern="0" cap="none" spc="0" normalizeH="0" baseline="0" noProof="0" dirty="0">
                <a:ln>
                  <a:noFill/>
                </a:ln>
                <a:solidFill>
                  <a:srgbClr val="C00000"/>
                </a:solidFill>
                <a:effectLst/>
                <a:uLnTx/>
                <a:uFillTx/>
                <a:latin typeface="Cambria" panose="02040503050406030204" pitchFamily="18" charset="0"/>
                <a:ea typeface="+mn-ea"/>
                <a:cs typeface="Arial"/>
              </a:rPr>
              <a:t>DR</a:t>
            </a:r>
            <a:r>
              <a:rPr kumimoji="0" lang="en-US" sz="1800" b="0" i="0" u="none" strike="noStrike" kern="0" cap="none" spc="0" normalizeH="0" baseline="0" noProof="0" dirty="0">
                <a:ln>
                  <a:noFill/>
                </a:ln>
                <a:solidFill>
                  <a:prstClr val="black"/>
                </a:solidFill>
                <a:effectLst/>
                <a:uLnTx/>
                <a:uFillTx/>
                <a:latin typeface="Cambria" panose="02040503050406030204" pitchFamily="18" charset="0"/>
                <a:ea typeface="+mn-ea"/>
                <a:cs typeface="Arial"/>
              </a:rPr>
              <a:t>(X, beta)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mbria" panose="02040503050406030204" pitchFamily="18" charset="0"/>
                <a:ea typeface="+mn-ea"/>
                <a:cs typeface="Arial"/>
              </a:rPr>
              <a:t>(Those who consistently rejected the Schema B sentences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and accepted the Schema A sentences at least 25% of the time</a:t>
            </a:r>
            <a:r>
              <a:rPr kumimoji="0" lang="en-US" sz="1800" b="0" i="0" u="none" strike="noStrike" kern="0" cap="none" spc="0" normalizeH="0" baseline="0" noProof="0" dirty="0">
                <a:ln>
                  <a:noFill/>
                </a:ln>
                <a:solidFill>
                  <a:prstClr val="black"/>
                </a:solidFill>
                <a:effectLst/>
                <a:uLnTx/>
                <a:uFillTx/>
                <a:latin typeface="Cambria" panose="02040503050406030204" pitchFamily="18" charset="0"/>
                <a:ea typeface="+mn-ea"/>
                <a:cs typeface="Arial"/>
              </a:rPr>
              <a:t> in </a:t>
            </a:r>
            <a:r>
              <a:rPr kumimoji="0" lang="en-US" sz="1800" b="0" i="0" u="none" strike="noStrike" kern="0" cap="none" spc="0" normalizeH="0" baseline="0" noProof="0" dirty="0">
                <a:ln>
                  <a:noFill/>
                </a:ln>
                <a:solidFill>
                  <a:srgbClr val="FF0000"/>
                </a:solidFill>
                <a:effectLst/>
                <a:uLnTx/>
                <a:uFillTx/>
                <a:latin typeface="Cambria" panose="02040503050406030204" pitchFamily="18" charset="0"/>
                <a:ea typeface="+mn-ea"/>
                <a:cs typeface="Arial"/>
              </a:rPr>
              <a:t>DR50-11</a:t>
            </a:r>
            <a:r>
              <a:rPr kumimoji="0" lang="en-US" sz="1800" b="0" i="0" u="none" strike="noStrike" kern="0" cap="none" spc="0" normalizeH="0" baseline="0" noProof="0" dirty="0">
                <a:ln>
                  <a:noFill/>
                </a:ln>
                <a:solidFill>
                  <a:prstClr val="black"/>
                </a:solidFill>
                <a:effectLst/>
                <a:uLnTx/>
                <a:uFillTx/>
                <a:latin typeface="Cambria" panose="02040503050406030204" pitchFamily="18" charset="0"/>
                <a:ea typeface="+mn-ea"/>
                <a:cs typeface="Arial"/>
              </a:rPr>
              <a:t>.)</a:t>
            </a:r>
          </a:p>
        </p:txBody>
      </p:sp>
      <p:sp>
        <p:nvSpPr>
          <p:cNvPr id="12" name="TextBox 11">
            <a:extLst>
              <a:ext uri="{FF2B5EF4-FFF2-40B4-BE49-F238E27FC236}">
                <a16:creationId xmlns:a16="http://schemas.microsoft.com/office/drawing/2014/main" id="{F5864C96-2573-4F5D-B358-14DD84AE9FD2}"/>
              </a:ext>
            </a:extLst>
          </p:cNvPr>
          <p:cNvSpPr txBox="1"/>
          <p:nvPr/>
        </p:nvSpPr>
        <p:spPr>
          <a:xfrm>
            <a:off x="9304256" y="4149979"/>
            <a:ext cx="2754816" cy="2123658"/>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B050"/>
                </a:solidFill>
                <a:effectLst/>
                <a:uLnTx/>
                <a:uFillTx/>
                <a:latin typeface="Cambria" panose="02040503050406030204" pitchFamily="18" charset="0"/>
                <a:ea typeface="+mn-ea"/>
                <a:cs typeface="Arial"/>
              </a:rPr>
              <a:t>Green</a:t>
            </a:r>
            <a:r>
              <a:rPr kumimoji="0" lang="en-US" sz="1800" b="0" i="0" u="none" strike="noStrike" kern="0" cap="none" spc="0" normalizeH="0" baseline="0" noProof="0" dirty="0">
                <a:ln>
                  <a:noFill/>
                </a:ln>
                <a:solidFill>
                  <a:prstClr val="black"/>
                </a:solidFill>
                <a:effectLst/>
                <a:uLnTx/>
                <a:uFillTx/>
                <a:latin typeface="Cambria" panose="02040503050406030204" pitchFamily="18" charset="0"/>
                <a:ea typeface="+mn-ea"/>
                <a:cs typeface="Arial"/>
              </a:rPr>
              <a:t> with </a:t>
            </a:r>
            <a:r>
              <a:rPr kumimoji="0" lang="en-US" sz="1800" b="0" i="0" u="none" strike="noStrike" kern="0" cap="none" spc="0" normalizeH="0" baseline="0" noProof="0" dirty="0">
                <a:ln>
                  <a:noFill/>
                </a:ln>
                <a:solidFill>
                  <a:srgbClr val="C00000"/>
                </a:solidFill>
                <a:effectLst/>
                <a:uLnTx/>
                <a:uFillTx/>
                <a:latin typeface="Cambria" panose="02040503050406030204" pitchFamily="18" charset="0"/>
                <a:ea typeface="+mn-ea"/>
                <a:cs typeface="Arial"/>
              </a:rPr>
              <a:t>Coref</a:t>
            </a:r>
            <a:r>
              <a:rPr kumimoji="0" lang="en-US" sz="1800" b="0" i="0" u="none" strike="noStrike" kern="0" cap="none" spc="0" normalizeH="0" baseline="0" noProof="0" dirty="0">
                <a:ln>
                  <a:noFill/>
                </a:ln>
                <a:solidFill>
                  <a:prstClr val="black"/>
                </a:solidFill>
                <a:effectLst/>
                <a:uLnTx/>
                <a:uFillTx/>
                <a:latin typeface="Cambria" panose="02040503050406030204" pitchFamily="18" charset="0"/>
                <a:ea typeface="+mn-ea"/>
                <a:cs typeface="Arial"/>
              </a:rPr>
              <a:t>(alpha, Y)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Those </a:t>
            </a:r>
            <a:r>
              <a:rPr kumimoji="0" lang="en-US" sz="1800" b="0" i="0" u="none" strike="noStrike" kern="0" cap="none" spc="0" normalizeH="0" baseline="0" noProof="0" dirty="0">
                <a:ln>
                  <a:noFill/>
                </a:ln>
                <a:solidFill>
                  <a:prstClr val="black"/>
                </a:solidFill>
                <a:effectLst/>
                <a:uLnTx/>
                <a:uFillTx/>
                <a:latin typeface="Cambria" panose="02040503050406030204" pitchFamily="18" charset="0"/>
                <a:ea typeface="+mn-ea"/>
                <a:cs typeface="Arial"/>
              </a:rPr>
              <a:t>who consistently rejected the Schema B sentences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and accepted the Schema A sentences at least 25% of the time</a:t>
            </a:r>
            <a:r>
              <a:rPr kumimoji="0" lang="en-US" sz="1800" b="0" i="0" u="none" strike="noStrike" kern="0" cap="none" spc="0" normalizeH="0" baseline="0" noProof="0" dirty="0">
                <a:ln>
                  <a:noFill/>
                </a:ln>
                <a:solidFill>
                  <a:prstClr val="black"/>
                </a:solidFill>
                <a:effectLst/>
                <a:uLnTx/>
                <a:uFillTx/>
                <a:latin typeface="Cambria" panose="02040503050406030204" pitchFamily="18" charset="0"/>
                <a:ea typeface="+mn-ea"/>
                <a:cs typeface="Arial"/>
              </a:rPr>
              <a:t> in</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en-US" sz="1800" b="0" i="0" u="none" strike="noStrike" kern="1200" cap="none" spc="0" normalizeH="0" baseline="0" noProof="0" dirty="0">
                <a:ln>
                  <a:noFill/>
                </a:ln>
                <a:solidFill>
                  <a:srgbClr val="FF0000"/>
                </a:solidFill>
                <a:effectLst/>
                <a:uLnTx/>
                <a:uFillTx/>
                <a:latin typeface="Cambria" panose="02040503050406030204" pitchFamily="18" charset="0"/>
                <a:ea typeface="+mn-ea"/>
                <a:cs typeface="Arial" panose="020B0604020202020204" pitchFamily="34" charset="0"/>
              </a:rPr>
              <a:t>Coref48-19</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a:t>
            </a:r>
          </a:p>
        </p:txBody>
      </p:sp>
      <p:sp>
        <p:nvSpPr>
          <p:cNvPr id="16" name="TextBox 15">
            <a:extLst>
              <a:ext uri="{FF2B5EF4-FFF2-40B4-BE49-F238E27FC236}">
                <a16:creationId xmlns:a16="http://schemas.microsoft.com/office/drawing/2014/main" id="{BBD23504-9204-40AC-A012-612AAF56A5FA}"/>
              </a:ext>
            </a:extLst>
          </p:cNvPr>
          <p:cNvSpPr txBox="1"/>
          <p:nvPr/>
        </p:nvSpPr>
        <p:spPr>
          <a:xfrm>
            <a:off x="152241" y="1211148"/>
            <a:ext cx="2698404" cy="1107996"/>
          </a:xfrm>
          <a:prstGeom prst="rect">
            <a:avLst/>
          </a:prstGeom>
          <a:solidFill>
            <a:srgbClr val="FFC000">
              <a:lumMod val="20000"/>
              <a:lumOff val="80000"/>
            </a:srgbClr>
          </a:solidFill>
          <a:ln>
            <a:solidFill>
              <a:srgbClr val="FF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mbria" panose="02040503050406030204" pitchFamily="18" charset="0"/>
                <a:ea typeface="+mn-ea"/>
                <a:cs typeface="Arial"/>
              </a:rPr>
              <a:t>Those who passed just </a:t>
            </a:r>
            <a:r>
              <a:rPr kumimoji="0" lang="en-US" sz="2000" b="0" i="0" u="none" strike="noStrike" kern="0" cap="none" spc="0" normalizeH="0" baseline="0" noProof="0" dirty="0">
                <a:ln>
                  <a:noFill/>
                </a:ln>
                <a:solidFill>
                  <a:srgbClr val="FF0000"/>
                </a:solidFill>
                <a:effectLst/>
                <a:uLnTx/>
                <a:uFillTx/>
                <a:latin typeface="Cambria" panose="02040503050406030204" pitchFamily="18" charset="0"/>
                <a:ea typeface="+mn-ea"/>
                <a:cs typeface="Arial"/>
              </a:rPr>
              <a:t>DR-</a:t>
            </a:r>
            <a:r>
              <a:rPr kumimoji="0" lang="en-US" sz="2800" b="0" i="0" u="none" strike="noStrike" kern="0" cap="none" spc="0" normalizeH="0" baseline="0" noProof="0" dirty="0">
                <a:ln>
                  <a:noFill/>
                </a:ln>
                <a:solidFill>
                  <a:srgbClr val="C00000"/>
                </a:solidFill>
                <a:effectLst/>
                <a:uLnTx/>
                <a:uFillTx/>
                <a:latin typeface="Cambria" panose="02040503050406030204" pitchFamily="18" charset="0"/>
                <a:ea typeface="+mn-ea"/>
                <a:cs typeface="Arial"/>
              </a:rPr>
              <a:t>Lex-Sub</a:t>
            </a:r>
            <a:r>
              <a:rPr kumimoji="0" lang="en-US" sz="2000" b="0" i="0" u="none" strike="noStrike" kern="0" cap="none" spc="0" normalizeH="0" baseline="0" noProof="0" dirty="0">
                <a:ln>
                  <a:noFill/>
                </a:ln>
                <a:solidFill>
                  <a:srgbClr val="FF0000"/>
                </a:solidFill>
                <a:effectLst/>
                <a:uLnTx/>
                <a:uFillTx/>
                <a:latin typeface="Cambria" panose="02040503050406030204" pitchFamily="18" charset="0"/>
                <a:ea typeface="+mn-ea"/>
                <a:cs typeface="Arial"/>
              </a:rPr>
              <a:t>49-3 </a:t>
            </a:r>
            <a:r>
              <a:rPr kumimoji="0" lang="en-US" sz="2000" b="0" i="0" u="none" strike="noStrike" kern="0" cap="none" spc="0" normalizeH="0" baseline="0" noProof="0" dirty="0">
                <a:ln>
                  <a:noFill/>
                </a:ln>
                <a:solidFill>
                  <a:prstClr val="black"/>
                </a:solidFill>
                <a:effectLst/>
                <a:uLnTx/>
                <a:uFillTx/>
                <a:latin typeface="Cambria" panose="02040503050406030204" pitchFamily="18" charset="0"/>
                <a:ea typeface="+mn-ea"/>
                <a:cs typeface="Arial"/>
              </a:rPr>
              <a:t>test</a:t>
            </a:r>
            <a:r>
              <a:rPr kumimoji="0" lang="en-US" sz="1800" b="0" i="0" u="none" strike="noStrike" kern="0" cap="none" spc="0" normalizeH="0" baseline="0" noProof="0" dirty="0">
                <a:ln>
                  <a:noFill/>
                </a:ln>
                <a:solidFill>
                  <a:prstClr val="black"/>
                </a:solidFill>
                <a:effectLst/>
                <a:uLnTx/>
                <a:uFillTx/>
                <a:latin typeface="Cambria" panose="02040503050406030204" pitchFamily="18" charset="0"/>
                <a:ea typeface="+mn-ea"/>
                <a:cs typeface="Arial"/>
              </a:rPr>
              <a:t>.</a:t>
            </a:r>
          </a:p>
        </p:txBody>
      </p:sp>
      <p:sp>
        <p:nvSpPr>
          <p:cNvPr id="24" name="Rectangle 23">
            <a:extLst>
              <a:ext uri="{FF2B5EF4-FFF2-40B4-BE49-F238E27FC236}">
                <a16:creationId xmlns:a16="http://schemas.microsoft.com/office/drawing/2014/main" id="{07939A87-1C04-4F2F-B167-4C7C5D8D9007}"/>
              </a:ext>
            </a:extLst>
          </p:cNvPr>
          <p:cNvSpPr/>
          <p:nvPr/>
        </p:nvSpPr>
        <p:spPr>
          <a:xfrm>
            <a:off x="6096000" y="1096521"/>
            <a:ext cx="729749" cy="114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5" name="Rectangle 24">
            <a:extLst>
              <a:ext uri="{FF2B5EF4-FFF2-40B4-BE49-F238E27FC236}">
                <a16:creationId xmlns:a16="http://schemas.microsoft.com/office/drawing/2014/main" id="{84CE4FFB-2AA1-453C-9849-DAAFE4289F88}"/>
              </a:ext>
            </a:extLst>
          </p:cNvPr>
          <p:cNvSpPr/>
          <p:nvPr/>
        </p:nvSpPr>
        <p:spPr>
          <a:xfrm>
            <a:off x="6096000" y="1343144"/>
            <a:ext cx="411037" cy="333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26" name="TextBox 25">
            <a:extLst>
              <a:ext uri="{FF2B5EF4-FFF2-40B4-BE49-F238E27FC236}">
                <a16:creationId xmlns:a16="http://schemas.microsoft.com/office/drawing/2014/main" id="{B5F6FF6F-7F96-4591-A67D-FAACA00F429C}"/>
              </a:ext>
            </a:extLst>
          </p:cNvPr>
          <p:cNvSpPr txBox="1"/>
          <p:nvPr/>
        </p:nvSpPr>
        <p:spPr>
          <a:xfrm>
            <a:off x="7744714" y="1147422"/>
            <a:ext cx="1250663" cy="246221"/>
          </a:xfrm>
          <a:prstGeom prst="rect">
            <a:avLst/>
          </a:prstGeom>
          <a:solidFill>
            <a:schemeClr val="accent4">
              <a:lumMod val="20000"/>
              <a:lumOff val="80000"/>
            </a:schemeClr>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imes New Roman"/>
                <a:ea typeface="+mn-ea"/>
                <a:cs typeface="+mn-cs"/>
              </a:rPr>
              <a:t>in BVA-Main[53]-7</a:t>
            </a:r>
          </a:p>
        </p:txBody>
      </p:sp>
      <p:sp>
        <p:nvSpPr>
          <p:cNvPr id="33" name="TextBox 32">
            <a:extLst>
              <a:ext uri="{FF2B5EF4-FFF2-40B4-BE49-F238E27FC236}">
                <a16:creationId xmlns:a16="http://schemas.microsoft.com/office/drawing/2014/main" id="{B392CBE6-1B39-448F-B61D-9629CFBE72F6}"/>
              </a:ext>
            </a:extLst>
          </p:cNvPr>
          <p:cNvSpPr txBox="1"/>
          <p:nvPr/>
        </p:nvSpPr>
        <p:spPr>
          <a:xfrm>
            <a:off x="6030506" y="1350573"/>
            <a:ext cx="2684575" cy="369332"/>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a:ea typeface="+mn-ea"/>
                <a:cs typeface="+mn-cs"/>
              </a:rPr>
              <a:t>Others: Never accepted the B sentence even once and never accepted the A sentence even once</a:t>
            </a:r>
          </a:p>
        </p:txBody>
      </p:sp>
      <p:sp>
        <p:nvSpPr>
          <p:cNvPr id="17" name="TextBox 16">
            <a:extLst>
              <a:ext uri="{FF2B5EF4-FFF2-40B4-BE49-F238E27FC236}">
                <a16:creationId xmlns:a16="http://schemas.microsoft.com/office/drawing/2014/main" id="{1B28A3CA-697A-4762-9898-53E4692BAF77}"/>
              </a:ext>
            </a:extLst>
          </p:cNvPr>
          <p:cNvSpPr txBox="1"/>
          <p:nvPr/>
        </p:nvSpPr>
        <p:spPr>
          <a:xfrm>
            <a:off x="5441617" y="348665"/>
            <a:ext cx="1065420" cy="369332"/>
          </a:xfrm>
          <a:prstGeom prst="rect">
            <a:avLst/>
          </a:prstGeom>
          <a:solidFill>
            <a:schemeClr val="accent4"/>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BVA53-7</a:t>
            </a:r>
          </a:p>
        </p:txBody>
      </p:sp>
      <p:sp>
        <p:nvSpPr>
          <p:cNvPr id="4" name="TextBox 3">
            <a:extLst>
              <a:ext uri="{FF2B5EF4-FFF2-40B4-BE49-F238E27FC236}">
                <a16:creationId xmlns:a16="http://schemas.microsoft.com/office/drawing/2014/main" id="{016B3824-C703-4B4F-966E-7B7D688292D0}"/>
              </a:ext>
            </a:extLst>
          </p:cNvPr>
          <p:cNvSpPr txBox="1"/>
          <p:nvPr/>
        </p:nvSpPr>
        <p:spPr>
          <a:xfrm>
            <a:off x="299572" y="146844"/>
            <a:ext cx="4487126" cy="461665"/>
          </a:xfrm>
          <a:prstGeom prst="rect">
            <a:avLst/>
          </a:prstGeom>
          <a:solidFill>
            <a:schemeClr val="accent6">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Just one example as an illustration.</a:t>
            </a:r>
          </a:p>
        </p:txBody>
      </p:sp>
      <p:sp>
        <p:nvSpPr>
          <p:cNvPr id="5" name="Rectangle 4">
            <a:extLst>
              <a:ext uri="{FF2B5EF4-FFF2-40B4-BE49-F238E27FC236}">
                <a16:creationId xmlns:a16="http://schemas.microsoft.com/office/drawing/2014/main" id="{D3D5D3A4-8B7C-42A0-85AB-A035621AD433}"/>
              </a:ext>
            </a:extLst>
          </p:cNvPr>
          <p:cNvSpPr/>
          <p:nvPr/>
        </p:nvSpPr>
        <p:spPr>
          <a:xfrm>
            <a:off x="4274288" y="4149979"/>
            <a:ext cx="797442" cy="195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 name="Rectangle 5">
            <a:extLst>
              <a:ext uri="{FF2B5EF4-FFF2-40B4-BE49-F238E27FC236}">
                <a16:creationId xmlns:a16="http://schemas.microsoft.com/office/drawing/2014/main" id="{9557F1FA-8D03-413F-87A4-14095C557BA8}"/>
              </a:ext>
            </a:extLst>
          </p:cNvPr>
          <p:cNvSpPr/>
          <p:nvPr/>
        </p:nvSpPr>
        <p:spPr>
          <a:xfrm>
            <a:off x="6943060" y="4149979"/>
            <a:ext cx="797442" cy="195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7" name="TextBox 6">
            <a:extLst>
              <a:ext uri="{FF2B5EF4-FFF2-40B4-BE49-F238E27FC236}">
                <a16:creationId xmlns:a16="http://schemas.microsoft.com/office/drawing/2014/main" id="{62E43B55-69A3-4E2E-A6BE-FB4044A657B5}"/>
              </a:ext>
            </a:extLst>
          </p:cNvPr>
          <p:cNvSpPr txBox="1"/>
          <p:nvPr/>
        </p:nvSpPr>
        <p:spPr>
          <a:xfrm>
            <a:off x="9304256" y="717996"/>
            <a:ext cx="2754817" cy="1631216"/>
          </a:xfrm>
          <a:prstGeom prst="rect">
            <a:avLst/>
          </a:prstGeom>
          <a:solidFill>
            <a:schemeClr val="accent6">
              <a:lumMod val="20000"/>
              <a:lumOff val="80000"/>
            </a:schemeClr>
          </a:solidFill>
          <a:ln w="38100">
            <a:solidFill>
              <a:srgbClr val="FF0000"/>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The numbers after “BVA”, “DR”, etc. are Experiment</a:t>
            </a:r>
            <a:r>
              <a:rPr kumimoji="0" lang="en-US" sz="2000" b="0" i="0" u="none" strike="noStrike" kern="1200" cap="none" spc="0" normalizeH="0" noProof="0" dirty="0">
                <a:ln>
                  <a:noFill/>
                </a:ln>
                <a:solidFill>
                  <a:prstClr val="black"/>
                </a:solidFill>
                <a:effectLst/>
                <a:uLnTx/>
                <a:uFillTx/>
                <a:latin typeface="Times New Roman"/>
                <a:ea typeface="+mn-ea"/>
                <a:cs typeface="+mn-cs"/>
              </a:rPr>
              <a:t> #’s</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in</a:t>
            </a:r>
            <a:r>
              <a:rPr lang="en-US" sz="2000" dirty="0">
                <a:solidFill>
                  <a:prstClr val="black"/>
                </a:solidFill>
                <a:latin typeface="Times New Roman"/>
              </a:rPr>
              <a:t> on-line “Experiments” in</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Japanese.</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8" name="Ink 7">
                <a:extLst>
                  <a:ext uri="{FF2B5EF4-FFF2-40B4-BE49-F238E27FC236}">
                    <a16:creationId xmlns:a16="http://schemas.microsoft.com/office/drawing/2014/main" id="{1B17E13A-A1FF-C2FF-9F74-C0F5E795318F}"/>
                  </a:ext>
                </a:extLst>
              </p14:cNvPr>
              <p14:cNvContentPartPr/>
              <p14:nvPr/>
            </p14:nvContentPartPr>
            <p14:xfrm>
              <a:off x="2723040" y="1492170"/>
              <a:ext cx="2376720" cy="478800"/>
            </p14:xfrm>
          </p:contentPart>
        </mc:Choice>
        <mc:Fallback xmlns="">
          <p:pic>
            <p:nvPicPr>
              <p:cNvPr id="8" name="Ink 7">
                <a:extLst>
                  <a:ext uri="{FF2B5EF4-FFF2-40B4-BE49-F238E27FC236}">
                    <a16:creationId xmlns:a16="http://schemas.microsoft.com/office/drawing/2014/main" id="{1B17E13A-A1FF-C2FF-9F74-C0F5E795318F}"/>
                  </a:ext>
                </a:extLst>
              </p:cNvPr>
              <p:cNvPicPr/>
              <p:nvPr/>
            </p:nvPicPr>
            <p:blipFill>
              <a:blip r:embed="rId5"/>
              <a:stretch>
                <a:fillRect/>
              </a:stretch>
            </p:blipFill>
            <p:spPr>
              <a:xfrm>
                <a:off x="2687400" y="1456170"/>
                <a:ext cx="2448360" cy="550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9" name="Ink 8">
                <a:extLst>
                  <a:ext uri="{FF2B5EF4-FFF2-40B4-BE49-F238E27FC236}">
                    <a16:creationId xmlns:a16="http://schemas.microsoft.com/office/drawing/2014/main" id="{DD8DCAA7-E2B3-4F66-E75F-B1C536B80EEA}"/>
                  </a:ext>
                </a:extLst>
              </p14:cNvPr>
              <p14:cNvContentPartPr/>
              <p14:nvPr/>
            </p14:nvContentPartPr>
            <p14:xfrm>
              <a:off x="2838600" y="4438050"/>
              <a:ext cx="1286640" cy="388080"/>
            </p14:xfrm>
          </p:contentPart>
        </mc:Choice>
        <mc:Fallback xmlns="">
          <p:pic>
            <p:nvPicPr>
              <p:cNvPr id="9" name="Ink 8">
                <a:extLst>
                  <a:ext uri="{FF2B5EF4-FFF2-40B4-BE49-F238E27FC236}">
                    <a16:creationId xmlns:a16="http://schemas.microsoft.com/office/drawing/2014/main" id="{DD8DCAA7-E2B3-4F66-E75F-B1C536B80EEA}"/>
                  </a:ext>
                </a:extLst>
              </p:cNvPr>
              <p:cNvPicPr/>
              <p:nvPr/>
            </p:nvPicPr>
            <p:blipFill>
              <a:blip r:embed="rId7"/>
              <a:stretch>
                <a:fillRect/>
              </a:stretch>
            </p:blipFill>
            <p:spPr>
              <a:xfrm>
                <a:off x="2802600" y="4402050"/>
                <a:ext cx="1358280" cy="459720"/>
              </a:xfrm>
              <a:prstGeom prst="rect">
                <a:avLst/>
              </a:prstGeom>
            </p:spPr>
          </p:pic>
        </mc:Fallback>
      </mc:AlternateContent>
      <p:grpSp>
        <p:nvGrpSpPr>
          <p:cNvPr id="21" name="Group 20">
            <a:extLst>
              <a:ext uri="{FF2B5EF4-FFF2-40B4-BE49-F238E27FC236}">
                <a16:creationId xmlns:a16="http://schemas.microsoft.com/office/drawing/2014/main" id="{7706BC68-1928-4AA3-002F-D7F73184BC98}"/>
              </a:ext>
            </a:extLst>
          </p:cNvPr>
          <p:cNvGrpSpPr/>
          <p:nvPr/>
        </p:nvGrpSpPr>
        <p:grpSpPr>
          <a:xfrm>
            <a:off x="8224560" y="3603930"/>
            <a:ext cx="1344960" cy="460440"/>
            <a:chOff x="8224560" y="3603930"/>
            <a:chExt cx="1344960" cy="460440"/>
          </a:xfrm>
        </p:grpSpPr>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0" name="Ink 9">
                  <a:extLst>
                    <a:ext uri="{FF2B5EF4-FFF2-40B4-BE49-F238E27FC236}">
                      <a16:creationId xmlns:a16="http://schemas.microsoft.com/office/drawing/2014/main" id="{EE529148-2B55-BCC4-FA92-284A544B8442}"/>
                    </a:ext>
                  </a:extLst>
                </p14:cNvPr>
                <p14:cNvContentPartPr/>
                <p14:nvPr/>
              </p14:nvContentPartPr>
              <p14:xfrm>
                <a:off x="8224560" y="3632370"/>
                <a:ext cx="1344960" cy="432000"/>
              </p14:xfrm>
            </p:contentPart>
          </mc:Choice>
          <mc:Fallback xmlns="">
            <p:pic>
              <p:nvPicPr>
                <p:cNvPr id="10" name="Ink 9">
                  <a:extLst>
                    <a:ext uri="{FF2B5EF4-FFF2-40B4-BE49-F238E27FC236}">
                      <a16:creationId xmlns:a16="http://schemas.microsoft.com/office/drawing/2014/main" id="{EE529148-2B55-BCC4-FA92-284A544B8442}"/>
                    </a:ext>
                  </a:extLst>
                </p:cNvPr>
                <p:cNvPicPr/>
                <p:nvPr/>
              </p:nvPicPr>
              <p:blipFill>
                <a:blip r:embed="rId9"/>
                <a:stretch>
                  <a:fillRect/>
                </a:stretch>
              </p:blipFill>
              <p:spPr>
                <a:xfrm>
                  <a:off x="8188560" y="3596370"/>
                  <a:ext cx="1416600" cy="503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8" name="Ink 17">
                  <a:extLst>
                    <a:ext uri="{FF2B5EF4-FFF2-40B4-BE49-F238E27FC236}">
                      <a16:creationId xmlns:a16="http://schemas.microsoft.com/office/drawing/2014/main" id="{65009208-76A8-D940-E4E4-785B2C22BD8A}"/>
                    </a:ext>
                  </a:extLst>
                </p14:cNvPr>
                <p14:cNvContentPartPr/>
                <p14:nvPr/>
              </p14:nvContentPartPr>
              <p14:xfrm>
                <a:off x="8314560" y="3621210"/>
                <a:ext cx="19440" cy="22320"/>
              </p14:xfrm>
            </p:contentPart>
          </mc:Choice>
          <mc:Fallback xmlns="">
            <p:pic>
              <p:nvPicPr>
                <p:cNvPr id="18" name="Ink 17">
                  <a:extLst>
                    <a:ext uri="{FF2B5EF4-FFF2-40B4-BE49-F238E27FC236}">
                      <a16:creationId xmlns:a16="http://schemas.microsoft.com/office/drawing/2014/main" id="{65009208-76A8-D940-E4E4-785B2C22BD8A}"/>
                    </a:ext>
                  </a:extLst>
                </p:cNvPr>
                <p:cNvPicPr/>
                <p:nvPr/>
              </p:nvPicPr>
              <p:blipFill>
                <a:blip r:embed="rId11"/>
                <a:stretch>
                  <a:fillRect/>
                </a:stretch>
              </p:blipFill>
              <p:spPr>
                <a:xfrm>
                  <a:off x="8278560" y="3585570"/>
                  <a:ext cx="91080" cy="93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9" name="Ink 18">
                  <a:extLst>
                    <a:ext uri="{FF2B5EF4-FFF2-40B4-BE49-F238E27FC236}">
                      <a16:creationId xmlns:a16="http://schemas.microsoft.com/office/drawing/2014/main" id="{C874E714-2015-2A46-E1FF-0535E80C439E}"/>
                    </a:ext>
                  </a:extLst>
                </p14:cNvPr>
                <p14:cNvContentPartPr/>
                <p14:nvPr/>
              </p14:nvContentPartPr>
              <p14:xfrm>
                <a:off x="8331480" y="3603930"/>
                <a:ext cx="16200" cy="7200"/>
              </p14:xfrm>
            </p:contentPart>
          </mc:Choice>
          <mc:Fallback xmlns="">
            <p:pic>
              <p:nvPicPr>
                <p:cNvPr id="19" name="Ink 18">
                  <a:extLst>
                    <a:ext uri="{FF2B5EF4-FFF2-40B4-BE49-F238E27FC236}">
                      <a16:creationId xmlns:a16="http://schemas.microsoft.com/office/drawing/2014/main" id="{C874E714-2015-2A46-E1FF-0535E80C439E}"/>
                    </a:ext>
                  </a:extLst>
                </p:cNvPr>
                <p:cNvPicPr/>
                <p:nvPr/>
              </p:nvPicPr>
              <p:blipFill>
                <a:blip r:embed="rId13"/>
                <a:stretch>
                  <a:fillRect/>
                </a:stretch>
              </p:blipFill>
              <p:spPr>
                <a:xfrm>
                  <a:off x="8295840" y="3567930"/>
                  <a:ext cx="87840" cy="78840"/>
                </a:xfrm>
                <a:prstGeom prst="rect">
                  <a:avLst/>
                </a:prstGeom>
              </p:spPr>
            </p:pic>
          </mc:Fallback>
        </mc:AlternateContent>
      </p:grpSp>
    </p:spTree>
    <p:extLst>
      <p:ext uri="{BB962C8B-B14F-4D97-AF65-F5344CB8AC3E}">
        <p14:creationId xmlns:p14="http://schemas.microsoft.com/office/powerpoint/2010/main" val="282692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E25A3A-50E9-4614-B108-E8038CD76C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C89-0776-4341-A607-0CC222036B50}"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4E528872-E992-4CAA-87F9-D7ABED636D48}"/>
              </a:ext>
            </a:extLst>
          </p:cNvPr>
          <p:cNvSpPr txBox="1"/>
          <p:nvPr/>
        </p:nvSpPr>
        <p:spPr>
          <a:xfrm>
            <a:off x="550796" y="1443841"/>
            <a:ext cx="11484042" cy="3662541"/>
          </a:xfrm>
          <a:prstGeom prst="rect">
            <a:avLst/>
          </a:prstGeom>
          <a:solidFill>
            <a:schemeClr val="accent5">
              <a:lumMod val="20000"/>
              <a:lumOff val="80000"/>
            </a:schemeClr>
          </a:solidFill>
          <a:ln w="19050">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mn-cs"/>
              </a:rPr>
              <a:t>In </a:t>
            </a:r>
            <a:r>
              <a:rPr kumimoji="0" lang="en-US" sz="2800" b="0" i="1" u="none" strike="noStrike" kern="1200" cap="none" spc="0" normalizeH="0" baseline="0" noProof="0" dirty="0">
                <a:ln>
                  <a:noFill/>
                </a:ln>
                <a:solidFill>
                  <a:prstClr val="black"/>
                </a:solidFill>
                <a:effectLst/>
                <a:uLnTx/>
                <a:uFillTx/>
                <a:latin typeface="Times New Roman"/>
                <a:ea typeface="+mn-ea"/>
                <a:cs typeface="+mn-cs"/>
              </a:rPr>
              <a:t>every other</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combination of X and Y for BVA(X, Y), there are </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no Reds</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in the middle intersection; furthermore, there are </a:t>
            </a:r>
            <a:r>
              <a:rPr kumimoji="0" lang="en-US" sz="2800" b="0" i="0" u="none" strike="noStrike" kern="1200" cap="none" spc="0" normalizeH="0" baseline="0" noProof="0" dirty="0">
                <a:ln>
                  <a:noFill/>
                </a:ln>
                <a:solidFill>
                  <a:srgbClr val="00B050"/>
                </a:solidFill>
                <a:effectLst/>
                <a:uLnTx/>
                <a:uFillTx/>
                <a:latin typeface="Times New Roman"/>
                <a:ea typeface="+mn-ea"/>
                <a:cs typeface="+mn-cs"/>
              </a:rPr>
              <a:t>some Greens</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there.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mn-cs"/>
              </a:rPr>
              <a:t>This provides us with </a:t>
            </a:r>
            <a:r>
              <a:rPr kumimoji="0" lang="en-US" sz="2800" b="0" i="0" u="none" strike="noStrike" kern="1200" cap="none" spc="0" normalizeH="0" baseline="0" noProof="0" dirty="0">
                <a:ln>
                  <a:noFill/>
                </a:ln>
                <a:solidFill>
                  <a:srgbClr val="00B050"/>
                </a:solidFill>
                <a:effectLst/>
                <a:uLnTx/>
                <a:uFillTx/>
                <a:latin typeface="Times New Roman"/>
                <a:ea typeface="+mn-ea"/>
                <a:cs typeface="+mn-cs"/>
              </a:rPr>
              <a:t>replicational demonstration </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of </a:t>
            </a:r>
            <a:r>
              <a:rPr kumimoji="0" lang="en-US" sz="3200" b="0" i="0" u="none" strike="noStrike" kern="1200" cap="none" spc="0" normalizeH="0" baseline="0" noProof="0" dirty="0">
                <a:ln>
                  <a:noFill/>
                </a:ln>
                <a:solidFill>
                  <a:srgbClr val="C00000"/>
                </a:solidFill>
                <a:effectLst/>
                <a:uLnTx/>
                <a:uFillTx/>
                <a:latin typeface="Times New Roman"/>
                <a:ea typeface="+mn-ea"/>
                <a:cs typeface="+mn-cs"/>
              </a:rPr>
              <a:t>c-command detection</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mn-cs"/>
              </a:rPr>
              <a:t>This can be taken as strong evidence for </a:t>
            </a:r>
            <a:r>
              <a:rPr kumimoji="0" lang="en-US" sz="3200" b="0" i="0" u="none" strike="noStrike" kern="1200" cap="none" spc="0" normalizeH="0" baseline="0" noProof="0" dirty="0">
                <a:ln>
                  <a:noFill/>
                </a:ln>
                <a:solidFill>
                  <a:srgbClr val="C00000"/>
                </a:solidFill>
                <a:effectLst/>
                <a:uLnTx/>
                <a:uFillTx/>
                <a:latin typeface="Times New Roman"/>
                <a:ea typeface="+mn-ea"/>
                <a:cs typeface="+mn-cs"/>
              </a:rPr>
              <a:t>c-command</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effects and hence for the existence of the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Computational System</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of the language faculty, containing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Merge</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as suggested by Chomsky.</a:t>
            </a:r>
          </a:p>
        </p:txBody>
      </p:sp>
      <p:sp>
        <p:nvSpPr>
          <p:cNvPr id="4" name="TextBox 3">
            <a:extLst>
              <a:ext uri="{FF2B5EF4-FFF2-40B4-BE49-F238E27FC236}">
                <a16:creationId xmlns:a16="http://schemas.microsoft.com/office/drawing/2014/main" id="{CA364E80-2FFA-0B1B-6AE0-1FE497B6EA40}"/>
              </a:ext>
            </a:extLst>
          </p:cNvPr>
          <p:cNvSpPr txBox="1"/>
          <p:nvPr/>
        </p:nvSpPr>
        <p:spPr>
          <a:xfrm>
            <a:off x="1626723" y="5708685"/>
            <a:ext cx="8885766" cy="369332"/>
          </a:xfrm>
          <a:prstGeom prst="rect">
            <a:avLst/>
          </a:prstGeom>
          <a:noFill/>
        </p:spPr>
        <p:txBody>
          <a:bodyPr wrap="none" rtlCol="0">
            <a:spAutoFit/>
          </a:bodyPr>
          <a:lstStyle/>
          <a:p>
            <a:r>
              <a:rPr lang="en-US" dirty="0">
                <a:hlinkClick r:id="rId2"/>
              </a:rPr>
              <a:t>Chapter 6: Replication: Predicted Correlations of Judgments in Japanese</a:t>
            </a:r>
            <a:r>
              <a:rPr lang="en-US" dirty="0"/>
              <a:t> contains the details.</a:t>
            </a:r>
          </a:p>
        </p:txBody>
      </p:sp>
    </p:spTree>
    <p:extLst>
      <p:ext uri="{BB962C8B-B14F-4D97-AF65-F5344CB8AC3E}">
        <p14:creationId xmlns:p14="http://schemas.microsoft.com/office/powerpoint/2010/main" val="5767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5573CA-16F4-4EF8-A829-E13800F9ED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C89-0776-4341-A607-0CC222036B50}"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67EB2AF0-60A3-4866-96D1-87C08919313A}"/>
              </a:ext>
            </a:extLst>
          </p:cNvPr>
          <p:cNvSpPr txBox="1"/>
          <p:nvPr/>
        </p:nvSpPr>
        <p:spPr>
          <a:xfrm>
            <a:off x="2472690" y="2521059"/>
            <a:ext cx="750951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mn-cs"/>
              </a:rPr>
              <a:t>How about other languages?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mn-cs"/>
              </a:rPr>
              <a:t>Daniel Plesniak has worked on English, Mandarin Chinese and Korean.</a:t>
            </a:r>
          </a:p>
        </p:txBody>
      </p:sp>
    </p:spTree>
    <p:extLst>
      <p:ext uri="{BB962C8B-B14F-4D97-AF65-F5344CB8AC3E}">
        <p14:creationId xmlns:p14="http://schemas.microsoft.com/office/powerpoint/2010/main" val="3718309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D6B460-B4A6-4AFE-88ED-67604E7232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C89-0776-4341-A607-0CC222036B50}"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3" name="Picture 2">
            <a:extLst>
              <a:ext uri="{FF2B5EF4-FFF2-40B4-BE49-F238E27FC236}">
                <a16:creationId xmlns:a16="http://schemas.microsoft.com/office/drawing/2014/main" id="{1DAF54F5-F087-4F34-8629-A2AA53C65C07}"/>
              </a:ext>
            </a:extLst>
          </p:cNvPr>
          <p:cNvPicPr>
            <a:picLocks noChangeAspect="1"/>
          </p:cNvPicPr>
          <p:nvPr/>
        </p:nvPicPr>
        <p:blipFill>
          <a:blip r:embed="rId3"/>
          <a:stretch>
            <a:fillRect/>
          </a:stretch>
        </p:blipFill>
        <p:spPr>
          <a:xfrm>
            <a:off x="838200" y="0"/>
            <a:ext cx="5850257" cy="6858000"/>
          </a:xfrm>
          <a:prstGeom prst="rect">
            <a:avLst/>
          </a:prstGeom>
        </p:spPr>
      </p:pic>
      <p:pic>
        <p:nvPicPr>
          <p:cNvPr id="4" name="Picture 3">
            <a:extLst>
              <a:ext uri="{FF2B5EF4-FFF2-40B4-BE49-F238E27FC236}">
                <a16:creationId xmlns:a16="http://schemas.microsoft.com/office/drawing/2014/main" id="{56B925BC-9B01-4511-870D-1ABA25B5FECA}"/>
              </a:ext>
            </a:extLst>
          </p:cNvPr>
          <p:cNvPicPr>
            <a:picLocks noChangeAspect="1"/>
          </p:cNvPicPr>
          <p:nvPr/>
        </p:nvPicPr>
        <p:blipFill>
          <a:blip r:embed="rId4"/>
          <a:stretch>
            <a:fillRect/>
          </a:stretch>
        </p:blipFill>
        <p:spPr>
          <a:xfrm>
            <a:off x="6886147" y="3188420"/>
            <a:ext cx="2822693" cy="2414225"/>
          </a:xfrm>
          <a:prstGeom prst="rect">
            <a:avLst/>
          </a:prstGeom>
        </p:spPr>
      </p:pic>
      <p:pic>
        <p:nvPicPr>
          <p:cNvPr id="6" name="Picture 5">
            <a:extLst>
              <a:ext uri="{FF2B5EF4-FFF2-40B4-BE49-F238E27FC236}">
                <a16:creationId xmlns:a16="http://schemas.microsoft.com/office/drawing/2014/main" id="{E2D55C45-66DC-482A-A32D-0D9DDA9C3DC0}"/>
              </a:ext>
            </a:extLst>
          </p:cNvPr>
          <p:cNvPicPr>
            <a:picLocks noChangeAspect="1"/>
          </p:cNvPicPr>
          <p:nvPr/>
        </p:nvPicPr>
        <p:blipFill rotWithShape="1">
          <a:blip r:embed="rId5"/>
          <a:srcRect t="-1045" r="80241"/>
          <a:stretch/>
        </p:blipFill>
        <p:spPr>
          <a:xfrm>
            <a:off x="1421892" y="4834890"/>
            <a:ext cx="738378" cy="1886585"/>
          </a:xfrm>
          <a:prstGeom prst="rect">
            <a:avLst/>
          </a:prstGeom>
          <a:solidFill>
            <a:schemeClr val="bg1"/>
          </a:solidFill>
        </p:spPr>
      </p:pic>
      <p:sp>
        <p:nvSpPr>
          <p:cNvPr id="7" name="Rectangle 6">
            <a:extLst>
              <a:ext uri="{FF2B5EF4-FFF2-40B4-BE49-F238E27FC236}">
                <a16:creationId xmlns:a16="http://schemas.microsoft.com/office/drawing/2014/main" id="{6DB3500F-DFAF-49A7-B01A-E86381A3B1AA}"/>
              </a:ext>
            </a:extLst>
          </p:cNvPr>
          <p:cNvSpPr/>
          <p:nvPr/>
        </p:nvSpPr>
        <p:spPr>
          <a:xfrm>
            <a:off x="2227698" y="2960370"/>
            <a:ext cx="670949" cy="18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Rectangle 7">
            <a:extLst>
              <a:ext uri="{FF2B5EF4-FFF2-40B4-BE49-F238E27FC236}">
                <a16:creationId xmlns:a16="http://schemas.microsoft.com/office/drawing/2014/main" id="{CB7E512F-9D01-4632-B587-2DE3F8EC9863}"/>
              </a:ext>
            </a:extLst>
          </p:cNvPr>
          <p:cNvSpPr/>
          <p:nvPr/>
        </p:nvSpPr>
        <p:spPr>
          <a:xfrm>
            <a:off x="5050679" y="2982540"/>
            <a:ext cx="583007" cy="171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TextBox 10">
            <a:extLst>
              <a:ext uri="{FF2B5EF4-FFF2-40B4-BE49-F238E27FC236}">
                <a16:creationId xmlns:a16="http://schemas.microsoft.com/office/drawing/2014/main" id="{D953D835-D1AC-43FB-BAF9-D544EF52223E}"/>
              </a:ext>
            </a:extLst>
          </p:cNvPr>
          <p:cNvSpPr txBox="1"/>
          <p:nvPr/>
        </p:nvSpPr>
        <p:spPr>
          <a:xfrm>
            <a:off x="3461218" y="908262"/>
            <a:ext cx="797799"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mn-cs"/>
              </a:rPr>
              <a:t>Subs</a:t>
            </a:r>
          </a:p>
        </p:txBody>
      </p:sp>
      <p:sp>
        <p:nvSpPr>
          <p:cNvPr id="13" name="Rectangle 12">
            <a:extLst>
              <a:ext uri="{FF2B5EF4-FFF2-40B4-BE49-F238E27FC236}">
                <a16:creationId xmlns:a16="http://schemas.microsoft.com/office/drawing/2014/main" id="{174B6242-AA6D-40C8-AE73-1AF3718702AE}"/>
              </a:ext>
            </a:extLst>
          </p:cNvPr>
          <p:cNvSpPr/>
          <p:nvPr/>
        </p:nvSpPr>
        <p:spPr>
          <a:xfrm>
            <a:off x="8848436" y="1052945"/>
            <a:ext cx="969819" cy="163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7" name="TextBox 16">
            <a:extLst>
              <a:ext uri="{FF2B5EF4-FFF2-40B4-BE49-F238E27FC236}">
                <a16:creationId xmlns:a16="http://schemas.microsoft.com/office/drawing/2014/main" id="{DED1574D-FC3E-426E-A46B-C92036656212}"/>
              </a:ext>
            </a:extLst>
          </p:cNvPr>
          <p:cNvSpPr txBox="1"/>
          <p:nvPr/>
        </p:nvSpPr>
        <p:spPr>
          <a:xfrm>
            <a:off x="5859027" y="391567"/>
            <a:ext cx="1566454" cy="307777"/>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mn-cs"/>
              </a:rPr>
              <a:t>Potential Detection</a:t>
            </a:r>
          </a:p>
        </p:txBody>
      </p:sp>
      <p:sp>
        <p:nvSpPr>
          <p:cNvPr id="18" name="TextBox 17">
            <a:extLst>
              <a:ext uri="{FF2B5EF4-FFF2-40B4-BE49-F238E27FC236}">
                <a16:creationId xmlns:a16="http://schemas.microsoft.com/office/drawing/2014/main" id="{2EB39E9A-4DFC-48D0-B23C-A0688639E4C9}"/>
              </a:ext>
            </a:extLst>
          </p:cNvPr>
          <p:cNvSpPr txBox="1"/>
          <p:nvPr/>
        </p:nvSpPr>
        <p:spPr>
          <a:xfrm>
            <a:off x="5859027" y="980603"/>
            <a:ext cx="2044149" cy="307777"/>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mn-cs"/>
              </a:rPr>
              <a:t>Potential Disconfirmation</a:t>
            </a:r>
          </a:p>
        </p:txBody>
      </p:sp>
      <p:sp>
        <p:nvSpPr>
          <p:cNvPr id="19" name="TextBox 18">
            <a:extLst>
              <a:ext uri="{FF2B5EF4-FFF2-40B4-BE49-F238E27FC236}">
                <a16:creationId xmlns:a16="http://schemas.microsoft.com/office/drawing/2014/main" id="{B68BD564-5FB3-4008-87FF-EA0D162F00A6}"/>
              </a:ext>
            </a:extLst>
          </p:cNvPr>
          <p:cNvSpPr txBox="1"/>
          <p:nvPr/>
        </p:nvSpPr>
        <p:spPr>
          <a:xfrm>
            <a:off x="5859027" y="725863"/>
            <a:ext cx="723275" cy="307777"/>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mn-cs"/>
              </a:rPr>
              <a:t>Neutral</a:t>
            </a:r>
          </a:p>
        </p:txBody>
      </p:sp>
      <p:sp>
        <p:nvSpPr>
          <p:cNvPr id="20" name="TextBox 19">
            <a:extLst>
              <a:ext uri="{FF2B5EF4-FFF2-40B4-BE49-F238E27FC236}">
                <a16:creationId xmlns:a16="http://schemas.microsoft.com/office/drawing/2014/main" id="{F9BD7B59-1FF3-4F2B-BCCE-1D2CA8388654}"/>
              </a:ext>
            </a:extLst>
          </p:cNvPr>
          <p:cNvSpPr txBox="1"/>
          <p:nvPr/>
        </p:nvSpPr>
        <p:spPr>
          <a:xfrm>
            <a:off x="6334127" y="5747899"/>
            <a:ext cx="480281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mn-cs"/>
              </a:rPr>
              <a:t>Adapted from Plesniak 2022: (369) on page 440.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mn-cs"/>
              </a:rPr>
              <a:t>USC Dissertation: </a:t>
            </a:r>
            <a:r>
              <a:rPr lang="en-US" sz="1400" dirty="0">
                <a:hlinkClick r:id="rId6"/>
              </a:rPr>
              <a:t>Towards a Correlational Law of Language: Three Factors Constraining Judgement </a:t>
            </a:r>
            <a:r>
              <a:rPr lang="en-US" sz="1400" dirty="0" err="1">
                <a:hlinkClick r:id="rId6"/>
              </a:rPr>
              <a:t>Varation</a:t>
            </a:r>
            <a:endParaRPr kumimoji="0" lang="en-US" sz="1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21" name="TextBox 20">
            <a:extLst>
              <a:ext uri="{FF2B5EF4-FFF2-40B4-BE49-F238E27FC236}">
                <a16:creationId xmlns:a16="http://schemas.microsoft.com/office/drawing/2014/main" id="{77A46180-86F6-4953-8982-1E4D607C918B}"/>
              </a:ext>
            </a:extLst>
          </p:cNvPr>
          <p:cNvSpPr txBox="1"/>
          <p:nvPr/>
        </p:nvSpPr>
        <p:spPr>
          <a:xfrm>
            <a:off x="7834031" y="162953"/>
            <a:ext cx="4296337" cy="2954655"/>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a:ea typeface="+mn-ea"/>
                <a:cs typeface="+mn-cs"/>
              </a:rPr>
              <a:t>Results based on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off-line</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 “Experiments” in English, Mandarin Chinese, and Korean.  (12, 10, and 11 speakers, respectively.  </a:t>
            </a:r>
            <a:r>
              <a:rPr kumimoji="0" lang="en-US" b="0" i="0" u="none" strike="noStrike" kern="1200" cap="none" spc="0" normalizeH="0" baseline="0" noProof="0" dirty="0">
                <a:ln>
                  <a:noFill/>
                </a:ln>
                <a:solidFill>
                  <a:srgbClr val="C00000"/>
                </a:solidFill>
                <a:effectLst/>
                <a:uLnTx/>
                <a:uFillTx/>
                <a:latin typeface="Times New Roman"/>
                <a:ea typeface="+mn-ea"/>
                <a:cs typeface="+mn-cs"/>
              </a:rPr>
              <a:t>Each “Experiment” was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one-on-one</a:t>
            </a:r>
            <a:r>
              <a:rPr kumimoji="0" lang="en-US" b="0" i="0" u="none" strike="noStrike" kern="1200" cap="none" spc="0" normalizeH="0" baseline="0" noProof="0" dirty="0">
                <a:ln>
                  <a:noFill/>
                </a:ln>
                <a:solidFill>
                  <a:srgbClr val="C00000"/>
                </a:solidFill>
                <a:effectLst/>
                <a:uLnTx/>
                <a:uFillTx/>
                <a:latin typeface="Times New Roman"/>
                <a:ea typeface="+mn-ea"/>
                <a:cs typeface="+mn-cs"/>
              </a:rPr>
              <a:t> and lasted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about an hour</a:t>
            </a:r>
            <a:r>
              <a:rPr kumimoji="0" lang="en-US" b="0" i="0" u="none" strike="noStrike" kern="1200" cap="none" spc="0" normalizeH="0" baseline="0" noProof="0" dirty="0">
                <a:ln>
                  <a:noFill/>
                </a:ln>
                <a:solidFill>
                  <a:srgbClr val="C00000"/>
                </a:solidFill>
                <a:effectLst/>
                <a:uLnTx/>
                <a:uFillTx/>
                <a:latin typeface="Times New Roman"/>
                <a:ea typeface="+mn-ea"/>
                <a:cs typeface="+mn-cs"/>
              </a:rPr>
              <a:t>.</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Times New Roman"/>
                <a:ea typeface="+mn-ea"/>
                <a:cs typeface="+mn-cs"/>
              </a:rPr>
              <a:t>Each dot</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 represents a “data point” (</a:t>
            </a:r>
            <a:r>
              <a:rPr kumimoji="0" lang="en-US" sz="1600" b="0" i="0" u="none" strike="noStrike" kern="1200" cap="none" spc="0" normalizeH="0" baseline="0" noProof="0" dirty="0">
                <a:ln>
                  <a:noFill/>
                </a:ln>
                <a:solidFill>
                  <a:srgbClr val="C00000"/>
                </a:solidFill>
                <a:effectLst/>
                <a:uLnTx/>
                <a:uFillTx/>
                <a:latin typeface="Times New Roman"/>
                <a:ea typeface="+mn-ea"/>
                <a:cs typeface="+mn-cs"/>
              </a:rPr>
              <a:t>a set of judgments on sentences with particular choices of X, and Y of BVA(X, Y)</a:t>
            </a:r>
            <a:r>
              <a:rPr lang="en-US" sz="1600" dirty="0">
                <a:solidFill>
                  <a:prstClr val="black"/>
                </a:solidFill>
                <a:latin typeface="Times New Roman"/>
              </a:rPr>
              <a:t>)</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 not a speaker.  Where each dot belongs is as we have discussed in class.</a:t>
            </a:r>
          </a:p>
        </p:txBody>
      </p:sp>
      <p:sp>
        <p:nvSpPr>
          <p:cNvPr id="5" name="TextBox 4">
            <a:extLst>
              <a:ext uri="{FF2B5EF4-FFF2-40B4-BE49-F238E27FC236}">
                <a16:creationId xmlns:a16="http://schemas.microsoft.com/office/drawing/2014/main" id="{3C151A72-6565-8818-10BB-02D50F99D668}"/>
              </a:ext>
            </a:extLst>
          </p:cNvPr>
          <p:cNvSpPr txBox="1"/>
          <p:nvPr/>
        </p:nvSpPr>
        <p:spPr>
          <a:xfrm>
            <a:off x="3935423" y="2353753"/>
            <a:ext cx="3967753" cy="369332"/>
          </a:xfrm>
          <a:prstGeom prst="rect">
            <a:avLst/>
          </a:prstGeom>
          <a:solidFill>
            <a:schemeClr val="accent2">
              <a:lumMod val="20000"/>
              <a:lumOff val="80000"/>
            </a:schemeClr>
          </a:solidFill>
        </p:spPr>
        <p:txBody>
          <a:bodyPr wrap="none" rtlCol="0">
            <a:spAutoFit/>
          </a:bodyPr>
          <a:lstStyle/>
          <a:p>
            <a:r>
              <a:rPr lang="en-US" dirty="0"/>
              <a:t>No </a:t>
            </a:r>
            <a:r>
              <a:rPr lang="en-US" dirty="0">
                <a:solidFill>
                  <a:srgbClr val="C00000"/>
                </a:solidFill>
              </a:rPr>
              <a:t>Reds</a:t>
            </a:r>
            <a:r>
              <a:rPr lang="en-US" dirty="0"/>
              <a:t> and some </a:t>
            </a:r>
            <a:r>
              <a:rPr lang="en-US" dirty="0">
                <a:solidFill>
                  <a:srgbClr val="00B050"/>
                </a:solidFill>
              </a:rPr>
              <a:t>Greens</a:t>
            </a:r>
            <a:r>
              <a:rPr lang="en-US" dirty="0"/>
              <a:t> in the middle.</a:t>
            </a:r>
          </a:p>
        </p:txBody>
      </p:sp>
    </p:spTree>
    <p:extLst>
      <p:ext uri="{BB962C8B-B14F-4D97-AF65-F5344CB8AC3E}">
        <p14:creationId xmlns:p14="http://schemas.microsoft.com/office/powerpoint/2010/main" val="39841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7842D3-BB8D-440A-94A8-B828FD0763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F45A1073-AEE6-4751-9F70-64A2C01286BE}"/>
              </a:ext>
            </a:extLst>
          </p:cNvPr>
          <p:cNvSpPr txBox="1"/>
          <p:nvPr/>
        </p:nvSpPr>
        <p:spPr>
          <a:xfrm>
            <a:off x="914400" y="2347274"/>
            <a:ext cx="11001080" cy="2800767"/>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Results of these demonstration attempts should, however, be understood with a degree of caution, given the very limited choices of X and Y and other factors, as compared to what is checked in the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LFStist’s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self-experiments.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This applies to results that are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in line with our predictions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such as those mentioned, as well as to results that are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not in line with our predictions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such as the result indicated in the following slide,</a:t>
            </a:r>
            <a:r>
              <a:rPr kumimoji="0" lang="en-US" sz="2400" b="0" i="0" u="none" strike="noStrike" kern="1200" cap="none" spc="0" normalizeH="0" noProof="0" dirty="0">
                <a:ln>
                  <a:noFill/>
                </a:ln>
                <a:solidFill>
                  <a:prstClr val="black"/>
                </a:solidFill>
                <a:effectLst/>
                <a:uLnTx/>
                <a:uFillTx/>
                <a:latin typeface="Times New Roman"/>
                <a:ea typeface="+mn-ea"/>
                <a:cs typeface="+mn-cs"/>
              </a:rPr>
              <a:t> discussed in the </a:t>
            </a:r>
            <a:r>
              <a:rPr lang="en-US" sz="2400" dirty="0">
                <a:solidFill>
                  <a:prstClr val="black"/>
                </a:solidFill>
                <a:latin typeface="Times New Roman"/>
              </a:rPr>
              <a:t>second lecture</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p:txBody>
      </p:sp>
    </p:spTree>
    <p:extLst>
      <p:ext uri="{BB962C8B-B14F-4D97-AF65-F5344CB8AC3E}">
        <p14:creationId xmlns:p14="http://schemas.microsoft.com/office/powerpoint/2010/main" val="42286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734926-6CAB-95BE-6C9D-D8AAEC8D1E8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4" name="Picture 3">
            <a:extLst>
              <a:ext uri="{FF2B5EF4-FFF2-40B4-BE49-F238E27FC236}">
                <a16:creationId xmlns:a16="http://schemas.microsoft.com/office/drawing/2014/main" id="{42807964-14DD-35D4-FE38-753E223425F1}"/>
              </a:ext>
            </a:extLst>
          </p:cNvPr>
          <p:cNvPicPr>
            <a:picLocks noChangeAspect="1"/>
          </p:cNvPicPr>
          <p:nvPr/>
        </p:nvPicPr>
        <p:blipFill rotWithShape="1">
          <a:blip r:embed="rId2"/>
          <a:srcRect l="27137" t="4058" r="22539" b="9130"/>
          <a:stretch/>
        </p:blipFill>
        <p:spPr>
          <a:xfrm>
            <a:off x="702129" y="1474975"/>
            <a:ext cx="5445932" cy="5383025"/>
          </a:xfrm>
          <a:prstGeom prst="rect">
            <a:avLst/>
          </a:prstGeom>
        </p:spPr>
      </p:pic>
      <p:pic>
        <p:nvPicPr>
          <p:cNvPr id="5" name="Picture 4">
            <a:extLst>
              <a:ext uri="{FF2B5EF4-FFF2-40B4-BE49-F238E27FC236}">
                <a16:creationId xmlns:a16="http://schemas.microsoft.com/office/drawing/2014/main" id="{C43F988F-5232-7F25-73BB-48BE49B004D3}"/>
              </a:ext>
            </a:extLst>
          </p:cNvPr>
          <p:cNvPicPr>
            <a:picLocks noChangeAspect="1"/>
          </p:cNvPicPr>
          <p:nvPr/>
        </p:nvPicPr>
        <p:blipFill>
          <a:blip r:embed="rId3"/>
          <a:stretch>
            <a:fillRect/>
          </a:stretch>
        </p:blipFill>
        <p:spPr>
          <a:xfrm>
            <a:off x="7299342" y="1820432"/>
            <a:ext cx="3060457" cy="2542252"/>
          </a:xfrm>
          <a:prstGeom prst="rect">
            <a:avLst/>
          </a:prstGeom>
        </p:spPr>
      </p:pic>
      <p:sp>
        <p:nvSpPr>
          <p:cNvPr id="8" name="TextBox 7">
            <a:extLst>
              <a:ext uri="{FF2B5EF4-FFF2-40B4-BE49-F238E27FC236}">
                <a16:creationId xmlns:a16="http://schemas.microsoft.com/office/drawing/2014/main" id="{0F978F56-B001-CD27-CE5A-79564B722893}"/>
              </a:ext>
            </a:extLst>
          </p:cNvPr>
          <p:cNvSpPr txBox="1"/>
          <p:nvPr/>
        </p:nvSpPr>
        <p:spPr>
          <a:xfrm>
            <a:off x="244929" y="1616529"/>
            <a:ext cx="1180836" cy="369332"/>
          </a:xfrm>
          <a:prstGeom prst="rect">
            <a:avLst/>
          </a:prstGeom>
          <a:solidFill>
            <a:srgbClr val="FFC000"/>
          </a:solidFill>
          <a:ln>
            <a:solidFill>
              <a:schemeClr val="accent4">
                <a:lumMod val="5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BVA31-75</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7" name="Ink 6">
                <a:extLst>
                  <a:ext uri="{FF2B5EF4-FFF2-40B4-BE49-F238E27FC236}">
                    <a16:creationId xmlns:a16="http://schemas.microsoft.com/office/drawing/2014/main" id="{E13B6C9B-71CD-CF68-0D40-4A1A96FA23FE}"/>
                  </a:ext>
                </a:extLst>
              </p14:cNvPr>
              <p14:cNvContentPartPr/>
              <p14:nvPr/>
            </p14:nvContentPartPr>
            <p14:xfrm>
              <a:off x="3238226" y="4274351"/>
              <a:ext cx="167760" cy="193680"/>
            </p14:xfrm>
          </p:contentPart>
        </mc:Choice>
        <mc:Fallback xmlns="">
          <p:pic>
            <p:nvPicPr>
              <p:cNvPr id="7" name="Ink 6">
                <a:extLst>
                  <a:ext uri="{FF2B5EF4-FFF2-40B4-BE49-F238E27FC236}">
                    <a16:creationId xmlns:a16="http://schemas.microsoft.com/office/drawing/2014/main" id="{E13B6C9B-71CD-CF68-0D40-4A1A96FA23FE}"/>
                  </a:ext>
                </a:extLst>
              </p:cNvPr>
              <p:cNvPicPr/>
              <p:nvPr/>
            </p:nvPicPr>
            <p:blipFill>
              <a:blip r:embed="rId8"/>
              <a:stretch>
                <a:fillRect/>
              </a:stretch>
            </p:blipFill>
            <p:spPr>
              <a:xfrm>
                <a:off x="3220226" y="4256351"/>
                <a:ext cx="203400" cy="229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9" name="Ink 8">
                <a:extLst>
                  <a:ext uri="{FF2B5EF4-FFF2-40B4-BE49-F238E27FC236}">
                    <a16:creationId xmlns:a16="http://schemas.microsoft.com/office/drawing/2014/main" id="{2B736580-E155-E730-3845-856CCDE66130}"/>
                  </a:ext>
                </a:extLst>
              </p14:cNvPr>
              <p14:cNvContentPartPr/>
              <p14:nvPr/>
            </p14:nvContentPartPr>
            <p14:xfrm>
              <a:off x="9546146" y="4591871"/>
              <a:ext cx="217800" cy="229680"/>
            </p14:xfrm>
          </p:contentPart>
        </mc:Choice>
        <mc:Fallback xmlns="">
          <p:pic>
            <p:nvPicPr>
              <p:cNvPr id="9" name="Ink 8">
                <a:extLst>
                  <a:ext uri="{FF2B5EF4-FFF2-40B4-BE49-F238E27FC236}">
                    <a16:creationId xmlns:a16="http://schemas.microsoft.com/office/drawing/2014/main" id="{2B736580-E155-E730-3845-856CCDE66130}"/>
                  </a:ext>
                </a:extLst>
              </p:cNvPr>
              <p:cNvPicPr/>
              <p:nvPr/>
            </p:nvPicPr>
            <p:blipFill>
              <a:blip r:embed="rId10"/>
              <a:stretch>
                <a:fillRect/>
              </a:stretch>
            </p:blipFill>
            <p:spPr>
              <a:xfrm>
                <a:off x="9528146" y="4573871"/>
                <a:ext cx="253440" cy="265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1" name="Ink 10">
                <a:extLst>
                  <a:ext uri="{FF2B5EF4-FFF2-40B4-BE49-F238E27FC236}">
                    <a16:creationId xmlns:a16="http://schemas.microsoft.com/office/drawing/2014/main" id="{292982AB-557D-84B7-8EFD-2FF97CE15BD9}"/>
                  </a:ext>
                </a:extLst>
              </p14:cNvPr>
              <p14:cNvContentPartPr/>
              <p14:nvPr/>
            </p14:nvContentPartPr>
            <p14:xfrm>
              <a:off x="3429746" y="4013711"/>
              <a:ext cx="6140520" cy="744120"/>
            </p14:xfrm>
          </p:contentPart>
        </mc:Choice>
        <mc:Fallback xmlns="">
          <p:pic>
            <p:nvPicPr>
              <p:cNvPr id="11" name="Ink 10">
                <a:extLst>
                  <a:ext uri="{FF2B5EF4-FFF2-40B4-BE49-F238E27FC236}">
                    <a16:creationId xmlns:a16="http://schemas.microsoft.com/office/drawing/2014/main" id="{292982AB-557D-84B7-8EFD-2FF97CE15BD9}"/>
                  </a:ext>
                </a:extLst>
              </p:cNvPr>
              <p:cNvPicPr/>
              <p:nvPr/>
            </p:nvPicPr>
            <p:blipFill>
              <a:blip r:embed="rId12"/>
              <a:stretch>
                <a:fillRect/>
              </a:stretch>
            </p:blipFill>
            <p:spPr>
              <a:xfrm>
                <a:off x="3412106" y="3996071"/>
                <a:ext cx="6176160" cy="779760"/>
              </a:xfrm>
              <a:prstGeom prst="rect">
                <a:avLst/>
              </a:prstGeom>
            </p:spPr>
          </p:pic>
        </mc:Fallback>
      </mc:AlternateContent>
      <p:sp>
        <p:nvSpPr>
          <p:cNvPr id="12" name="TextBox 11">
            <a:extLst>
              <a:ext uri="{FF2B5EF4-FFF2-40B4-BE49-F238E27FC236}">
                <a16:creationId xmlns:a16="http://schemas.microsoft.com/office/drawing/2014/main" id="{2D3FC506-A87E-4445-A86C-05ACCCE2366B}"/>
              </a:ext>
            </a:extLst>
          </p:cNvPr>
          <p:cNvSpPr txBox="1"/>
          <p:nvPr/>
        </p:nvSpPr>
        <p:spPr>
          <a:xfrm>
            <a:off x="244929" y="249011"/>
            <a:ext cx="10243382"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a:ea typeface="+mn-ea"/>
                <a:cs typeface="+mn-cs"/>
              </a:rPr>
              <a:t>BVA(more than one N, his) BVA31-75 (</a:t>
            </a:r>
            <a:r>
              <a:rPr kumimoji="0" lang="en-US" sz="1600" b="0" i="0" u="none" strike="noStrike" kern="1200" cap="none" spc="0" normalizeH="0" baseline="0" noProof="0" dirty="0">
                <a:ln>
                  <a:noFill/>
                </a:ln>
                <a:solidFill>
                  <a:srgbClr val="00B050"/>
                </a:solidFill>
                <a:effectLst/>
                <a:highlight>
                  <a:srgbClr val="FFFF00"/>
                </a:highlight>
                <a:uLnTx/>
                <a:uFillTx/>
                <a:latin typeface="Times New Roman"/>
                <a:ea typeface="+mn-ea"/>
                <a:cs typeface="+mn-cs"/>
              </a:rPr>
              <a:t>Green</a:t>
            </a:r>
            <a:r>
              <a:rPr kumimoji="0" lang="en-US" sz="1600" b="0" i="0" u="none" strike="noStrike" kern="1200" cap="none" spc="0" normalizeH="0" baseline="0" noProof="0" dirty="0">
                <a:ln>
                  <a:noFill/>
                </a:ln>
                <a:solidFill>
                  <a:prstClr val="black"/>
                </a:solidFill>
                <a:effectLst/>
                <a:highlight>
                  <a:srgbClr val="FFFF00"/>
                </a:highlight>
                <a:uLnTx/>
                <a:uFillTx/>
                <a:latin typeface="Times New Roman"/>
                <a:ea typeface="+mn-ea"/>
                <a:cs typeface="+mn-cs"/>
              </a:rPr>
              <a:t>, </a:t>
            </a:r>
            <a:r>
              <a:rPr kumimoji="0" lang="en-US" sz="1600" b="0" i="0" u="none" strike="noStrike" kern="1200" cap="none" spc="0" normalizeH="0" baseline="0" noProof="0" dirty="0">
                <a:ln>
                  <a:noFill/>
                </a:ln>
                <a:solidFill>
                  <a:srgbClr val="FF0000"/>
                </a:solidFill>
                <a:effectLst/>
                <a:highlight>
                  <a:srgbClr val="FFFF00"/>
                </a:highlight>
                <a:uLnTx/>
                <a:uFillTx/>
                <a:latin typeface="Times New Roman"/>
                <a:ea typeface="+mn-ea"/>
                <a:cs typeface="+mn-cs"/>
              </a:rPr>
              <a:t>Red</a:t>
            </a:r>
            <a:r>
              <a:rPr kumimoji="0" lang="en-US" sz="1600" b="0" i="0" u="none" strike="noStrike" kern="1200" cap="none" spc="0" normalizeH="0" baseline="0" noProof="0" dirty="0">
                <a:ln>
                  <a:noFill/>
                </a:ln>
                <a:solidFill>
                  <a:prstClr val="black"/>
                </a:solidFill>
                <a:effectLst/>
                <a:highlight>
                  <a:srgbClr val="FFFF00"/>
                </a:highlight>
                <a:uLnTx/>
                <a:uFillTx/>
                <a:latin typeface="Times New Roman"/>
                <a:ea typeface="+mn-ea"/>
                <a:cs typeface="+mn-cs"/>
              </a:rPr>
              <a:t>, and </a:t>
            </a:r>
            <a:r>
              <a:rPr kumimoji="0" lang="en-US" sz="1600" b="0" i="0" u="none" strike="noStrike" kern="1200" cap="none" spc="0" normalizeH="0" baseline="0" noProof="0" dirty="0">
                <a:ln>
                  <a:noFill/>
                </a:ln>
                <a:solidFill>
                  <a:srgbClr val="0070C0"/>
                </a:solidFill>
                <a:effectLst/>
                <a:highlight>
                  <a:srgbClr val="FFFF00"/>
                </a:highlight>
                <a:uLnTx/>
                <a:uFillTx/>
                <a:latin typeface="Times New Roman"/>
                <a:ea typeface="+mn-ea"/>
                <a:cs typeface="+mn-cs"/>
              </a:rPr>
              <a:t>Blue</a:t>
            </a:r>
            <a:r>
              <a:rPr kumimoji="0" lang="en-US" sz="1600" b="0" i="0" u="none" strike="noStrike" kern="1200" cap="none" spc="0" normalizeH="0" baseline="0" noProof="0" dirty="0">
                <a:ln>
                  <a:noFill/>
                </a:ln>
                <a:solidFill>
                  <a:prstClr val="black"/>
                </a:solidFill>
                <a:effectLst/>
                <a:highlight>
                  <a:srgbClr val="FFFF00"/>
                </a:highlight>
                <a:uLnTx/>
                <a:uFillTx/>
                <a:latin typeface="Times New Roman"/>
                <a:ea typeface="+mn-ea"/>
                <a:cs typeface="+mn-cs"/>
              </a:rPr>
              <a:t> here are about BVA31-75!</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a:ea typeface="+mn-ea"/>
                <a:cs typeface="+mn-cs"/>
              </a:rPr>
              <a:t>Circle B: DR(more than one N, # Ns) Potential </a:t>
            </a:r>
            <a:r>
              <a:rPr lang="en-US" sz="1600" dirty="0">
                <a:solidFill>
                  <a:srgbClr val="00B050"/>
                </a:solidFill>
                <a:latin typeface="Times New Roman"/>
              </a:rPr>
              <a:t>G</a:t>
            </a:r>
            <a:r>
              <a:rPr kumimoji="0" lang="en-US" sz="1600" b="0" i="0" u="none" strike="noStrike" kern="1200" cap="none" spc="0" normalizeH="0" baseline="0" noProof="0" dirty="0" err="1">
                <a:ln>
                  <a:noFill/>
                </a:ln>
                <a:solidFill>
                  <a:srgbClr val="00B050"/>
                </a:solidFill>
                <a:effectLst/>
                <a:uLnTx/>
                <a:uFillTx/>
                <a:latin typeface="Times New Roman"/>
                <a:ea typeface="+mn-ea"/>
                <a:cs typeface="+mn-cs"/>
              </a:rPr>
              <a:t>reens</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 in DR63-19</a:t>
            </a:r>
            <a:endParaRPr kumimoji="0" lang="en-US" sz="1600" b="0" i="0" u="none" strike="noStrike" kern="1200" cap="none" spc="0" normalizeH="0" baseline="0" noProof="0" dirty="0">
              <a:ln>
                <a:noFill/>
              </a:ln>
              <a:solidFill>
                <a:srgbClr val="7030A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a:ea typeface="+mn-ea"/>
                <a:cs typeface="+mn-cs"/>
              </a:rPr>
              <a:t>Circle C: </a:t>
            </a:r>
            <a:r>
              <a:rPr kumimoji="0" lang="en-US" sz="1600" b="0" i="0" u="none" strike="noStrike" kern="1200" cap="none" spc="0" normalizeH="0" baseline="0" noProof="0" dirty="0" err="1">
                <a:ln>
                  <a:noFill/>
                </a:ln>
                <a:solidFill>
                  <a:prstClr val="black"/>
                </a:solidFill>
                <a:effectLst/>
                <a:uLnTx/>
                <a:uFillTx/>
                <a:latin typeface="Times New Roman"/>
                <a:ea typeface="+mn-ea"/>
                <a:cs typeface="+mn-cs"/>
              </a:rPr>
              <a:t>Coref</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a:t>
            </a:r>
            <a:r>
              <a:rPr kumimoji="0" lang="en-US" sz="1600" b="0" i="0" u="none" strike="noStrike" kern="1200" cap="none" spc="0" normalizeH="0" baseline="0" noProof="0" dirty="0" err="1">
                <a:ln>
                  <a:noFill/>
                </a:ln>
                <a:solidFill>
                  <a:prstClr val="black"/>
                </a:solidFill>
                <a:effectLst/>
                <a:uLnTx/>
                <a:uFillTx/>
                <a:latin typeface="Times New Roman"/>
                <a:ea typeface="+mn-ea"/>
                <a:cs typeface="+mn-cs"/>
              </a:rPr>
              <a:t>Johh</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 his) Potential </a:t>
            </a:r>
            <a:r>
              <a:rPr lang="en-US" sz="1600" dirty="0">
                <a:solidFill>
                  <a:srgbClr val="00B050"/>
                </a:solidFill>
                <a:latin typeface="Times New Roman"/>
              </a:rPr>
              <a:t>G</a:t>
            </a:r>
            <a:r>
              <a:rPr kumimoji="0" lang="en-US" sz="1600" b="0" i="0" u="none" strike="noStrike" kern="1200" cap="none" spc="0" normalizeH="0" baseline="0" noProof="0" dirty="0" err="1">
                <a:ln>
                  <a:noFill/>
                </a:ln>
                <a:solidFill>
                  <a:srgbClr val="00B050"/>
                </a:solidFill>
                <a:effectLst/>
                <a:uLnTx/>
                <a:uFillTx/>
                <a:latin typeface="Times New Roman"/>
                <a:ea typeface="+mn-ea"/>
                <a:cs typeface="+mn-cs"/>
              </a:rPr>
              <a:t>reens</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 Coref82-10</a:t>
            </a:r>
            <a:endParaRPr kumimoji="0" lang="en-US" sz="1600" b="0" i="0" u="none" strike="noStrike" kern="1200" cap="none" spc="0" normalizeH="0" baseline="0" noProof="0" dirty="0">
              <a:ln>
                <a:noFill/>
              </a:ln>
              <a:solidFill>
                <a:srgbClr val="7030A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a:ea typeface="+mn-ea"/>
                <a:cs typeface="+mn-cs"/>
              </a:rPr>
              <a:t>Circle A: </a:t>
            </a:r>
            <a:r>
              <a:rPr kumimoji="0" lang="en-US" sz="1600" b="0" i="0" u="none" strike="noStrike" kern="1200" cap="none" spc="0" normalizeH="0" baseline="0" noProof="0" dirty="0">
                <a:ln>
                  <a:noFill/>
                </a:ln>
                <a:solidFill>
                  <a:srgbClr val="7030A0"/>
                </a:solidFill>
                <a:effectLst/>
                <a:uLnTx/>
                <a:uFillTx/>
                <a:latin typeface="Times New Roman"/>
                <a:ea typeface="+mn-ea"/>
                <a:cs typeface="+mn-cs"/>
              </a:rPr>
              <a:t>Passing</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 all the Subs with “more than one N” (not with “every N”) (31-77, 31-76, 63-13), and 63-10 and 31-48 </a:t>
            </a:r>
          </a:p>
        </p:txBody>
      </p:sp>
      <p:pic>
        <p:nvPicPr>
          <p:cNvPr id="6" name="Picture 5">
            <a:extLst>
              <a:ext uri="{FF2B5EF4-FFF2-40B4-BE49-F238E27FC236}">
                <a16:creationId xmlns:a16="http://schemas.microsoft.com/office/drawing/2014/main" id="{D46090A7-2EE1-5949-1C23-4C66A3848CB7}"/>
              </a:ext>
            </a:extLst>
          </p:cNvPr>
          <p:cNvPicPr>
            <a:picLocks noChangeAspect="1"/>
          </p:cNvPicPr>
          <p:nvPr/>
        </p:nvPicPr>
        <p:blipFill>
          <a:blip r:embed="rId13"/>
          <a:stretch>
            <a:fillRect/>
          </a:stretch>
        </p:blipFill>
        <p:spPr>
          <a:xfrm>
            <a:off x="7256010" y="4406530"/>
            <a:ext cx="3060192" cy="1883664"/>
          </a:xfrm>
          <a:prstGeom prst="rect">
            <a:avLst/>
          </a:prstGeom>
        </p:spPr>
      </p:pic>
    </p:spTree>
    <p:extLst>
      <p:ext uri="{BB962C8B-B14F-4D97-AF65-F5344CB8AC3E}">
        <p14:creationId xmlns:p14="http://schemas.microsoft.com/office/powerpoint/2010/main" val="180222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4B64BF-8469-4307-A42B-1C9FB37866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5" name="TextBox 4">
            <a:extLst>
              <a:ext uri="{FF2B5EF4-FFF2-40B4-BE49-F238E27FC236}">
                <a16:creationId xmlns:a16="http://schemas.microsoft.com/office/drawing/2014/main" id="{3A4F5B3A-BB81-418D-BE63-A31F8ADEA078}"/>
              </a:ext>
            </a:extLst>
          </p:cNvPr>
          <p:cNvSpPr txBox="1"/>
          <p:nvPr/>
        </p:nvSpPr>
        <p:spPr>
          <a:xfrm>
            <a:off x="1278188" y="2583986"/>
            <a:ext cx="10331155" cy="1200329"/>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If we change </a:t>
            </a:r>
            <a:r>
              <a:rPr lang="en-US" sz="2400" dirty="0">
                <a:solidFill>
                  <a:prstClr val="black"/>
                </a:solidFill>
                <a:latin typeface="Times New Roman"/>
              </a:rPr>
              <a:t>the </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%Value(STA) from “higher than 1” (the percentage of the Yes answers among all the answers given on Schema B is 1% or higher) to “100” (all the answers given on Schema B are “Yes”), the result becomes like this:</a:t>
            </a:r>
          </a:p>
        </p:txBody>
      </p:sp>
    </p:spTree>
    <p:extLst>
      <p:ext uri="{BB962C8B-B14F-4D97-AF65-F5344CB8AC3E}">
        <p14:creationId xmlns:p14="http://schemas.microsoft.com/office/powerpoint/2010/main" val="2825555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E16141-B150-4F61-8E78-385B8135B923}"/>
              </a:ext>
            </a:extLst>
          </p:cNvPr>
          <p:cNvPicPr>
            <a:picLocks noChangeAspect="1"/>
          </p:cNvPicPr>
          <p:nvPr/>
        </p:nvPicPr>
        <p:blipFill rotWithShape="1">
          <a:blip r:embed="rId2"/>
          <a:srcRect l="30000" t="3768" r="26392" b="8715"/>
          <a:stretch/>
        </p:blipFill>
        <p:spPr>
          <a:xfrm>
            <a:off x="835347" y="1260323"/>
            <a:ext cx="5316718" cy="5420413"/>
          </a:xfrm>
          <a:prstGeom prst="rect">
            <a:avLst/>
          </a:prstGeom>
        </p:spPr>
      </p:pic>
      <p:sp>
        <p:nvSpPr>
          <p:cNvPr id="2" name="Slide Number Placeholder 1">
            <a:extLst>
              <a:ext uri="{FF2B5EF4-FFF2-40B4-BE49-F238E27FC236}">
                <a16:creationId xmlns:a16="http://schemas.microsoft.com/office/drawing/2014/main" id="{85047306-5D0F-F8E7-CA3A-3DB06DD004B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pic>
        <p:nvPicPr>
          <p:cNvPr id="6" name="Picture 5">
            <a:extLst>
              <a:ext uri="{FF2B5EF4-FFF2-40B4-BE49-F238E27FC236}">
                <a16:creationId xmlns:a16="http://schemas.microsoft.com/office/drawing/2014/main" id="{56FB85F6-3362-8276-1BE4-EEAA2E5EF4CC}"/>
              </a:ext>
            </a:extLst>
          </p:cNvPr>
          <p:cNvPicPr>
            <a:picLocks noChangeAspect="1"/>
          </p:cNvPicPr>
          <p:nvPr/>
        </p:nvPicPr>
        <p:blipFill>
          <a:blip r:embed="rId3"/>
          <a:stretch>
            <a:fillRect/>
          </a:stretch>
        </p:blipFill>
        <p:spPr>
          <a:xfrm>
            <a:off x="7380872" y="1425440"/>
            <a:ext cx="3062579" cy="2545090"/>
          </a:xfrm>
          <a:prstGeom prst="rect">
            <a:avLst/>
          </a:prstGeom>
        </p:spPr>
      </p:pic>
      <p:sp>
        <p:nvSpPr>
          <p:cNvPr id="7" name="TextBox 6">
            <a:extLst>
              <a:ext uri="{FF2B5EF4-FFF2-40B4-BE49-F238E27FC236}">
                <a16:creationId xmlns:a16="http://schemas.microsoft.com/office/drawing/2014/main" id="{3DBB3153-3490-7218-9345-127567056F50}"/>
              </a:ext>
            </a:extLst>
          </p:cNvPr>
          <p:cNvSpPr txBox="1"/>
          <p:nvPr/>
        </p:nvSpPr>
        <p:spPr>
          <a:xfrm>
            <a:off x="195943" y="63362"/>
            <a:ext cx="1048383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a:ea typeface="+mn-ea"/>
                <a:cs typeface="+mn-cs"/>
              </a:rPr>
              <a:t>BVA(more than one N, his) BVA31-75  </a:t>
            </a:r>
            <a:r>
              <a:rPr kumimoji="0" lang="en-US" sz="1600" b="0" i="0" u="none" strike="noStrike" kern="1200" cap="none" spc="0" normalizeH="0" baseline="0" noProof="0" dirty="0">
                <a:ln>
                  <a:noFill/>
                </a:ln>
                <a:solidFill>
                  <a:srgbClr val="00B050"/>
                </a:solidFill>
                <a:effectLst/>
                <a:highlight>
                  <a:srgbClr val="C0C0C0"/>
                </a:highlight>
                <a:uLnTx/>
                <a:uFillTx/>
                <a:latin typeface="Times New Roman"/>
                <a:ea typeface="+mn-ea"/>
                <a:cs typeface="+mn-cs"/>
              </a:rPr>
              <a:t>Green</a:t>
            </a:r>
            <a:r>
              <a:rPr kumimoji="0" lang="en-US" sz="1600" b="0" i="0" u="none" strike="noStrike" kern="1200" cap="none" spc="0" normalizeH="0" baseline="0" noProof="0" dirty="0">
                <a:ln>
                  <a:noFill/>
                </a:ln>
                <a:solidFill>
                  <a:prstClr val="black"/>
                </a:solidFill>
                <a:effectLst/>
                <a:highlight>
                  <a:srgbClr val="C0C0C0"/>
                </a:highlight>
                <a:uLnTx/>
                <a:uFillTx/>
                <a:latin typeface="Times New Roman"/>
                <a:ea typeface="+mn-ea"/>
                <a:cs typeface="+mn-cs"/>
              </a:rPr>
              <a:t>, </a:t>
            </a:r>
            <a:r>
              <a:rPr kumimoji="0" lang="en-US" sz="1600" b="0" i="0" u="none" strike="noStrike" kern="1200" cap="none" spc="0" normalizeH="0" baseline="0" noProof="0" dirty="0">
                <a:ln>
                  <a:noFill/>
                </a:ln>
                <a:solidFill>
                  <a:srgbClr val="FF0000"/>
                </a:solidFill>
                <a:effectLst/>
                <a:highlight>
                  <a:srgbClr val="C0C0C0"/>
                </a:highlight>
                <a:uLnTx/>
                <a:uFillTx/>
                <a:latin typeface="Times New Roman"/>
                <a:ea typeface="+mn-ea"/>
                <a:cs typeface="+mn-cs"/>
              </a:rPr>
              <a:t>Red</a:t>
            </a:r>
            <a:r>
              <a:rPr kumimoji="0" lang="en-US" sz="1600" b="0" i="0" u="none" strike="noStrike" kern="1200" cap="none" spc="0" normalizeH="0" baseline="0" noProof="0" dirty="0">
                <a:ln>
                  <a:noFill/>
                </a:ln>
                <a:solidFill>
                  <a:prstClr val="black"/>
                </a:solidFill>
                <a:effectLst/>
                <a:highlight>
                  <a:srgbClr val="C0C0C0"/>
                </a:highlight>
                <a:uLnTx/>
                <a:uFillTx/>
                <a:latin typeface="Times New Roman"/>
                <a:ea typeface="+mn-ea"/>
                <a:cs typeface="+mn-cs"/>
              </a:rPr>
              <a:t>, and </a:t>
            </a:r>
            <a:r>
              <a:rPr kumimoji="0" lang="en-US" sz="1600" b="0" i="0" u="none" strike="noStrike" kern="1200" cap="none" spc="0" normalizeH="0" baseline="0" noProof="0" dirty="0">
                <a:ln>
                  <a:noFill/>
                </a:ln>
                <a:solidFill>
                  <a:srgbClr val="0070C0"/>
                </a:solidFill>
                <a:effectLst/>
                <a:highlight>
                  <a:srgbClr val="C0C0C0"/>
                </a:highlight>
                <a:uLnTx/>
                <a:uFillTx/>
                <a:latin typeface="Times New Roman"/>
                <a:ea typeface="+mn-ea"/>
                <a:cs typeface="+mn-cs"/>
              </a:rPr>
              <a:t>Blue</a:t>
            </a:r>
            <a:r>
              <a:rPr kumimoji="0" lang="en-US" sz="1600" b="0" i="0" u="none" strike="noStrike" kern="1200" cap="none" spc="0" normalizeH="0" baseline="0" noProof="0" dirty="0">
                <a:ln>
                  <a:noFill/>
                </a:ln>
                <a:solidFill>
                  <a:prstClr val="black"/>
                </a:solidFill>
                <a:effectLst/>
                <a:highlight>
                  <a:srgbClr val="C0C0C0"/>
                </a:highlight>
                <a:uLnTx/>
                <a:uFillTx/>
                <a:latin typeface="Times New Roman"/>
                <a:ea typeface="+mn-ea"/>
                <a:cs typeface="+mn-cs"/>
              </a:rPr>
              <a:t> are determined </a:t>
            </a:r>
            <a:r>
              <a:rPr kumimoji="0" lang="en-US" sz="1600" b="0" i="0" u="none" strike="noStrike" kern="1200" cap="none" spc="0" normalizeH="0" baseline="0" noProof="0" dirty="0">
                <a:ln>
                  <a:noFill/>
                </a:ln>
                <a:solidFill>
                  <a:srgbClr val="7030A0"/>
                </a:solidFill>
                <a:effectLst/>
                <a:highlight>
                  <a:srgbClr val="C0C0C0"/>
                </a:highlight>
                <a:uLnTx/>
                <a:uFillTx/>
                <a:latin typeface="Times New Roman"/>
                <a:ea typeface="+mn-ea"/>
                <a:cs typeface="+mn-cs"/>
              </a:rPr>
              <a:t>as</a:t>
            </a:r>
            <a:r>
              <a:rPr kumimoji="0" lang="en-US" sz="1600" b="0" i="0" u="none" strike="noStrike" kern="1200" cap="none" spc="0" normalizeH="0" baseline="0" noProof="0" dirty="0">
                <a:ln>
                  <a:noFill/>
                </a:ln>
                <a:solidFill>
                  <a:prstClr val="black"/>
                </a:solidFill>
                <a:effectLst/>
                <a:highlight>
                  <a:srgbClr val="C0C0C0"/>
                </a:highlight>
                <a:uLnTx/>
                <a:uFillTx/>
                <a:latin typeface="Times New Roman"/>
                <a:ea typeface="+mn-ea"/>
                <a:cs typeface="+mn-cs"/>
              </a:rPr>
              <a:t> </a:t>
            </a:r>
            <a:r>
              <a:rPr lang="en-US" sz="1600" dirty="0">
                <a:solidFill>
                  <a:srgbClr val="7030A0"/>
                </a:solidFill>
                <a:highlight>
                  <a:srgbClr val="C0C0C0"/>
                </a:highlight>
                <a:latin typeface="Times New Roman"/>
              </a:rPr>
              <a:t>before</a:t>
            </a:r>
            <a:endParaRPr kumimoji="0" lang="en-US" sz="16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a:ea typeface="+mn-ea"/>
                <a:cs typeface="+mn-cs"/>
              </a:rPr>
              <a:t>Circle B: DR(more than one N, # Ns) </a:t>
            </a:r>
            <a:r>
              <a:rPr kumimoji="0" lang="en-US" sz="1600" b="0" i="0" u="none" strike="noStrike" kern="1200" cap="none" spc="0" normalizeH="0" baseline="0" noProof="0" dirty="0">
                <a:ln>
                  <a:noFill/>
                </a:ln>
                <a:solidFill>
                  <a:srgbClr val="00B050"/>
                </a:solidFill>
                <a:effectLst/>
                <a:highlight>
                  <a:srgbClr val="FFFF00"/>
                </a:highlight>
                <a:uLnTx/>
                <a:uFillTx/>
                <a:latin typeface="Times New Roman"/>
                <a:ea typeface="+mn-ea"/>
                <a:cs typeface="+mn-cs"/>
              </a:rPr>
              <a:t>Green</a:t>
            </a:r>
            <a:r>
              <a:rPr kumimoji="0" lang="en-US" sz="1600" b="0" i="0" u="none" strike="noStrike" kern="1200" cap="none" spc="0" normalizeH="0" baseline="0" noProof="0" dirty="0">
                <a:ln>
                  <a:noFill/>
                </a:ln>
                <a:solidFill>
                  <a:prstClr val="black"/>
                </a:solidFill>
                <a:effectLst/>
                <a:highlight>
                  <a:srgbClr val="FFFF00"/>
                </a:highlight>
                <a:uLnTx/>
                <a:uFillTx/>
                <a:latin typeface="Times New Roman"/>
                <a:ea typeface="+mn-ea"/>
                <a:cs typeface="+mn-cs"/>
              </a:rPr>
              <a:t> in DR63-19, based on </a:t>
            </a:r>
            <a:r>
              <a:rPr kumimoji="0" lang="en-US" sz="1600" b="0" i="0" u="none" strike="noStrike" kern="1200" cap="none" spc="0" normalizeH="0" baseline="0" noProof="0" dirty="0">
                <a:ln>
                  <a:noFill/>
                </a:ln>
                <a:solidFill>
                  <a:srgbClr val="C00000"/>
                </a:solidFill>
                <a:effectLst/>
                <a:highlight>
                  <a:srgbClr val="FFFF00"/>
                </a:highlight>
                <a:uLnTx/>
                <a:uFillTx/>
                <a:latin typeface="Times New Roman"/>
                <a:ea typeface="+mn-ea"/>
                <a:cs typeface="+mn-cs"/>
              </a:rPr>
              <a:t>%Value(STA)=</a:t>
            </a:r>
            <a:r>
              <a:rPr kumimoji="0" lang="en-US" sz="2000" b="0" i="0" u="none" strike="noStrike" kern="1200" cap="none" spc="0" normalizeH="0" baseline="0" noProof="0" dirty="0">
                <a:ln>
                  <a:noFill/>
                </a:ln>
                <a:solidFill>
                  <a:srgbClr val="C00000"/>
                </a:solidFill>
                <a:effectLst/>
                <a:highlight>
                  <a:srgbClr val="FFFF00"/>
                </a:highlight>
                <a:uLnTx/>
                <a:uFillTx/>
                <a:latin typeface="Times New Roman"/>
                <a:ea typeface="+mn-ea"/>
                <a:cs typeface="+mn-cs"/>
              </a:rPr>
              <a:t>100</a:t>
            </a:r>
            <a:r>
              <a:rPr kumimoji="0" lang="en-US" sz="1600" b="0" i="0" u="none" strike="noStrike" kern="1200" cap="none" spc="0" normalizeH="0" baseline="0" noProof="0" dirty="0">
                <a:ln>
                  <a:noFill/>
                </a:ln>
                <a:solidFill>
                  <a:srgbClr val="C00000"/>
                </a:solidFill>
                <a:effectLst/>
                <a:highlight>
                  <a:srgbClr val="FFFF00"/>
                </a:highlight>
                <a:uLnTx/>
                <a:uFillTx/>
                <a:latin typeface="Times New Roman"/>
                <a:ea typeface="+mn-ea"/>
                <a:cs typeface="+mn-cs"/>
              </a:rPr>
              <a:t> </a:t>
            </a:r>
            <a:r>
              <a:rPr kumimoji="0" lang="en-US" sz="1600" b="0" i="0" u="none" strike="noStrike" kern="1200" cap="none" spc="0" normalizeH="0" baseline="0" noProof="0" dirty="0">
                <a:ln>
                  <a:noFill/>
                </a:ln>
                <a:solidFill>
                  <a:prstClr val="black"/>
                </a:solidFill>
                <a:effectLst/>
                <a:highlight>
                  <a:srgbClr val="FFFF00"/>
                </a:highlight>
                <a:uLnTx/>
                <a:uFillTx/>
                <a:latin typeface="Times New Roman"/>
                <a:ea typeface="+mn-ea"/>
                <a:cs typeface="+mn-cs"/>
              </a:rPr>
              <a:t>and</a:t>
            </a:r>
            <a:r>
              <a:rPr kumimoji="0" lang="en-US" sz="1600" b="0" i="0" u="none" strike="noStrike" kern="1200" cap="none" spc="0" normalizeH="0" baseline="0" noProof="0" dirty="0">
                <a:ln>
                  <a:noFill/>
                </a:ln>
                <a:solidFill>
                  <a:srgbClr val="C00000"/>
                </a:solidFill>
                <a:effectLst/>
                <a:highlight>
                  <a:srgbClr val="FFFF00"/>
                </a:highlight>
                <a:uLnTx/>
                <a:uFillTx/>
                <a:latin typeface="Times New Roman"/>
                <a:ea typeface="+mn-ea"/>
                <a:cs typeface="+mn-cs"/>
              </a:rPr>
              <a:t> </a:t>
            </a:r>
            <a:r>
              <a:rPr kumimoji="0" lang="en-US" sz="1600" b="0" i="0" u="none" strike="noStrike" kern="1200" cap="none" spc="0" normalizeH="0" baseline="0" noProof="0" dirty="0">
                <a:ln>
                  <a:noFill/>
                </a:ln>
                <a:solidFill>
                  <a:prstClr val="black"/>
                </a:solidFill>
                <a:effectLst/>
                <a:highlight>
                  <a:srgbClr val="FFFF00"/>
                </a:highlight>
                <a:uLnTx/>
                <a:uFillTx/>
                <a:latin typeface="Times New Roman"/>
                <a:ea typeface="+mn-ea"/>
                <a:cs typeface="+mn-cs"/>
              </a:rPr>
              <a:t>%Value(STB)=0</a:t>
            </a:r>
            <a:endParaRPr kumimoji="0" lang="en-US" sz="16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a:ea typeface="+mn-ea"/>
                <a:cs typeface="+mn-cs"/>
              </a:rPr>
              <a:t>Circle C: Coref(</a:t>
            </a:r>
            <a:r>
              <a:rPr kumimoji="0" lang="en-US" sz="1600" b="0" i="0" u="none" strike="noStrike" kern="1200" cap="none" spc="0" normalizeH="0" baseline="0" noProof="0" dirty="0" err="1">
                <a:ln>
                  <a:noFill/>
                </a:ln>
                <a:solidFill>
                  <a:prstClr val="black"/>
                </a:solidFill>
                <a:effectLst/>
                <a:uLnTx/>
                <a:uFillTx/>
                <a:latin typeface="Times New Roman"/>
                <a:ea typeface="+mn-ea"/>
                <a:cs typeface="+mn-cs"/>
              </a:rPr>
              <a:t>Johh</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 his) </a:t>
            </a:r>
            <a:r>
              <a:rPr kumimoji="0" lang="en-US" sz="1600" b="0" i="0" u="none" strike="noStrike" kern="1200" cap="none" spc="0" normalizeH="0" baseline="0" noProof="0" dirty="0">
                <a:ln>
                  <a:noFill/>
                </a:ln>
                <a:solidFill>
                  <a:srgbClr val="00B050"/>
                </a:solidFill>
                <a:effectLst/>
                <a:highlight>
                  <a:srgbClr val="FFFF00"/>
                </a:highlight>
                <a:uLnTx/>
                <a:uFillTx/>
                <a:latin typeface="Times New Roman"/>
                <a:ea typeface="+mn-ea"/>
                <a:cs typeface="+mn-cs"/>
              </a:rPr>
              <a:t>Green</a:t>
            </a:r>
            <a:r>
              <a:rPr kumimoji="0" lang="en-US" sz="1600" b="0" i="0" u="none" strike="noStrike" kern="1200" cap="none" spc="0" normalizeH="0" baseline="0" noProof="0" dirty="0">
                <a:ln>
                  <a:noFill/>
                </a:ln>
                <a:solidFill>
                  <a:prstClr val="black"/>
                </a:solidFill>
                <a:effectLst/>
                <a:highlight>
                  <a:srgbClr val="FFFF00"/>
                </a:highlight>
                <a:uLnTx/>
                <a:uFillTx/>
                <a:latin typeface="Times New Roman"/>
                <a:ea typeface="+mn-ea"/>
                <a:cs typeface="+mn-cs"/>
              </a:rPr>
              <a:t> in Coref82-10, based on </a:t>
            </a:r>
            <a:r>
              <a:rPr kumimoji="0" lang="en-US" sz="1600" b="0" i="0" u="none" strike="noStrike" kern="1200" cap="none" spc="0" normalizeH="0" baseline="0" noProof="0" dirty="0">
                <a:ln>
                  <a:noFill/>
                </a:ln>
                <a:solidFill>
                  <a:srgbClr val="C00000"/>
                </a:solidFill>
                <a:effectLst/>
                <a:highlight>
                  <a:srgbClr val="FFFF00"/>
                </a:highlight>
                <a:uLnTx/>
                <a:uFillTx/>
                <a:latin typeface="Times New Roman"/>
                <a:ea typeface="+mn-ea"/>
                <a:cs typeface="+mn-cs"/>
              </a:rPr>
              <a:t>%Value(STA)=</a:t>
            </a:r>
            <a:r>
              <a:rPr kumimoji="0" lang="en-US" sz="2000" b="0" i="0" u="none" strike="noStrike" kern="1200" cap="none" spc="0" normalizeH="0" baseline="0" noProof="0" dirty="0">
                <a:ln>
                  <a:noFill/>
                </a:ln>
                <a:solidFill>
                  <a:srgbClr val="C00000"/>
                </a:solidFill>
                <a:effectLst/>
                <a:highlight>
                  <a:srgbClr val="FFFF00"/>
                </a:highlight>
                <a:uLnTx/>
                <a:uFillTx/>
                <a:latin typeface="Times New Roman"/>
                <a:ea typeface="+mn-ea"/>
                <a:cs typeface="+mn-cs"/>
              </a:rPr>
              <a:t>100</a:t>
            </a:r>
            <a:r>
              <a:rPr kumimoji="0" lang="en-US" sz="1600" b="0" i="0" u="none" strike="noStrike" kern="1200" cap="none" spc="0" normalizeH="0" baseline="0" noProof="0" dirty="0">
                <a:ln>
                  <a:noFill/>
                </a:ln>
                <a:solidFill>
                  <a:srgbClr val="C00000"/>
                </a:solidFill>
                <a:effectLst/>
                <a:highlight>
                  <a:srgbClr val="FFFF00"/>
                </a:highlight>
                <a:uLnTx/>
                <a:uFillTx/>
                <a:latin typeface="Times New Roman"/>
                <a:ea typeface="+mn-ea"/>
                <a:cs typeface="+mn-cs"/>
              </a:rPr>
              <a:t> </a:t>
            </a:r>
            <a:r>
              <a:rPr kumimoji="0" lang="en-US" sz="1600" b="0" i="0" u="none" strike="noStrike" kern="1200" cap="none" spc="0" normalizeH="0" baseline="0" noProof="0" dirty="0">
                <a:ln>
                  <a:noFill/>
                </a:ln>
                <a:solidFill>
                  <a:prstClr val="black"/>
                </a:solidFill>
                <a:effectLst/>
                <a:highlight>
                  <a:srgbClr val="FFFF00"/>
                </a:highlight>
                <a:uLnTx/>
                <a:uFillTx/>
                <a:latin typeface="Times New Roman"/>
                <a:ea typeface="+mn-ea"/>
                <a:cs typeface="+mn-cs"/>
              </a:rPr>
              <a:t>and</a:t>
            </a:r>
            <a:r>
              <a:rPr kumimoji="0" lang="en-US" sz="1600" b="0" i="0" u="none" strike="noStrike" kern="1200" cap="none" spc="0" normalizeH="0" baseline="0" noProof="0" dirty="0">
                <a:ln>
                  <a:noFill/>
                </a:ln>
                <a:solidFill>
                  <a:srgbClr val="C00000"/>
                </a:solidFill>
                <a:effectLst/>
                <a:highlight>
                  <a:srgbClr val="FFFF00"/>
                </a:highlight>
                <a:uLnTx/>
                <a:uFillTx/>
                <a:latin typeface="Times New Roman"/>
                <a:ea typeface="+mn-ea"/>
                <a:cs typeface="+mn-cs"/>
              </a:rPr>
              <a:t> </a:t>
            </a:r>
            <a:r>
              <a:rPr kumimoji="0" lang="en-US" sz="1600" b="0" i="0" u="none" strike="noStrike" kern="1200" cap="none" spc="0" normalizeH="0" baseline="0" noProof="0" dirty="0">
                <a:ln>
                  <a:noFill/>
                </a:ln>
                <a:solidFill>
                  <a:prstClr val="black"/>
                </a:solidFill>
                <a:effectLst/>
                <a:highlight>
                  <a:srgbClr val="FFFF00"/>
                </a:highlight>
                <a:uLnTx/>
                <a:uFillTx/>
                <a:latin typeface="Times New Roman"/>
                <a:ea typeface="+mn-ea"/>
                <a:cs typeface="+mn-cs"/>
              </a:rPr>
              <a:t>%Value(STB)=0</a:t>
            </a:r>
            <a:endParaRPr kumimoji="0" lang="en-US" sz="16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a:ea typeface="+mn-ea"/>
                <a:cs typeface="+mn-cs"/>
              </a:rPr>
              <a:t>Circle A: </a:t>
            </a:r>
            <a:r>
              <a:rPr kumimoji="0" lang="en-US" sz="1600" b="0" i="0" u="none" strike="noStrike" kern="1200" cap="none" spc="0" normalizeH="0" baseline="0" noProof="0" dirty="0">
                <a:ln>
                  <a:noFill/>
                </a:ln>
                <a:solidFill>
                  <a:srgbClr val="7030A0"/>
                </a:solidFill>
                <a:effectLst/>
                <a:highlight>
                  <a:srgbClr val="FFFF00"/>
                </a:highlight>
                <a:uLnTx/>
                <a:uFillTx/>
                <a:latin typeface="Times New Roman"/>
                <a:ea typeface="+mn-ea"/>
                <a:cs typeface="+mn-cs"/>
              </a:rPr>
              <a:t>Passing</a:t>
            </a:r>
            <a:r>
              <a:rPr kumimoji="0" lang="en-US" sz="1600" b="0" i="0" u="none" strike="noStrike" kern="1200" cap="none" spc="0" normalizeH="0" baseline="0" noProof="0" dirty="0">
                <a:ln>
                  <a:noFill/>
                </a:ln>
                <a:solidFill>
                  <a:prstClr val="black"/>
                </a:solidFill>
                <a:effectLst/>
                <a:highlight>
                  <a:srgbClr val="FFFF00"/>
                </a:highlight>
                <a:uLnTx/>
                <a:uFillTx/>
                <a:latin typeface="Times New Roman"/>
                <a:ea typeface="+mn-ea"/>
                <a:cs typeface="+mn-cs"/>
              </a:rPr>
              <a:t> all the Subs with “more than one N” (not “every N”) (31-77, 31-76, 63-13), and 63-10 and 31-48 as before</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 </a:t>
            </a:r>
          </a:p>
        </p:txBody>
      </p:sp>
      <p:sp>
        <p:nvSpPr>
          <p:cNvPr id="10" name="TextBox 9">
            <a:extLst>
              <a:ext uri="{FF2B5EF4-FFF2-40B4-BE49-F238E27FC236}">
                <a16:creationId xmlns:a16="http://schemas.microsoft.com/office/drawing/2014/main" id="{0C556C98-0B46-9358-D5EE-92B11F544527}"/>
              </a:ext>
            </a:extLst>
          </p:cNvPr>
          <p:cNvSpPr txBox="1"/>
          <p:nvPr/>
        </p:nvSpPr>
        <p:spPr>
          <a:xfrm>
            <a:off x="244929" y="1616529"/>
            <a:ext cx="1180836" cy="369332"/>
          </a:xfrm>
          <a:prstGeom prst="rect">
            <a:avLst/>
          </a:prstGeom>
          <a:solidFill>
            <a:srgbClr val="FFC000"/>
          </a:solidFill>
          <a:ln>
            <a:solidFill>
              <a:schemeClr val="accent4">
                <a:lumMod val="5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BVA31-75</a:t>
            </a:r>
          </a:p>
        </p:txBody>
      </p:sp>
      <p:pic>
        <p:nvPicPr>
          <p:cNvPr id="100" name="Picture 99">
            <a:extLst>
              <a:ext uri="{FF2B5EF4-FFF2-40B4-BE49-F238E27FC236}">
                <a16:creationId xmlns:a16="http://schemas.microsoft.com/office/drawing/2014/main" id="{A8CCC900-EB22-B70D-6500-FE6CBF59B9A3}"/>
              </a:ext>
            </a:extLst>
          </p:cNvPr>
          <p:cNvPicPr>
            <a:picLocks noChangeAspect="1"/>
          </p:cNvPicPr>
          <p:nvPr/>
        </p:nvPicPr>
        <p:blipFill>
          <a:blip r:embed="rId4"/>
          <a:stretch>
            <a:fillRect/>
          </a:stretch>
        </p:blipFill>
        <p:spPr>
          <a:xfrm>
            <a:off x="6791469" y="4029349"/>
            <a:ext cx="3974937" cy="2456901"/>
          </a:xfrm>
          <a:prstGeom prst="rect">
            <a:avLst/>
          </a:prstGeom>
        </p:spPr>
      </p:pic>
      <mc:AlternateContent xmlns:mc="http://schemas.openxmlformats.org/markup-compatibility/2006">
        <mc:Choice xmlns:p14="http://schemas.microsoft.com/office/powerpoint/2010/main" xmlns:aink="http://schemas.microsoft.com/office/drawing/2016/ink" Requires="p14 aink">
          <p:contentPart p14:bwMode="auto" r:id="rId5">
            <p14:nvContentPartPr>
              <p14:cNvPr id="101" name="Ink 100">
                <a:extLst>
                  <a:ext uri="{FF2B5EF4-FFF2-40B4-BE49-F238E27FC236}">
                    <a16:creationId xmlns:a16="http://schemas.microsoft.com/office/drawing/2014/main" id="{D727E39C-D33D-0B31-B1CD-8D56B9EE78DF}"/>
                  </a:ext>
                </a:extLst>
              </p14:cNvPr>
              <p14:cNvContentPartPr/>
              <p14:nvPr/>
            </p14:nvContentPartPr>
            <p14:xfrm>
              <a:off x="9747511" y="4248732"/>
              <a:ext cx="351360" cy="307440"/>
            </p14:xfrm>
          </p:contentPart>
        </mc:Choice>
        <mc:Fallback>
          <p:pic>
            <p:nvPicPr>
              <p:cNvPr id="101" name="Ink 100">
                <a:extLst>
                  <a:ext uri="{FF2B5EF4-FFF2-40B4-BE49-F238E27FC236}">
                    <a16:creationId xmlns:a16="http://schemas.microsoft.com/office/drawing/2014/main" id="{D727E39C-D33D-0B31-B1CD-8D56B9EE78DF}"/>
                  </a:ext>
                </a:extLst>
              </p:cNvPr>
              <p:cNvPicPr/>
              <p:nvPr/>
            </p:nvPicPr>
            <p:blipFill>
              <a:blip r:embed="rId6"/>
              <a:stretch>
                <a:fillRect/>
              </a:stretch>
            </p:blipFill>
            <p:spPr>
              <a:xfrm>
                <a:off x="9729511" y="4230732"/>
                <a:ext cx="387000" cy="343080"/>
              </a:xfrm>
              <a:prstGeom prst="rect">
                <a:avLst/>
              </a:prstGeom>
            </p:spPr>
          </p:pic>
        </mc:Fallback>
      </mc:AlternateContent>
    </p:spTree>
    <p:extLst>
      <p:ext uri="{BB962C8B-B14F-4D97-AF65-F5344CB8AC3E}">
        <p14:creationId xmlns:p14="http://schemas.microsoft.com/office/powerpoint/2010/main" val="526056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35BB93-91BB-4F46-9FFA-6B690E0D90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68F77A28-FD57-4A75-A2F0-3589784275E4}"/>
              </a:ext>
            </a:extLst>
          </p:cNvPr>
          <p:cNvSpPr txBox="1"/>
          <p:nvPr/>
        </p:nvSpPr>
        <p:spPr>
          <a:xfrm>
            <a:off x="1167273" y="1573930"/>
            <a:ext cx="9857453" cy="3970318"/>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We see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Reds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in the middle intersection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only very occasionally</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especially when we use very stringent criteria for inclusion in Circle A, Circle B, and Circle 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If we conduct demonstration attempts (such as our on-line “Experiments” and their Japanese counterparts) </a:t>
            </a:r>
            <a:r>
              <a:rPr kumimoji="0" lang="en-US" sz="2800" b="0" i="0" strike="noStrike" kern="1200" cap="none" spc="0" normalizeH="0" baseline="0" noProof="0" dirty="0">
                <a:ln>
                  <a:noFill/>
                </a:ln>
                <a:solidFill>
                  <a:srgbClr val="C00000"/>
                </a:solidFill>
                <a:effectLst/>
                <a:uLnTx/>
                <a:uFillTx/>
                <a:latin typeface="Times New Roman"/>
                <a:ea typeface="+mn-ea"/>
                <a:cs typeface="+mn-cs"/>
              </a:rPr>
              <a:t>infinitely many times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with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infinitely many speakers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however, we are bound to see some Reds in the middle intersection!!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Why?</a:t>
            </a:r>
          </a:p>
        </p:txBody>
      </p:sp>
    </p:spTree>
    <p:extLst>
      <p:ext uri="{BB962C8B-B14F-4D97-AF65-F5344CB8AC3E}">
        <p14:creationId xmlns:p14="http://schemas.microsoft.com/office/powerpoint/2010/main" val="209344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F5E78-C935-4F1C-AE4E-6BCAD27F45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3" name="Rectangle 2">
            <a:extLst>
              <a:ext uri="{FF2B5EF4-FFF2-40B4-BE49-F238E27FC236}">
                <a16:creationId xmlns:a16="http://schemas.microsoft.com/office/drawing/2014/main" id="{CEB79C03-020C-4BCF-AE60-86991C22C97B}"/>
              </a:ext>
            </a:extLst>
          </p:cNvPr>
          <p:cNvSpPr/>
          <p:nvPr/>
        </p:nvSpPr>
        <p:spPr>
          <a:xfrm>
            <a:off x="706227" y="2024996"/>
            <a:ext cx="11125200" cy="2308324"/>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Because participants in demonstration attempts are not nearly as reliable as the LFStist.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The LFStist tries to check their judgments </a:t>
            </a:r>
            <a:r>
              <a:rPr kumimoji="0" lang="en-US" sz="2400" b="0" i="0" u="none" strike="noStrike" kern="1200" cap="none" spc="0" normalizeH="0" baseline="0" noProof="0" dirty="0">
                <a:ln>
                  <a:noFill/>
                </a:ln>
                <a:solidFill>
                  <a:srgbClr val="FF0000"/>
                </a:solidFill>
                <a:effectLst/>
                <a:uLnTx/>
                <a:uFillTx/>
                <a:latin typeface="Times New Roman"/>
                <a:ea typeface="+mn-ea"/>
                <a:cs typeface="+mn-cs"/>
              </a:rPr>
              <a:t>across BVA, DR and Coref </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very closely, by going back and forth among them, by going back and forth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among different choices of X and Y</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among different Schemata (different sentences patterns)</a:t>
            </a:r>
            <a:r>
              <a:rPr kumimoji="0" lang="en-US" sz="2400" b="0" i="0" u="none" strike="noStrike" kern="1200" cap="none" spc="0" normalizeH="0" baseline="0" noProof="0" dirty="0">
                <a:ln>
                  <a:noFill/>
                </a:ln>
                <a:effectLst/>
                <a:uLnTx/>
                <a:uFillTx/>
                <a:latin typeface="Times New Roman"/>
                <a:ea typeface="+mn-ea"/>
                <a:cs typeface="+mn-cs"/>
              </a:rPr>
              <a:t>, and</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 among other variables</a:t>
            </a:r>
            <a:r>
              <a:rPr kumimoji="0" lang="en-US" sz="2400" b="0" i="0" u="none" strike="noStrike" kern="1200" cap="none" spc="0" normalizeH="0" noProof="0" dirty="0">
                <a:ln>
                  <a:noFill/>
                </a:ln>
                <a:solidFill>
                  <a:srgbClr val="C00000"/>
                </a:solidFill>
                <a:effectLst/>
                <a:uLnTx/>
                <a:uFillTx/>
                <a:latin typeface="Times New Roman"/>
                <a:ea typeface="+mn-ea"/>
                <a:cs typeface="+mn-cs"/>
              </a:rPr>
              <a:t> not considered above</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p>
        </p:txBody>
      </p:sp>
    </p:spTree>
    <p:extLst>
      <p:ext uri="{BB962C8B-B14F-4D97-AF65-F5344CB8AC3E}">
        <p14:creationId xmlns:p14="http://schemas.microsoft.com/office/powerpoint/2010/main" val="197714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3D render of cells">
            <a:extLst>
              <a:ext uri="{FF2B5EF4-FFF2-40B4-BE49-F238E27FC236}">
                <a16:creationId xmlns:a16="http://schemas.microsoft.com/office/drawing/2014/main" id="{BB460454-728D-4B1C-BCDF-E3E3EE372F34}"/>
              </a:ext>
            </a:extLst>
          </p:cNvPr>
          <p:cNvPicPr>
            <a:picLocks noChangeAspect="1"/>
          </p:cNvPicPr>
          <p:nvPr/>
        </p:nvPicPr>
        <p:blipFill rotWithShape="1">
          <a:blip r:embed="rId2"/>
          <a:srcRect/>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C1A62F3-A983-4331-B04E-C4FCD3A2CD55}"/>
              </a:ext>
            </a:extLst>
          </p:cNvPr>
          <p:cNvSpPr txBox="1"/>
          <p:nvPr/>
        </p:nvSpPr>
        <p:spPr>
          <a:xfrm>
            <a:off x="404553" y="3091928"/>
            <a:ext cx="9078562" cy="2387600"/>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6600" b="0" i="0" u="none" strike="noStrike" cap="none" spc="0" normalizeH="0" baseline="0" noProof="0">
                <a:ln>
                  <a:noFill/>
                </a:ln>
                <a:solidFill>
                  <a:schemeClr val="bg1"/>
                </a:solidFill>
                <a:effectLst/>
                <a:uLnTx/>
                <a:uFillTx/>
                <a:latin typeface="+mj-lt"/>
                <a:ea typeface="+mj-ea"/>
                <a:cs typeface="+mj-cs"/>
              </a:rPr>
              <a:t>Replication in LFS</a:t>
            </a:r>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147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F5E78-C935-4F1C-AE4E-6BCAD27F45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3" name="Rectangle 2">
            <a:extLst>
              <a:ext uri="{FF2B5EF4-FFF2-40B4-BE49-F238E27FC236}">
                <a16:creationId xmlns:a16="http://schemas.microsoft.com/office/drawing/2014/main" id="{CEB79C03-020C-4BCF-AE60-86991C22C97B}"/>
              </a:ext>
            </a:extLst>
          </p:cNvPr>
          <p:cNvSpPr/>
          <p:nvPr/>
        </p:nvSpPr>
        <p:spPr>
          <a:xfrm>
            <a:off x="533400" y="467860"/>
            <a:ext cx="11125200" cy="5632311"/>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By checking things back and forth like that,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LFStist</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can try to avoid effects of “change” of their “cognitive state” that might result in a shift from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YQrk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to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YQrk</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for a given choice of Y, which can indeed happen (and other shifts like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Participants in demonstration attempts do not (know how to) do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When they are allowed to report their judgments over a long period of time, as in the demonstration attempt in Japanese (where</a:t>
            </a:r>
            <a:r>
              <a:rPr kumimoji="0" lang="en-US" sz="2400" b="0" i="0" u="none" strike="noStrike" kern="1200" cap="none" spc="0" normalizeH="0" noProof="0" dirty="0">
                <a:ln>
                  <a:noFill/>
                </a:ln>
                <a:solidFill>
                  <a:prstClr val="black"/>
                </a:solidFill>
                <a:effectLst/>
                <a:uLnTx/>
                <a:uFillTx/>
                <a:latin typeface="Times New Roman"/>
                <a:ea typeface="+mn-ea"/>
                <a:cs typeface="+mn-cs"/>
              </a:rPr>
              <a:t> students participated in on-line “</a:t>
            </a:r>
            <a:r>
              <a:rPr lang="en-US" sz="2400" dirty="0">
                <a:solidFill>
                  <a:prstClr val="black"/>
                </a:solidFill>
                <a:latin typeface="Times New Roman"/>
              </a:rPr>
              <a:t>Experiments” throughout the entire semester)</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they may be reporting their judgments based on different “cognitive states”</a:t>
            </a:r>
            <a:r>
              <a:rPr lang="en-US" sz="2400" dirty="0">
                <a:solidFill>
                  <a:prstClr val="black"/>
                </a:solidFill>
                <a:latin typeface="Times New Roman"/>
              </a:rPr>
              <a:t>, which </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might result in shifts of the type just noted,</a:t>
            </a:r>
            <a:r>
              <a:rPr kumimoji="0" lang="en-US" sz="2400" b="0" i="0" u="none" strike="noStrike" kern="1200" cap="none" spc="0" normalizeH="0" noProof="0" dirty="0">
                <a:ln>
                  <a:noFill/>
                </a:ln>
                <a:solidFill>
                  <a:prstClr val="black"/>
                </a:solidFill>
                <a:effectLst/>
                <a:uLnTx/>
                <a:uFillTx/>
                <a:latin typeface="Times New Roman"/>
                <a:ea typeface="+mn-ea"/>
                <a:cs typeface="+mn-cs"/>
              </a:rPr>
              <a:t> thereby making the intended correlation of judgments not showing up as predicted.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aseline="0" dirty="0">
              <a:solidFill>
                <a:prstClr val="black"/>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noProof="0" dirty="0">
                <a:ln>
                  <a:noFill/>
                </a:ln>
                <a:solidFill>
                  <a:prstClr val="black"/>
                </a:solidFill>
                <a:effectLst/>
                <a:uLnTx/>
                <a:uFillTx/>
                <a:latin typeface="Times New Roman"/>
                <a:ea typeface="+mn-ea"/>
                <a:cs typeface="+mn-cs"/>
              </a:rPr>
              <a:t>They can simply make a mistake pressing a radio button.  (The current design of the on-line “Experiments” does not allow the participant to self-correct their “errors”; this can potentially result in there being a </a:t>
            </a:r>
            <a:r>
              <a:rPr kumimoji="0" lang="en-US" sz="2400" b="0" i="0" u="none" strike="noStrike" kern="1200" cap="none" spc="0" normalizeH="0" noProof="0" dirty="0">
                <a:ln>
                  <a:noFill/>
                </a:ln>
                <a:solidFill>
                  <a:srgbClr val="C00000"/>
                </a:solidFill>
                <a:effectLst/>
                <a:uLnTx/>
                <a:uFillTx/>
                <a:latin typeface="Times New Roman"/>
                <a:ea typeface="+mn-ea"/>
                <a:cs typeface="+mn-cs"/>
              </a:rPr>
              <a:t>Red * </a:t>
            </a:r>
            <a:r>
              <a:rPr kumimoji="0" lang="en-US" sz="2400" b="0" i="0" u="none" strike="noStrike" kern="1200" cap="none" spc="0" normalizeH="0" noProof="0" dirty="0">
                <a:ln>
                  <a:noFill/>
                </a:ln>
                <a:effectLst/>
                <a:uLnTx/>
                <a:uFillTx/>
                <a:latin typeface="Times New Roman"/>
                <a:ea typeface="+mn-ea"/>
                <a:cs typeface="+mn-cs"/>
              </a:rPr>
              <a:t>in the middle intersection by an error!)</a:t>
            </a:r>
            <a:endParaRPr kumimoji="0" lang="en-US" sz="2400" b="0" i="0" u="none" strike="noStrike" kern="1200" cap="none" spc="0" normalizeH="0" baseline="0" noProof="0" dirty="0">
              <a:ln>
                <a:noFill/>
              </a:ln>
              <a:effectLst/>
              <a:uLnTx/>
              <a:uFillTx/>
              <a:latin typeface="Times New Roman"/>
              <a:ea typeface="+mn-ea"/>
              <a:cs typeface="+mn-cs"/>
            </a:endParaRPr>
          </a:p>
        </p:txBody>
      </p:sp>
    </p:spTree>
    <p:extLst>
      <p:ext uri="{BB962C8B-B14F-4D97-AF65-F5344CB8AC3E}">
        <p14:creationId xmlns:p14="http://schemas.microsoft.com/office/powerpoint/2010/main" val="268550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F5E78-C935-4F1C-AE4E-6BCAD27F45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3" name="Rectangle 2">
            <a:extLst>
              <a:ext uri="{FF2B5EF4-FFF2-40B4-BE49-F238E27FC236}">
                <a16:creationId xmlns:a16="http://schemas.microsoft.com/office/drawing/2014/main" id="{CEB79C03-020C-4BCF-AE60-86991C22C97B}"/>
              </a:ext>
            </a:extLst>
          </p:cNvPr>
          <p:cNvSpPr/>
          <p:nvPr/>
        </p:nvSpPr>
        <p:spPr>
          <a:xfrm>
            <a:off x="678118" y="1969760"/>
            <a:ext cx="11125200" cy="2308324"/>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So,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Green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and </a:t>
            </a:r>
            <a:r>
              <a:rPr kumimoji="0" lang="en-US" sz="2400" b="0" i="0" u="none" strike="noStrike" kern="1200" cap="none" spc="0" normalizeH="0" baseline="0" noProof="0" dirty="0">
                <a:ln>
                  <a:noFill/>
                </a:ln>
                <a:solidFill>
                  <a:srgbClr val="FF0000"/>
                </a:solidFill>
                <a:effectLst/>
                <a:uLnTx/>
                <a:uFillTx/>
                <a:latin typeface="Times New Roman"/>
                <a:ea typeface="+mn-ea"/>
                <a:cs typeface="+mn-cs"/>
              </a:rPr>
              <a:t>Red</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in demonstration attempts are not as reliable as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Green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and </a:t>
            </a:r>
            <a:r>
              <a:rPr kumimoji="0" lang="en-US" sz="2400" b="0" i="0" u="none" strike="noStrike" kern="1200" cap="none" spc="0" normalizeH="0" baseline="0" noProof="0" dirty="0">
                <a:ln>
                  <a:noFill/>
                </a:ln>
                <a:solidFill>
                  <a:srgbClr val="FF0000"/>
                </a:solidFill>
                <a:effectLst/>
                <a:uLnTx/>
                <a:uFillTx/>
                <a:latin typeface="Times New Roman"/>
                <a:ea typeface="+mn-ea"/>
                <a:cs typeface="+mn-cs"/>
              </a:rPr>
              <a:t>Red</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in the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LFStist’s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self-experiments.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The fact that we seldom get </a:t>
            </a:r>
            <a:r>
              <a:rPr kumimoji="0" lang="en-US" sz="2400" b="0" i="0" u="none" strike="noStrike" kern="1200" cap="none" spc="0" normalizeH="0" baseline="0" noProof="0" dirty="0">
                <a:ln>
                  <a:noFill/>
                </a:ln>
                <a:solidFill>
                  <a:srgbClr val="FF0000"/>
                </a:solidFill>
                <a:effectLst/>
                <a:uLnTx/>
                <a:uFillTx/>
                <a:latin typeface="Times New Roman"/>
                <a:ea typeface="+mn-ea"/>
                <a:cs typeface="+mn-cs"/>
              </a:rPr>
              <a:t>Reds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in the middle intersection in demonstration attempts</a:t>
            </a:r>
            <a:r>
              <a:rPr lang="en-US" sz="2400" dirty="0">
                <a:solidFill>
                  <a:prstClr val="black"/>
                </a:solidFill>
                <a:latin typeface="Times New Roman"/>
              </a:rPr>
              <a:t> indeed </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makes us hopeful that our hypotheses and the general correlational methodology in LFS may be on the right track.</a:t>
            </a:r>
          </a:p>
        </p:txBody>
      </p:sp>
    </p:spTree>
    <p:extLst>
      <p:ext uri="{BB962C8B-B14F-4D97-AF65-F5344CB8AC3E}">
        <p14:creationId xmlns:p14="http://schemas.microsoft.com/office/powerpoint/2010/main" val="386069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07F115-F600-4366-9FEC-43392AE9D5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D17126A9-716B-4627-8E73-5DC38080E904}"/>
              </a:ext>
            </a:extLst>
          </p:cNvPr>
          <p:cNvSpPr txBox="1"/>
          <p:nvPr/>
        </p:nvSpPr>
        <p:spPr>
          <a:xfrm>
            <a:off x="1362076" y="1905000"/>
            <a:ext cx="9679364" cy="3046988"/>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The language faculty is internal to an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Our predictions are, therefore, about an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noProof="0" dirty="0">
              <a:solidFill>
                <a:prstClr val="black"/>
              </a:solidFill>
              <a:latin typeface="Times New Roman"/>
            </a:endParaRPr>
          </a:p>
          <a:p>
            <a:pPr lvl="0">
              <a:defRPr/>
            </a:pPr>
            <a:r>
              <a:rPr kumimoji="0" lang="en-US" sz="2400" b="0" i="0" u="none" strike="noStrike" kern="1200" cap="none" spc="0" normalizeH="0" baseline="0" dirty="0">
                <a:ln>
                  <a:noFill/>
                </a:ln>
                <a:solidFill>
                  <a:prstClr val="black"/>
                </a:solidFill>
                <a:effectLst/>
                <a:uLnTx/>
                <a:uFillTx/>
                <a:latin typeface="Times New Roman"/>
                <a:ea typeface="+mn-ea"/>
                <a:cs typeface="+mn-cs"/>
              </a:rPr>
              <a:t>For</a:t>
            </a:r>
            <a:r>
              <a:rPr kumimoji="0" lang="en-US" sz="2400" b="0" i="0" u="none" strike="noStrike" kern="1200" cap="none" spc="0" normalizeH="0" dirty="0">
                <a:ln>
                  <a:noFill/>
                </a:ln>
                <a:solidFill>
                  <a:prstClr val="black"/>
                </a:solidFill>
                <a:effectLst/>
                <a:uLnTx/>
                <a:uFillTx/>
                <a:latin typeface="Times New Roman"/>
                <a:ea typeface="+mn-ea"/>
                <a:cs typeface="+mn-cs"/>
              </a:rPr>
              <a:t> each individual speaker, we have </a:t>
            </a:r>
            <a:r>
              <a:rPr lang="en-US" sz="2400" dirty="0">
                <a:solidFill>
                  <a:prstClr val="black"/>
                </a:solidFill>
              </a:rPr>
              <a:t>one of the following 24 Venn Diagrams, as noted in Second Lecture of Language Faculty Science.  (8 possibilities about where the speaker is, and 3 possibilities of the speaker’s color (Green, Red, or Blue).  8x3=24.</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49641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22F0D1A5-CFC0-49F7-B33D-CE8F02730585}"/>
              </a:ext>
            </a:extLst>
          </p:cNvPr>
          <p:cNvSpPr/>
          <p:nvPr/>
        </p:nvSpPr>
        <p:spPr>
          <a:xfrm>
            <a:off x="7224743" y="1935459"/>
            <a:ext cx="116958" cy="1063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5" name="Oval 14">
            <a:extLst>
              <a:ext uri="{FF2B5EF4-FFF2-40B4-BE49-F238E27FC236}">
                <a16:creationId xmlns:a16="http://schemas.microsoft.com/office/drawing/2014/main" id="{A4505C02-F2DB-4436-8CBA-EBD9CA8BB225}"/>
              </a:ext>
            </a:extLst>
          </p:cNvPr>
          <p:cNvSpPr/>
          <p:nvPr/>
        </p:nvSpPr>
        <p:spPr>
          <a:xfrm>
            <a:off x="6858276" y="4517265"/>
            <a:ext cx="116958" cy="1063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8" name="Oval 17">
            <a:extLst>
              <a:ext uri="{FF2B5EF4-FFF2-40B4-BE49-F238E27FC236}">
                <a16:creationId xmlns:a16="http://schemas.microsoft.com/office/drawing/2014/main" id="{35AE1799-F204-4A5C-BB82-F3255B68587D}"/>
              </a:ext>
            </a:extLst>
          </p:cNvPr>
          <p:cNvSpPr/>
          <p:nvPr/>
        </p:nvSpPr>
        <p:spPr>
          <a:xfrm>
            <a:off x="8963481" y="5368172"/>
            <a:ext cx="116958" cy="1063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1" name="Oval 20">
            <a:extLst>
              <a:ext uri="{FF2B5EF4-FFF2-40B4-BE49-F238E27FC236}">
                <a16:creationId xmlns:a16="http://schemas.microsoft.com/office/drawing/2014/main" id="{92AA103F-C5AD-4AEB-AF34-39BCA97FB2E8}"/>
              </a:ext>
            </a:extLst>
          </p:cNvPr>
          <p:cNvSpPr/>
          <p:nvPr/>
        </p:nvSpPr>
        <p:spPr>
          <a:xfrm>
            <a:off x="4263739" y="4409933"/>
            <a:ext cx="116958" cy="1063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4" name="Oval 23">
            <a:extLst>
              <a:ext uri="{FF2B5EF4-FFF2-40B4-BE49-F238E27FC236}">
                <a16:creationId xmlns:a16="http://schemas.microsoft.com/office/drawing/2014/main" id="{AF5AF4FE-6E8A-442F-BD94-D6F823C34D49}"/>
              </a:ext>
            </a:extLst>
          </p:cNvPr>
          <p:cNvSpPr/>
          <p:nvPr/>
        </p:nvSpPr>
        <p:spPr>
          <a:xfrm>
            <a:off x="9370815" y="1590851"/>
            <a:ext cx="116958" cy="1063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nvGrpSpPr>
          <p:cNvPr id="58" name="Group 57">
            <a:extLst>
              <a:ext uri="{FF2B5EF4-FFF2-40B4-BE49-F238E27FC236}">
                <a16:creationId xmlns:a16="http://schemas.microsoft.com/office/drawing/2014/main" id="{430F6F8D-2EB0-4C7F-8C29-516ED55B00E1}"/>
              </a:ext>
            </a:extLst>
          </p:cNvPr>
          <p:cNvGrpSpPr/>
          <p:nvPr/>
        </p:nvGrpSpPr>
        <p:grpSpPr>
          <a:xfrm>
            <a:off x="3068997" y="752832"/>
            <a:ext cx="1977656" cy="1967023"/>
            <a:chOff x="6630861" y="4192581"/>
            <a:chExt cx="1977656" cy="1967023"/>
          </a:xfrm>
        </p:grpSpPr>
        <p:sp>
          <p:nvSpPr>
            <p:cNvPr id="59" name="Rectangle 58">
              <a:extLst>
                <a:ext uri="{FF2B5EF4-FFF2-40B4-BE49-F238E27FC236}">
                  <a16:creationId xmlns:a16="http://schemas.microsoft.com/office/drawing/2014/main" id="{A68D4D5E-CB62-4E9C-B84D-6A0BC59E5478}"/>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0" name="Oval 59">
              <a:extLst>
                <a:ext uri="{FF2B5EF4-FFF2-40B4-BE49-F238E27FC236}">
                  <a16:creationId xmlns:a16="http://schemas.microsoft.com/office/drawing/2014/main" id="{7A6E34A2-CAAB-4089-B283-AA81D5D58E5A}"/>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1" name="Oval 60">
              <a:extLst>
                <a:ext uri="{FF2B5EF4-FFF2-40B4-BE49-F238E27FC236}">
                  <a16:creationId xmlns:a16="http://schemas.microsoft.com/office/drawing/2014/main" id="{DFCA2D32-1DCB-4812-94AF-B7B9EFB848F3}"/>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2" name="Oval 61">
              <a:extLst>
                <a:ext uri="{FF2B5EF4-FFF2-40B4-BE49-F238E27FC236}">
                  <a16:creationId xmlns:a16="http://schemas.microsoft.com/office/drawing/2014/main" id="{628D166E-B002-4CAF-BF0C-FC3B5500310A}"/>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68" name="Group 67">
            <a:extLst>
              <a:ext uri="{FF2B5EF4-FFF2-40B4-BE49-F238E27FC236}">
                <a16:creationId xmlns:a16="http://schemas.microsoft.com/office/drawing/2014/main" id="{98F30D5C-4D5E-4324-A971-2549AB95BE69}"/>
              </a:ext>
            </a:extLst>
          </p:cNvPr>
          <p:cNvGrpSpPr/>
          <p:nvPr/>
        </p:nvGrpSpPr>
        <p:grpSpPr>
          <a:xfrm>
            <a:off x="8671307" y="752832"/>
            <a:ext cx="1977656" cy="1967023"/>
            <a:chOff x="6630861" y="4192581"/>
            <a:chExt cx="1977656" cy="1967023"/>
          </a:xfrm>
        </p:grpSpPr>
        <p:sp>
          <p:nvSpPr>
            <p:cNvPr id="69" name="Rectangle 68">
              <a:extLst>
                <a:ext uri="{FF2B5EF4-FFF2-40B4-BE49-F238E27FC236}">
                  <a16:creationId xmlns:a16="http://schemas.microsoft.com/office/drawing/2014/main" id="{2C6573E0-4BD9-4514-8C19-D906EB64BDAF}"/>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70" name="Oval 69">
              <a:extLst>
                <a:ext uri="{FF2B5EF4-FFF2-40B4-BE49-F238E27FC236}">
                  <a16:creationId xmlns:a16="http://schemas.microsoft.com/office/drawing/2014/main" id="{99C706DA-AFA2-4F79-B72C-7A1EA887676E}"/>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71" name="Oval 70">
              <a:extLst>
                <a:ext uri="{FF2B5EF4-FFF2-40B4-BE49-F238E27FC236}">
                  <a16:creationId xmlns:a16="http://schemas.microsoft.com/office/drawing/2014/main" id="{054FC8C9-FA93-41E3-8574-E5FFF94AA707}"/>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72" name="Oval 71">
              <a:extLst>
                <a:ext uri="{FF2B5EF4-FFF2-40B4-BE49-F238E27FC236}">
                  <a16:creationId xmlns:a16="http://schemas.microsoft.com/office/drawing/2014/main" id="{FCB35442-C4B4-4BAD-BB44-EC24542BF2BE}"/>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73" name="Group 72">
            <a:extLst>
              <a:ext uri="{FF2B5EF4-FFF2-40B4-BE49-F238E27FC236}">
                <a16:creationId xmlns:a16="http://schemas.microsoft.com/office/drawing/2014/main" id="{15DBC141-63A4-43C0-AAC1-06919E4FEDB9}"/>
              </a:ext>
            </a:extLst>
          </p:cNvPr>
          <p:cNvGrpSpPr/>
          <p:nvPr/>
        </p:nvGrpSpPr>
        <p:grpSpPr>
          <a:xfrm>
            <a:off x="531715" y="792073"/>
            <a:ext cx="1977656" cy="1967023"/>
            <a:chOff x="6630861" y="4192581"/>
            <a:chExt cx="1977656" cy="1967023"/>
          </a:xfrm>
        </p:grpSpPr>
        <p:sp>
          <p:nvSpPr>
            <p:cNvPr id="74" name="Rectangle 73">
              <a:extLst>
                <a:ext uri="{FF2B5EF4-FFF2-40B4-BE49-F238E27FC236}">
                  <a16:creationId xmlns:a16="http://schemas.microsoft.com/office/drawing/2014/main" id="{A2FEF1D5-5538-4F6F-8CC0-6A6713A05393}"/>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75" name="Oval 74">
              <a:extLst>
                <a:ext uri="{FF2B5EF4-FFF2-40B4-BE49-F238E27FC236}">
                  <a16:creationId xmlns:a16="http://schemas.microsoft.com/office/drawing/2014/main" id="{FCEC882B-0EF4-4D3E-827F-F368E37DFE9E}"/>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76" name="Oval 75">
              <a:extLst>
                <a:ext uri="{FF2B5EF4-FFF2-40B4-BE49-F238E27FC236}">
                  <a16:creationId xmlns:a16="http://schemas.microsoft.com/office/drawing/2014/main" id="{4DB613EA-CC9A-44A0-9C4B-6BFC98EC60D8}"/>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77" name="Oval 76">
              <a:extLst>
                <a:ext uri="{FF2B5EF4-FFF2-40B4-BE49-F238E27FC236}">
                  <a16:creationId xmlns:a16="http://schemas.microsoft.com/office/drawing/2014/main" id="{3458C1A7-23B8-4CC5-890E-44FCE929054D}"/>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103" name="Group 102">
            <a:extLst>
              <a:ext uri="{FF2B5EF4-FFF2-40B4-BE49-F238E27FC236}">
                <a16:creationId xmlns:a16="http://schemas.microsoft.com/office/drawing/2014/main" id="{2237E9FB-6641-4B97-99C6-2A7DC48C0BD6}"/>
              </a:ext>
            </a:extLst>
          </p:cNvPr>
          <p:cNvGrpSpPr/>
          <p:nvPr/>
        </p:nvGrpSpPr>
        <p:grpSpPr>
          <a:xfrm>
            <a:off x="8796425" y="3586916"/>
            <a:ext cx="1977656" cy="1967023"/>
            <a:chOff x="6636174" y="4109647"/>
            <a:chExt cx="1977656" cy="1967023"/>
          </a:xfrm>
        </p:grpSpPr>
        <p:sp>
          <p:nvSpPr>
            <p:cNvPr id="104" name="Rectangle 103">
              <a:extLst>
                <a:ext uri="{FF2B5EF4-FFF2-40B4-BE49-F238E27FC236}">
                  <a16:creationId xmlns:a16="http://schemas.microsoft.com/office/drawing/2014/main" id="{C8F0BF1E-8DD7-4329-914B-504BAA566060}"/>
                </a:ext>
              </a:extLst>
            </p:cNvPr>
            <p:cNvSpPr/>
            <p:nvPr/>
          </p:nvSpPr>
          <p:spPr>
            <a:xfrm>
              <a:off x="6636174" y="4109647"/>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05" name="Oval 104">
              <a:extLst>
                <a:ext uri="{FF2B5EF4-FFF2-40B4-BE49-F238E27FC236}">
                  <a16:creationId xmlns:a16="http://schemas.microsoft.com/office/drawing/2014/main" id="{C3CCF58B-6226-4B54-947E-13E56A072780}"/>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06" name="Oval 105">
              <a:extLst>
                <a:ext uri="{FF2B5EF4-FFF2-40B4-BE49-F238E27FC236}">
                  <a16:creationId xmlns:a16="http://schemas.microsoft.com/office/drawing/2014/main" id="{AA7B5699-6190-4F27-831A-7E0501F6F830}"/>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07" name="Oval 106">
              <a:extLst>
                <a:ext uri="{FF2B5EF4-FFF2-40B4-BE49-F238E27FC236}">
                  <a16:creationId xmlns:a16="http://schemas.microsoft.com/office/drawing/2014/main" id="{E6307E46-4BE8-4DF5-BBB1-919EDB1E6E27}"/>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113" name="Group 112">
            <a:extLst>
              <a:ext uri="{FF2B5EF4-FFF2-40B4-BE49-F238E27FC236}">
                <a16:creationId xmlns:a16="http://schemas.microsoft.com/office/drawing/2014/main" id="{01AA95FA-2D80-43B2-888F-A3493156154E}"/>
              </a:ext>
            </a:extLst>
          </p:cNvPr>
          <p:cNvGrpSpPr/>
          <p:nvPr/>
        </p:nvGrpSpPr>
        <p:grpSpPr>
          <a:xfrm>
            <a:off x="5906219" y="3591545"/>
            <a:ext cx="1977656" cy="1967023"/>
            <a:chOff x="6630861" y="4192581"/>
            <a:chExt cx="1977656" cy="1967023"/>
          </a:xfrm>
        </p:grpSpPr>
        <p:sp>
          <p:nvSpPr>
            <p:cNvPr id="114" name="Rectangle 113">
              <a:extLst>
                <a:ext uri="{FF2B5EF4-FFF2-40B4-BE49-F238E27FC236}">
                  <a16:creationId xmlns:a16="http://schemas.microsoft.com/office/drawing/2014/main" id="{A01A6AAA-E8B7-4713-B4F9-B7A21BFA19A4}"/>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5" name="Oval 114">
              <a:extLst>
                <a:ext uri="{FF2B5EF4-FFF2-40B4-BE49-F238E27FC236}">
                  <a16:creationId xmlns:a16="http://schemas.microsoft.com/office/drawing/2014/main" id="{D403803E-26FD-4D97-9A24-091437A036F7}"/>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6" name="Oval 115">
              <a:extLst>
                <a:ext uri="{FF2B5EF4-FFF2-40B4-BE49-F238E27FC236}">
                  <a16:creationId xmlns:a16="http://schemas.microsoft.com/office/drawing/2014/main" id="{911800CD-F24F-43BD-B88A-FC19E85A1721}"/>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7" name="Oval 116">
              <a:extLst>
                <a:ext uri="{FF2B5EF4-FFF2-40B4-BE49-F238E27FC236}">
                  <a16:creationId xmlns:a16="http://schemas.microsoft.com/office/drawing/2014/main" id="{5093FA06-E221-4697-86B4-A9CBCE893C05}"/>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2" name="Slide Number Placeholder 1">
            <a:extLst>
              <a:ext uri="{FF2B5EF4-FFF2-40B4-BE49-F238E27FC236}">
                <a16:creationId xmlns:a16="http://schemas.microsoft.com/office/drawing/2014/main" id="{64AC6048-53CF-4B7F-A9B1-068C707064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22" name="Oval 121">
            <a:extLst>
              <a:ext uri="{FF2B5EF4-FFF2-40B4-BE49-F238E27FC236}">
                <a16:creationId xmlns:a16="http://schemas.microsoft.com/office/drawing/2014/main" id="{58D1C4FC-87D5-413A-8452-1E75FB930B83}"/>
              </a:ext>
            </a:extLst>
          </p:cNvPr>
          <p:cNvSpPr/>
          <p:nvPr/>
        </p:nvSpPr>
        <p:spPr>
          <a:xfrm>
            <a:off x="1481711" y="4807860"/>
            <a:ext cx="116958" cy="1063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nvGrpSpPr>
          <p:cNvPr id="123" name="Group 122">
            <a:extLst>
              <a:ext uri="{FF2B5EF4-FFF2-40B4-BE49-F238E27FC236}">
                <a16:creationId xmlns:a16="http://schemas.microsoft.com/office/drawing/2014/main" id="{6AABE348-C223-4171-9686-C2CDE2643749}"/>
              </a:ext>
            </a:extLst>
          </p:cNvPr>
          <p:cNvGrpSpPr/>
          <p:nvPr/>
        </p:nvGrpSpPr>
        <p:grpSpPr>
          <a:xfrm>
            <a:off x="531715" y="3604611"/>
            <a:ext cx="1977656" cy="1967023"/>
            <a:chOff x="6630861" y="4192581"/>
            <a:chExt cx="1977656" cy="1967023"/>
          </a:xfrm>
        </p:grpSpPr>
        <p:sp>
          <p:nvSpPr>
            <p:cNvPr id="124" name="Rectangle 123">
              <a:extLst>
                <a:ext uri="{FF2B5EF4-FFF2-40B4-BE49-F238E27FC236}">
                  <a16:creationId xmlns:a16="http://schemas.microsoft.com/office/drawing/2014/main" id="{6D30499D-48D5-4FED-B64C-CA1F1344325C}"/>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5" name="Oval 124">
              <a:extLst>
                <a:ext uri="{FF2B5EF4-FFF2-40B4-BE49-F238E27FC236}">
                  <a16:creationId xmlns:a16="http://schemas.microsoft.com/office/drawing/2014/main" id="{F72F1E98-E680-4FAD-8C6B-51CAAF605907}"/>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6" name="Oval 125">
              <a:extLst>
                <a:ext uri="{FF2B5EF4-FFF2-40B4-BE49-F238E27FC236}">
                  <a16:creationId xmlns:a16="http://schemas.microsoft.com/office/drawing/2014/main" id="{09C7C606-17D9-4DD6-8B3A-01B98324D049}"/>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7" name="Oval 126">
              <a:extLst>
                <a:ext uri="{FF2B5EF4-FFF2-40B4-BE49-F238E27FC236}">
                  <a16:creationId xmlns:a16="http://schemas.microsoft.com/office/drawing/2014/main" id="{D072BF1F-7F7F-4C0F-9FC8-DA9397B98B9F}"/>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128" name="Group 127">
            <a:extLst>
              <a:ext uri="{FF2B5EF4-FFF2-40B4-BE49-F238E27FC236}">
                <a16:creationId xmlns:a16="http://schemas.microsoft.com/office/drawing/2014/main" id="{BF3EB8F2-B014-4E70-A1AF-C87F982EB136}"/>
              </a:ext>
            </a:extLst>
          </p:cNvPr>
          <p:cNvGrpSpPr/>
          <p:nvPr/>
        </p:nvGrpSpPr>
        <p:grpSpPr>
          <a:xfrm>
            <a:off x="5805300" y="741069"/>
            <a:ext cx="1977656" cy="1967023"/>
            <a:chOff x="6630861" y="4192581"/>
            <a:chExt cx="1977656" cy="1967023"/>
          </a:xfrm>
        </p:grpSpPr>
        <p:sp>
          <p:nvSpPr>
            <p:cNvPr id="129" name="Rectangle 128">
              <a:extLst>
                <a:ext uri="{FF2B5EF4-FFF2-40B4-BE49-F238E27FC236}">
                  <a16:creationId xmlns:a16="http://schemas.microsoft.com/office/drawing/2014/main" id="{94E8FF52-C195-4BB3-B15A-075D7433CBA2}"/>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0" name="Oval 129">
              <a:extLst>
                <a:ext uri="{FF2B5EF4-FFF2-40B4-BE49-F238E27FC236}">
                  <a16:creationId xmlns:a16="http://schemas.microsoft.com/office/drawing/2014/main" id="{A9D9A176-5EA0-413E-862B-AA61F253DA25}"/>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1" name="Oval 130">
              <a:extLst>
                <a:ext uri="{FF2B5EF4-FFF2-40B4-BE49-F238E27FC236}">
                  <a16:creationId xmlns:a16="http://schemas.microsoft.com/office/drawing/2014/main" id="{547DCA94-D1C3-4BCF-AE77-1CB626920876}"/>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2" name="Oval 131">
              <a:extLst>
                <a:ext uri="{FF2B5EF4-FFF2-40B4-BE49-F238E27FC236}">
                  <a16:creationId xmlns:a16="http://schemas.microsoft.com/office/drawing/2014/main" id="{E033A101-1BF9-41EC-848F-AE58DE213704}"/>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133" name="Group 132">
            <a:extLst>
              <a:ext uri="{FF2B5EF4-FFF2-40B4-BE49-F238E27FC236}">
                <a16:creationId xmlns:a16="http://schemas.microsoft.com/office/drawing/2014/main" id="{0771652E-4FB3-465B-BC90-921B7AF857C0}"/>
              </a:ext>
            </a:extLst>
          </p:cNvPr>
          <p:cNvGrpSpPr/>
          <p:nvPr/>
        </p:nvGrpSpPr>
        <p:grpSpPr>
          <a:xfrm>
            <a:off x="3083528" y="3639073"/>
            <a:ext cx="1977656" cy="1967023"/>
            <a:chOff x="6630861" y="4192581"/>
            <a:chExt cx="1977656" cy="1967023"/>
          </a:xfrm>
        </p:grpSpPr>
        <p:sp>
          <p:nvSpPr>
            <p:cNvPr id="134" name="Rectangle 133">
              <a:extLst>
                <a:ext uri="{FF2B5EF4-FFF2-40B4-BE49-F238E27FC236}">
                  <a16:creationId xmlns:a16="http://schemas.microsoft.com/office/drawing/2014/main" id="{EA24087F-6243-40E2-BF05-F078FC6A65BF}"/>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5" name="Oval 134">
              <a:extLst>
                <a:ext uri="{FF2B5EF4-FFF2-40B4-BE49-F238E27FC236}">
                  <a16:creationId xmlns:a16="http://schemas.microsoft.com/office/drawing/2014/main" id="{854CBF3A-2B03-4D20-A026-DE46CE10EECC}"/>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6" name="Oval 135">
              <a:extLst>
                <a:ext uri="{FF2B5EF4-FFF2-40B4-BE49-F238E27FC236}">
                  <a16:creationId xmlns:a16="http://schemas.microsoft.com/office/drawing/2014/main" id="{62CF6EDD-EB15-4FB7-A135-F6673A6A1D89}"/>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7" name="Oval 136">
              <a:extLst>
                <a:ext uri="{FF2B5EF4-FFF2-40B4-BE49-F238E27FC236}">
                  <a16:creationId xmlns:a16="http://schemas.microsoft.com/office/drawing/2014/main" id="{46294F98-568F-4484-82F4-F6823CAF915D}"/>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138" name="Oval 137">
            <a:extLst>
              <a:ext uri="{FF2B5EF4-FFF2-40B4-BE49-F238E27FC236}">
                <a16:creationId xmlns:a16="http://schemas.microsoft.com/office/drawing/2014/main" id="{F53CE7FE-6503-40EB-97EE-9613A431418A}"/>
              </a:ext>
            </a:extLst>
          </p:cNvPr>
          <p:cNvSpPr/>
          <p:nvPr/>
        </p:nvSpPr>
        <p:spPr>
          <a:xfrm>
            <a:off x="3568723" y="1885198"/>
            <a:ext cx="116958" cy="1063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9" name="Oval 138">
            <a:extLst>
              <a:ext uri="{FF2B5EF4-FFF2-40B4-BE49-F238E27FC236}">
                <a16:creationId xmlns:a16="http://schemas.microsoft.com/office/drawing/2014/main" id="{56DFCF6D-3DFA-40A1-9F43-25B951F85FCD}"/>
              </a:ext>
            </a:extLst>
          </p:cNvPr>
          <p:cNvSpPr/>
          <p:nvPr/>
        </p:nvSpPr>
        <p:spPr>
          <a:xfrm>
            <a:off x="1423232" y="1196108"/>
            <a:ext cx="116958" cy="1063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11172B4D-3F95-611E-5D1D-87564D72C83F}"/>
              </a:ext>
            </a:extLst>
          </p:cNvPr>
          <p:cNvSpPr txBox="1"/>
          <p:nvPr/>
        </p:nvSpPr>
        <p:spPr>
          <a:xfrm>
            <a:off x="805637" y="5797482"/>
            <a:ext cx="6201441" cy="646331"/>
          </a:xfrm>
          <a:prstGeom prst="rect">
            <a:avLst/>
          </a:prstGeom>
          <a:solidFill>
            <a:schemeClr val="accent2">
              <a:lumMod val="20000"/>
              <a:lumOff val="80000"/>
            </a:schemeClr>
          </a:solidFill>
        </p:spPr>
        <p:txBody>
          <a:bodyPr wrap="none" rtlCol="0">
            <a:spAutoFit/>
          </a:bodyPr>
          <a:lstStyle/>
          <a:p>
            <a:r>
              <a:rPr lang="en-US" dirty="0"/>
              <a:t>What places a speaker in a particular place in the Venn Diagram?</a:t>
            </a:r>
          </a:p>
          <a:p>
            <a:r>
              <a:rPr lang="en-US" dirty="0"/>
              <a:t>What determines the color of the speaker?</a:t>
            </a:r>
          </a:p>
        </p:txBody>
      </p:sp>
      <p:sp>
        <p:nvSpPr>
          <p:cNvPr id="4" name="TextBox 3">
            <a:extLst>
              <a:ext uri="{FF2B5EF4-FFF2-40B4-BE49-F238E27FC236}">
                <a16:creationId xmlns:a16="http://schemas.microsoft.com/office/drawing/2014/main" id="{A1B35AB6-939E-9B47-7C42-3E9CF275CE17}"/>
              </a:ext>
            </a:extLst>
          </p:cNvPr>
          <p:cNvSpPr txBox="1"/>
          <p:nvPr/>
        </p:nvSpPr>
        <p:spPr>
          <a:xfrm>
            <a:off x="3068997" y="180351"/>
            <a:ext cx="4538550" cy="369332"/>
          </a:xfrm>
          <a:prstGeom prst="rect">
            <a:avLst/>
          </a:prstGeom>
          <a:solidFill>
            <a:schemeClr val="accent2">
              <a:lumMod val="20000"/>
              <a:lumOff val="80000"/>
            </a:schemeClr>
          </a:solidFill>
        </p:spPr>
        <p:txBody>
          <a:bodyPr wrap="none" rtlCol="0">
            <a:spAutoFit/>
          </a:bodyPr>
          <a:lstStyle/>
          <a:p>
            <a:r>
              <a:rPr lang="en-US" dirty="0"/>
              <a:t>Suppose we are checking BVA(every boy, his).</a:t>
            </a:r>
          </a:p>
        </p:txBody>
      </p:sp>
      <p:sp>
        <p:nvSpPr>
          <p:cNvPr id="5" name="TextBox 4">
            <a:extLst>
              <a:ext uri="{FF2B5EF4-FFF2-40B4-BE49-F238E27FC236}">
                <a16:creationId xmlns:a16="http://schemas.microsoft.com/office/drawing/2014/main" id="{26E5A04A-ABA3-BBC7-DD36-BAF668880A68}"/>
              </a:ext>
            </a:extLst>
          </p:cNvPr>
          <p:cNvSpPr txBox="1"/>
          <p:nvPr/>
        </p:nvSpPr>
        <p:spPr>
          <a:xfrm>
            <a:off x="8820023" y="3097081"/>
            <a:ext cx="1101584" cy="369332"/>
          </a:xfrm>
          <a:prstGeom prst="rect">
            <a:avLst/>
          </a:prstGeom>
          <a:solidFill>
            <a:schemeClr val="accent6">
              <a:lumMod val="20000"/>
              <a:lumOff val="80000"/>
            </a:schemeClr>
          </a:solidFill>
        </p:spPr>
        <p:txBody>
          <a:bodyPr wrap="none" rtlCol="0">
            <a:spAutoFit/>
          </a:bodyPr>
          <a:lstStyle/>
          <a:p>
            <a:r>
              <a:rPr lang="en-US" dirty="0"/>
              <a:t>Speaker 2</a:t>
            </a:r>
          </a:p>
        </p:txBody>
      </p:sp>
      <p:sp>
        <p:nvSpPr>
          <p:cNvPr id="6" name="TextBox 5">
            <a:extLst>
              <a:ext uri="{FF2B5EF4-FFF2-40B4-BE49-F238E27FC236}">
                <a16:creationId xmlns:a16="http://schemas.microsoft.com/office/drawing/2014/main" id="{AF6E4505-5109-D3CA-53A4-2503C27A6429}"/>
              </a:ext>
            </a:extLst>
          </p:cNvPr>
          <p:cNvSpPr txBox="1"/>
          <p:nvPr/>
        </p:nvSpPr>
        <p:spPr>
          <a:xfrm>
            <a:off x="627621" y="365017"/>
            <a:ext cx="1101584" cy="369332"/>
          </a:xfrm>
          <a:prstGeom prst="rect">
            <a:avLst/>
          </a:prstGeom>
          <a:solidFill>
            <a:schemeClr val="accent6">
              <a:lumMod val="20000"/>
              <a:lumOff val="80000"/>
            </a:schemeClr>
          </a:solidFill>
        </p:spPr>
        <p:txBody>
          <a:bodyPr wrap="none" rtlCol="0">
            <a:spAutoFit/>
          </a:bodyPr>
          <a:lstStyle/>
          <a:p>
            <a:r>
              <a:rPr lang="en-US" dirty="0"/>
              <a:t>Speaker 1</a:t>
            </a:r>
          </a:p>
        </p:txBody>
      </p:sp>
      <p:sp>
        <p:nvSpPr>
          <p:cNvPr id="7" name="TextBox 6">
            <a:extLst>
              <a:ext uri="{FF2B5EF4-FFF2-40B4-BE49-F238E27FC236}">
                <a16:creationId xmlns:a16="http://schemas.microsoft.com/office/drawing/2014/main" id="{2DDE846E-3B92-9695-D889-5DE369A26DE4}"/>
              </a:ext>
            </a:extLst>
          </p:cNvPr>
          <p:cNvSpPr txBox="1"/>
          <p:nvPr/>
        </p:nvSpPr>
        <p:spPr>
          <a:xfrm>
            <a:off x="7735716" y="5743196"/>
            <a:ext cx="3179740" cy="923330"/>
          </a:xfrm>
          <a:prstGeom prst="rect">
            <a:avLst/>
          </a:prstGeom>
          <a:solidFill>
            <a:schemeClr val="accent6">
              <a:lumMod val="20000"/>
              <a:lumOff val="80000"/>
            </a:schemeClr>
          </a:solidFill>
        </p:spPr>
        <p:txBody>
          <a:bodyPr wrap="square" rtlCol="0">
            <a:spAutoFit/>
          </a:bodyPr>
          <a:lstStyle/>
          <a:p>
            <a:r>
              <a:rPr lang="en-US" dirty="0"/>
              <a:t>What places Speaker 1 and Speaker 2 in their respective places, for example?</a:t>
            </a:r>
          </a:p>
        </p:txBody>
      </p:sp>
    </p:spTree>
    <p:extLst>
      <p:ext uri="{BB962C8B-B14F-4D97-AF65-F5344CB8AC3E}">
        <p14:creationId xmlns:p14="http://schemas.microsoft.com/office/powerpoint/2010/main" val="249902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9381-565B-4CA5-963F-095D2281A3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4" name="TextBox 3">
            <a:extLst>
              <a:ext uri="{FF2B5EF4-FFF2-40B4-BE49-F238E27FC236}">
                <a16:creationId xmlns:a16="http://schemas.microsoft.com/office/drawing/2014/main" id="{616CFC88-4A87-4C3E-B097-D6459BD4AAF3}"/>
              </a:ext>
            </a:extLst>
          </p:cNvPr>
          <p:cNvSpPr txBox="1"/>
          <p:nvPr/>
        </p:nvSpPr>
        <p:spPr>
          <a:xfrm>
            <a:off x="1515738" y="1024716"/>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ea typeface="+mn-ea"/>
                <a:cs typeface="+mn-cs"/>
              </a:rPr>
              <a:t>*</a:t>
            </a:r>
          </a:p>
        </p:txBody>
      </p:sp>
      <p:grpSp>
        <p:nvGrpSpPr>
          <p:cNvPr id="5" name="Group 4">
            <a:extLst>
              <a:ext uri="{FF2B5EF4-FFF2-40B4-BE49-F238E27FC236}">
                <a16:creationId xmlns:a16="http://schemas.microsoft.com/office/drawing/2014/main" id="{7F728B2E-5288-445C-93B8-8E62110C76A9}"/>
              </a:ext>
            </a:extLst>
          </p:cNvPr>
          <p:cNvGrpSpPr/>
          <p:nvPr/>
        </p:nvGrpSpPr>
        <p:grpSpPr>
          <a:xfrm>
            <a:off x="678550" y="676133"/>
            <a:ext cx="1977656" cy="1967023"/>
            <a:chOff x="6630861" y="4192581"/>
            <a:chExt cx="1977656" cy="1967023"/>
          </a:xfrm>
        </p:grpSpPr>
        <p:sp>
          <p:nvSpPr>
            <p:cNvPr id="6" name="Rectangle 5">
              <a:extLst>
                <a:ext uri="{FF2B5EF4-FFF2-40B4-BE49-F238E27FC236}">
                  <a16:creationId xmlns:a16="http://schemas.microsoft.com/office/drawing/2014/main" id="{434BFED1-638E-4830-BFD7-A33AFB71649C}"/>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7" name="Oval 6">
              <a:extLst>
                <a:ext uri="{FF2B5EF4-FFF2-40B4-BE49-F238E27FC236}">
                  <a16:creationId xmlns:a16="http://schemas.microsoft.com/office/drawing/2014/main" id="{06914F68-8035-4864-AB35-6FA3968A1D00}"/>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Oval 7">
              <a:extLst>
                <a:ext uri="{FF2B5EF4-FFF2-40B4-BE49-F238E27FC236}">
                  <a16:creationId xmlns:a16="http://schemas.microsoft.com/office/drawing/2014/main" id="{6701C854-D399-46BF-BE43-164A2E46903F}"/>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9" name="Oval 8">
              <a:extLst>
                <a:ext uri="{FF2B5EF4-FFF2-40B4-BE49-F238E27FC236}">
                  <a16:creationId xmlns:a16="http://schemas.microsoft.com/office/drawing/2014/main" id="{5104E43B-0000-42A2-B0E0-790984ABA311}"/>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10" name="TextBox 9">
            <a:extLst>
              <a:ext uri="{FF2B5EF4-FFF2-40B4-BE49-F238E27FC236}">
                <a16:creationId xmlns:a16="http://schemas.microsoft.com/office/drawing/2014/main" id="{E720FEBE-BE52-4D0B-B1E9-745A03784FDB}"/>
              </a:ext>
            </a:extLst>
          </p:cNvPr>
          <p:cNvSpPr txBox="1"/>
          <p:nvPr/>
        </p:nvSpPr>
        <p:spPr>
          <a:xfrm>
            <a:off x="9454139" y="5259305"/>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ea typeface="+mn-ea"/>
                <a:cs typeface="+mn-cs"/>
              </a:rPr>
              <a:t>*</a:t>
            </a:r>
          </a:p>
        </p:txBody>
      </p:sp>
      <p:grpSp>
        <p:nvGrpSpPr>
          <p:cNvPr id="11" name="Group 10">
            <a:extLst>
              <a:ext uri="{FF2B5EF4-FFF2-40B4-BE49-F238E27FC236}">
                <a16:creationId xmlns:a16="http://schemas.microsoft.com/office/drawing/2014/main" id="{602D7866-C76D-4A9F-9FD4-EE5FD95AF637}"/>
              </a:ext>
            </a:extLst>
          </p:cNvPr>
          <p:cNvGrpSpPr/>
          <p:nvPr/>
        </p:nvGrpSpPr>
        <p:grpSpPr>
          <a:xfrm>
            <a:off x="3564007" y="676133"/>
            <a:ext cx="1977656" cy="1967023"/>
            <a:chOff x="6630861" y="4192581"/>
            <a:chExt cx="1977656" cy="1967023"/>
          </a:xfrm>
        </p:grpSpPr>
        <p:sp>
          <p:nvSpPr>
            <p:cNvPr id="12" name="Rectangle 11">
              <a:extLst>
                <a:ext uri="{FF2B5EF4-FFF2-40B4-BE49-F238E27FC236}">
                  <a16:creationId xmlns:a16="http://schemas.microsoft.com/office/drawing/2014/main" id="{22B517E9-EAE0-416B-A05D-1D97B4DFDC21}"/>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 name="Oval 12">
              <a:extLst>
                <a:ext uri="{FF2B5EF4-FFF2-40B4-BE49-F238E27FC236}">
                  <a16:creationId xmlns:a16="http://schemas.microsoft.com/office/drawing/2014/main" id="{60A4D22E-BAB7-4347-8D72-5238898C3FCC}"/>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4" name="Oval 13">
              <a:extLst>
                <a:ext uri="{FF2B5EF4-FFF2-40B4-BE49-F238E27FC236}">
                  <a16:creationId xmlns:a16="http://schemas.microsoft.com/office/drawing/2014/main" id="{17E7EF43-3247-4EC8-9F46-8C6E2A70148F}"/>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5" name="Oval 14">
              <a:extLst>
                <a:ext uri="{FF2B5EF4-FFF2-40B4-BE49-F238E27FC236}">
                  <a16:creationId xmlns:a16="http://schemas.microsoft.com/office/drawing/2014/main" id="{13863848-6EA3-4BD7-945A-242CBD987340}"/>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16" name="TextBox 15">
            <a:extLst>
              <a:ext uri="{FF2B5EF4-FFF2-40B4-BE49-F238E27FC236}">
                <a16:creationId xmlns:a16="http://schemas.microsoft.com/office/drawing/2014/main" id="{3039AADD-A03B-4E9B-9A8D-FF5B91565109}"/>
              </a:ext>
            </a:extLst>
          </p:cNvPr>
          <p:cNvSpPr txBox="1"/>
          <p:nvPr/>
        </p:nvSpPr>
        <p:spPr>
          <a:xfrm>
            <a:off x="7677704" y="1849019"/>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ea typeface="+mn-ea"/>
                <a:cs typeface="+mn-cs"/>
              </a:rPr>
              <a:t>*</a:t>
            </a:r>
          </a:p>
        </p:txBody>
      </p:sp>
      <p:grpSp>
        <p:nvGrpSpPr>
          <p:cNvPr id="17" name="Group 16">
            <a:extLst>
              <a:ext uri="{FF2B5EF4-FFF2-40B4-BE49-F238E27FC236}">
                <a16:creationId xmlns:a16="http://schemas.microsoft.com/office/drawing/2014/main" id="{62A8654E-7824-44C4-974D-3488B6D34FC9}"/>
              </a:ext>
            </a:extLst>
          </p:cNvPr>
          <p:cNvGrpSpPr/>
          <p:nvPr/>
        </p:nvGrpSpPr>
        <p:grpSpPr>
          <a:xfrm>
            <a:off x="6351117" y="745704"/>
            <a:ext cx="1977656" cy="1967023"/>
            <a:chOff x="6630861" y="4192581"/>
            <a:chExt cx="1977656" cy="1967023"/>
          </a:xfrm>
        </p:grpSpPr>
        <p:sp>
          <p:nvSpPr>
            <p:cNvPr id="18" name="Rectangle 17">
              <a:extLst>
                <a:ext uri="{FF2B5EF4-FFF2-40B4-BE49-F238E27FC236}">
                  <a16:creationId xmlns:a16="http://schemas.microsoft.com/office/drawing/2014/main" id="{CA9B60F6-D6CD-48C0-A20F-B88B20D0502D}"/>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9" name="Oval 18">
              <a:extLst>
                <a:ext uri="{FF2B5EF4-FFF2-40B4-BE49-F238E27FC236}">
                  <a16:creationId xmlns:a16="http://schemas.microsoft.com/office/drawing/2014/main" id="{AD3C6BC2-25FC-4946-A2CC-187B9AE18332}"/>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0" name="Oval 19">
              <a:extLst>
                <a:ext uri="{FF2B5EF4-FFF2-40B4-BE49-F238E27FC236}">
                  <a16:creationId xmlns:a16="http://schemas.microsoft.com/office/drawing/2014/main" id="{95A4390F-9AEA-4D1D-980E-9B46F8F0DC22}"/>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1" name="Oval 20">
              <a:extLst>
                <a:ext uri="{FF2B5EF4-FFF2-40B4-BE49-F238E27FC236}">
                  <a16:creationId xmlns:a16="http://schemas.microsoft.com/office/drawing/2014/main" id="{A8B40946-7397-4253-A493-FC99B929FF61}"/>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22" name="TextBox 21">
            <a:extLst>
              <a:ext uri="{FF2B5EF4-FFF2-40B4-BE49-F238E27FC236}">
                <a16:creationId xmlns:a16="http://schemas.microsoft.com/office/drawing/2014/main" id="{BF5FB3F5-A626-4C67-B97D-0B357E57E5AB}"/>
              </a:ext>
            </a:extLst>
          </p:cNvPr>
          <p:cNvSpPr txBox="1"/>
          <p:nvPr/>
        </p:nvSpPr>
        <p:spPr>
          <a:xfrm>
            <a:off x="9710250" y="1441831"/>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ea typeface="+mn-ea"/>
                <a:cs typeface="+mn-cs"/>
              </a:rPr>
              <a:t>*</a:t>
            </a:r>
          </a:p>
        </p:txBody>
      </p:sp>
      <p:grpSp>
        <p:nvGrpSpPr>
          <p:cNvPr id="23" name="Group 22">
            <a:extLst>
              <a:ext uri="{FF2B5EF4-FFF2-40B4-BE49-F238E27FC236}">
                <a16:creationId xmlns:a16="http://schemas.microsoft.com/office/drawing/2014/main" id="{E235A94F-5894-440B-83BA-E101F55C95F8}"/>
              </a:ext>
            </a:extLst>
          </p:cNvPr>
          <p:cNvGrpSpPr/>
          <p:nvPr/>
        </p:nvGrpSpPr>
        <p:grpSpPr>
          <a:xfrm>
            <a:off x="9113055" y="783534"/>
            <a:ext cx="1977656" cy="1967023"/>
            <a:chOff x="6630861" y="4192581"/>
            <a:chExt cx="1977656" cy="1967023"/>
          </a:xfrm>
        </p:grpSpPr>
        <p:sp>
          <p:nvSpPr>
            <p:cNvPr id="24" name="Rectangle 23">
              <a:extLst>
                <a:ext uri="{FF2B5EF4-FFF2-40B4-BE49-F238E27FC236}">
                  <a16:creationId xmlns:a16="http://schemas.microsoft.com/office/drawing/2014/main" id="{EAE0CFCC-C039-43D4-A622-FF08057C409F}"/>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5" name="Oval 24">
              <a:extLst>
                <a:ext uri="{FF2B5EF4-FFF2-40B4-BE49-F238E27FC236}">
                  <a16:creationId xmlns:a16="http://schemas.microsoft.com/office/drawing/2014/main" id="{66D9BA08-6CDE-4977-9381-F626EDD43D1F}"/>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6" name="Oval 25">
              <a:extLst>
                <a:ext uri="{FF2B5EF4-FFF2-40B4-BE49-F238E27FC236}">
                  <a16:creationId xmlns:a16="http://schemas.microsoft.com/office/drawing/2014/main" id="{2ADCFCEC-7C3A-41F0-A4F7-F6F9DCB80177}"/>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7" name="Oval 26">
              <a:extLst>
                <a:ext uri="{FF2B5EF4-FFF2-40B4-BE49-F238E27FC236}">
                  <a16:creationId xmlns:a16="http://schemas.microsoft.com/office/drawing/2014/main" id="{15408425-498D-45C8-AA12-D10BDFAD7F85}"/>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34" name="TextBox 33">
            <a:extLst>
              <a:ext uri="{FF2B5EF4-FFF2-40B4-BE49-F238E27FC236}">
                <a16:creationId xmlns:a16="http://schemas.microsoft.com/office/drawing/2014/main" id="{6CD77CD3-8F59-48CD-93B8-6BDB9309705F}"/>
              </a:ext>
            </a:extLst>
          </p:cNvPr>
          <p:cNvSpPr txBox="1"/>
          <p:nvPr/>
        </p:nvSpPr>
        <p:spPr>
          <a:xfrm>
            <a:off x="4026808" y="1812044"/>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ea typeface="+mn-ea"/>
                <a:cs typeface="+mn-cs"/>
              </a:rPr>
              <a:t>*</a:t>
            </a:r>
          </a:p>
        </p:txBody>
      </p:sp>
      <p:grpSp>
        <p:nvGrpSpPr>
          <p:cNvPr id="35" name="Group 34">
            <a:extLst>
              <a:ext uri="{FF2B5EF4-FFF2-40B4-BE49-F238E27FC236}">
                <a16:creationId xmlns:a16="http://schemas.microsoft.com/office/drawing/2014/main" id="{3C273795-050C-4370-9F3D-1E2E896143A2}"/>
              </a:ext>
            </a:extLst>
          </p:cNvPr>
          <p:cNvGrpSpPr/>
          <p:nvPr/>
        </p:nvGrpSpPr>
        <p:grpSpPr>
          <a:xfrm>
            <a:off x="9336614" y="3774545"/>
            <a:ext cx="1977656" cy="1967023"/>
            <a:chOff x="6630861" y="4192581"/>
            <a:chExt cx="1977656" cy="1967023"/>
          </a:xfrm>
        </p:grpSpPr>
        <p:sp>
          <p:nvSpPr>
            <p:cNvPr id="36" name="Rectangle 35">
              <a:extLst>
                <a:ext uri="{FF2B5EF4-FFF2-40B4-BE49-F238E27FC236}">
                  <a16:creationId xmlns:a16="http://schemas.microsoft.com/office/drawing/2014/main" id="{403938BE-3689-4E98-A993-0D98019A665F}"/>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7" name="Oval 36">
              <a:extLst>
                <a:ext uri="{FF2B5EF4-FFF2-40B4-BE49-F238E27FC236}">
                  <a16:creationId xmlns:a16="http://schemas.microsoft.com/office/drawing/2014/main" id="{3339F64E-FD15-4D83-9862-4B437FC256B0}"/>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8" name="Oval 37">
              <a:extLst>
                <a:ext uri="{FF2B5EF4-FFF2-40B4-BE49-F238E27FC236}">
                  <a16:creationId xmlns:a16="http://schemas.microsoft.com/office/drawing/2014/main" id="{194CB3F2-905C-4C7D-ADF4-553A2B8C58C3}"/>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9" name="Oval 38">
              <a:extLst>
                <a:ext uri="{FF2B5EF4-FFF2-40B4-BE49-F238E27FC236}">
                  <a16:creationId xmlns:a16="http://schemas.microsoft.com/office/drawing/2014/main" id="{E8C9E705-1422-40D0-B0EB-9CCDEC407D3A}"/>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40" name="TextBox 39">
            <a:extLst>
              <a:ext uri="{FF2B5EF4-FFF2-40B4-BE49-F238E27FC236}">
                <a16:creationId xmlns:a16="http://schemas.microsoft.com/office/drawing/2014/main" id="{889DA454-DC1D-488F-83B9-CFB858618BD8}"/>
              </a:ext>
            </a:extLst>
          </p:cNvPr>
          <p:cNvSpPr txBox="1"/>
          <p:nvPr/>
        </p:nvSpPr>
        <p:spPr>
          <a:xfrm>
            <a:off x="7266425" y="4663674"/>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ea typeface="+mn-ea"/>
                <a:cs typeface="+mn-cs"/>
              </a:rPr>
              <a:t>*</a:t>
            </a:r>
          </a:p>
        </p:txBody>
      </p:sp>
      <p:grpSp>
        <p:nvGrpSpPr>
          <p:cNvPr id="41" name="Group 40">
            <a:extLst>
              <a:ext uri="{FF2B5EF4-FFF2-40B4-BE49-F238E27FC236}">
                <a16:creationId xmlns:a16="http://schemas.microsoft.com/office/drawing/2014/main" id="{8FF6BD22-04B0-4546-BE20-7ED526AF4B45}"/>
              </a:ext>
            </a:extLst>
          </p:cNvPr>
          <p:cNvGrpSpPr/>
          <p:nvPr/>
        </p:nvGrpSpPr>
        <p:grpSpPr>
          <a:xfrm>
            <a:off x="6438339" y="3829520"/>
            <a:ext cx="1977656" cy="1967023"/>
            <a:chOff x="6630861" y="4192581"/>
            <a:chExt cx="1977656" cy="1967023"/>
          </a:xfrm>
        </p:grpSpPr>
        <p:sp>
          <p:nvSpPr>
            <p:cNvPr id="42" name="Rectangle 41">
              <a:extLst>
                <a:ext uri="{FF2B5EF4-FFF2-40B4-BE49-F238E27FC236}">
                  <a16:creationId xmlns:a16="http://schemas.microsoft.com/office/drawing/2014/main" id="{0646A8C8-DAFC-44BD-B670-81F6B8FF1156}"/>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43" name="Oval 42">
              <a:extLst>
                <a:ext uri="{FF2B5EF4-FFF2-40B4-BE49-F238E27FC236}">
                  <a16:creationId xmlns:a16="http://schemas.microsoft.com/office/drawing/2014/main" id="{073B0D9F-1E8B-4396-BD72-C86CF1C7BD07}"/>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44" name="Oval 43">
              <a:extLst>
                <a:ext uri="{FF2B5EF4-FFF2-40B4-BE49-F238E27FC236}">
                  <a16:creationId xmlns:a16="http://schemas.microsoft.com/office/drawing/2014/main" id="{D98B4575-64A5-4023-A6AF-55B156D3224C}"/>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45" name="Oval 44">
              <a:extLst>
                <a:ext uri="{FF2B5EF4-FFF2-40B4-BE49-F238E27FC236}">
                  <a16:creationId xmlns:a16="http://schemas.microsoft.com/office/drawing/2014/main" id="{F4B5AECF-A222-4498-A06B-133F59C21FEA}"/>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46" name="TextBox 45">
            <a:extLst>
              <a:ext uri="{FF2B5EF4-FFF2-40B4-BE49-F238E27FC236}">
                <a16:creationId xmlns:a16="http://schemas.microsoft.com/office/drawing/2014/main" id="{CF46B671-E998-4C2E-8589-24E951583C13}"/>
              </a:ext>
            </a:extLst>
          </p:cNvPr>
          <p:cNvSpPr txBox="1"/>
          <p:nvPr/>
        </p:nvSpPr>
        <p:spPr>
          <a:xfrm>
            <a:off x="4689891" y="4527223"/>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ea typeface="+mn-ea"/>
                <a:cs typeface="+mn-cs"/>
              </a:rPr>
              <a:t>*</a:t>
            </a:r>
          </a:p>
        </p:txBody>
      </p:sp>
      <p:grpSp>
        <p:nvGrpSpPr>
          <p:cNvPr id="47" name="Group 46">
            <a:extLst>
              <a:ext uri="{FF2B5EF4-FFF2-40B4-BE49-F238E27FC236}">
                <a16:creationId xmlns:a16="http://schemas.microsoft.com/office/drawing/2014/main" id="{31C164B0-AEAE-436D-9BBD-793E6BE3AEC6}"/>
              </a:ext>
            </a:extLst>
          </p:cNvPr>
          <p:cNvGrpSpPr/>
          <p:nvPr/>
        </p:nvGrpSpPr>
        <p:grpSpPr>
          <a:xfrm>
            <a:off x="3564007" y="3838206"/>
            <a:ext cx="1977656" cy="1967023"/>
            <a:chOff x="6630861" y="4192581"/>
            <a:chExt cx="1977656" cy="1967023"/>
          </a:xfrm>
        </p:grpSpPr>
        <p:sp>
          <p:nvSpPr>
            <p:cNvPr id="48" name="Rectangle 47">
              <a:extLst>
                <a:ext uri="{FF2B5EF4-FFF2-40B4-BE49-F238E27FC236}">
                  <a16:creationId xmlns:a16="http://schemas.microsoft.com/office/drawing/2014/main" id="{1B153C04-08F4-43C8-8845-8BBFE22DC3EC}"/>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49" name="Oval 48">
              <a:extLst>
                <a:ext uri="{FF2B5EF4-FFF2-40B4-BE49-F238E27FC236}">
                  <a16:creationId xmlns:a16="http://schemas.microsoft.com/office/drawing/2014/main" id="{D219906A-0AA2-4E75-9ACD-2445691E4069}"/>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0" name="Oval 49">
              <a:extLst>
                <a:ext uri="{FF2B5EF4-FFF2-40B4-BE49-F238E27FC236}">
                  <a16:creationId xmlns:a16="http://schemas.microsoft.com/office/drawing/2014/main" id="{EEDAF67E-4E36-4AC7-8655-F7580E1FDAA4}"/>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1" name="Oval 50">
              <a:extLst>
                <a:ext uri="{FF2B5EF4-FFF2-40B4-BE49-F238E27FC236}">
                  <a16:creationId xmlns:a16="http://schemas.microsoft.com/office/drawing/2014/main" id="{92C383B2-7C69-495B-BF5F-0E5D9046B3E8}"/>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52" name="TextBox 51">
            <a:extLst>
              <a:ext uri="{FF2B5EF4-FFF2-40B4-BE49-F238E27FC236}">
                <a16:creationId xmlns:a16="http://schemas.microsoft.com/office/drawing/2014/main" id="{F62B12F5-53CC-45F3-85A4-1426462FC5D2}"/>
              </a:ext>
            </a:extLst>
          </p:cNvPr>
          <p:cNvSpPr txBox="1"/>
          <p:nvPr/>
        </p:nvSpPr>
        <p:spPr>
          <a:xfrm>
            <a:off x="1725707" y="4918395"/>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ea typeface="+mn-ea"/>
                <a:cs typeface="+mn-cs"/>
              </a:rPr>
              <a:t>*</a:t>
            </a:r>
          </a:p>
        </p:txBody>
      </p:sp>
      <p:grpSp>
        <p:nvGrpSpPr>
          <p:cNvPr id="53" name="Group 52">
            <a:extLst>
              <a:ext uri="{FF2B5EF4-FFF2-40B4-BE49-F238E27FC236}">
                <a16:creationId xmlns:a16="http://schemas.microsoft.com/office/drawing/2014/main" id="{BC669D92-E074-429E-A584-BEB702FE4C31}"/>
              </a:ext>
            </a:extLst>
          </p:cNvPr>
          <p:cNvGrpSpPr/>
          <p:nvPr/>
        </p:nvGrpSpPr>
        <p:grpSpPr>
          <a:xfrm>
            <a:off x="871717" y="3829520"/>
            <a:ext cx="1977656" cy="1967023"/>
            <a:chOff x="6630861" y="4192581"/>
            <a:chExt cx="1977656" cy="1967023"/>
          </a:xfrm>
        </p:grpSpPr>
        <p:sp>
          <p:nvSpPr>
            <p:cNvPr id="54" name="Rectangle 53">
              <a:extLst>
                <a:ext uri="{FF2B5EF4-FFF2-40B4-BE49-F238E27FC236}">
                  <a16:creationId xmlns:a16="http://schemas.microsoft.com/office/drawing/2014/main" id="{10A845C2-A1C5-4705-9E19-691608822249}"/>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5" name="Oval 54">
              <a:extLst>
                <a:ext uri="{FF2B5EF4-FFF2-40B4-BE49-F238E27FC236}">
                  <a16:creationId xmlns:a16="http://schemas.microsoft.com/office/drawing/2014/main" id="{152C6A71-F29E-4DD0-B153-C3826BEC048A}"/>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6" name="Oval 55">
              <a:extLst>
                <a:ext uri="{FF2B5EF4-FFF2-40B4-BE49-F238E27FC236}">
                  <a16:creationId xmlns:a16="http://schemas.microsoft.com/office/drawing/2014/main" id="{046A6B43-8F6E-4BA5-9736-BD31A4D336AE}"/>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7" name="Oval 56">
              <a:extLst>
                <a:ext uri="{FF2B5EF4-FFF2-40B4-BE49-F238E27FC236}">
                  <a16:creationId xmlns:a16="http://schemas.microsoft.com/office/drawing/2014/main" id="{DF1A57F5-DA4C-4E81-BC34-BA24291086AF}"/>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Tree>
    <p:extLst>
      <p:ext uri="{BB962C8B-B14F-4D97-AF65-F5344CB8AC3E}">
        <p14:creationId xmlns:p14="http://schemas.microsoft.com/office/powerpoint/2010/main" val="40074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57F198E6-7A24-4EA1-9988-79FC2D266CCC}"/>
              </a:ext>
            </a:extLst>
          </p:cNvPr>
          <p:cNvSpPr txBox="1"/>
          <p:nvPr/>
        </p:nvSpPr>
        <p:spPr>
          <a:xfrm>
            <a:off x="1746358" y="5056455"/>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6FF"/>
                </a:solidFill>
                <a:effectLst/>
                <a:uLnTx/>
                <a:uFillTx/>
                <a:latin typeface="Times New Roman"/>
                <a:ea typeface="+mn-ea"/>
                <a:cs typeface="+mn-cs"/>
              </a:rPr>
              <a:t>x</a:t>
            </a:r>
            <a:endParaRPr kumimoji="0" lang="en-US" sz="2400" b="0" i="0" u="none" strike="noStrike" kern="1200" cap="none" spc="0" normalizeH="0" baseline="0" noProof="0" dirty="0">
              <a:ln>
                <a:noFill/>
              </a:ln>
              <a:solidFill>
                <a:srgbClr val="0066FF"/>
              </a:solidFill>
              <a:effectLst/>
              <a:uLnTx/>
              <a:uFillTx/>
              <a:latin typeface="Times New Roman"/>
              <a:ea typeface="+mn-ea"/>
              <a:cs typeface="+mn-cs"/>
            </a:endParaRPr>
          </a:p>
        </p:txBody>
      </p:sp>
      <p:sp>
        <p:nvSpPr>
          <p:cNvPr id="23" name="TextBox 22">
            <a:extLst>
              <a:ext uri="{FF2B5EF4-FFF2-40B4-BE49-F238E27FC236}">
                <a16:creationId xmlns:a16="http://schemas.microsoft.com/office/drawing/2014/main" id="{1FBACFAA-7C58-4189-BA0D-C3F3E6EC05D5}"/>
              </a:ext>
            </a:extLst>
          </p:cNvPr>
          <p:cNvSpPr txBox="1"/>
          <p:nvPr/>
        </p:nvSpPr>
        <p:spPr>
          <a:xfrm>
            <a:off x="4297789" y="1861504"/>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6FF"/>
                </a:solidFill>
                <a:effectLst/>
                <a:uLnTx/>
                <a:uFillTx/>
                <a:latin typeface="Times New Roman"/>
                <a:ea typeface="+mn-ea"/>
                <a:cs typeface="+mn-cs"/>
              </a:rPr>
              <a:t>x</a:t>
            </a:r>
            <a:endParaRPr kumimoji="0" lang="en-US" sz="2400" b="0" i="0" u="none" strike="noStrike" kern="1200" cap="none" spc="0" normalizeH="0" baseline="0" noProof="0" dirty="0">
              <a:ln>
                <a:noFill/>
              </a:ln>
              <a:solidFill>
                <a:srgbClr val="0066FF"/>
              </a:solidFill>
              <a:effectLst/>
              <a:uLnTx/>
              <a:uFillTx/>
              <a:latin typeface="Times New Roman"/>
              <a:ea typeface="+mn-ea"/>
              <a:cs typeface="+mn-cs"/>
            </a:endParaRPr>
          </a:p>
        </p:txBody>
      </p:sp>
      <p:sp>
        <p:nvSpPr>
          <p:cNvPr id="26" name="TextBox 25">
            <a:extLst>
              <a:ext uri="{FF2B5EF4-FFF2-40B4-BE49-F238E27FC236}">
                <a16:creationId xmlns:a16="http://schemas.microsoft.com/office/drawing/2014/main" id="{AA8C44B2-644A-44CC-972B-CB0279E5D91A}"/>
              </a:ext>
            </a:extLst>
          </p:cNvPr>
          <p:cNvSpPr txBox="1"/>
          <p:nvPr/>
        </p:nvSpPr>
        <p:spPr>
          <a:xfrm>
            <a:off x="9623808" y="5366292"/>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6FF"/>
                </a:solidFill>
                <a:effectLst/>
                <a:uLnTx/>
                <a:uFillTx/>
                <a:latin typeface="Times New Roman"/>
                <a:ea typeface="+mn-ea"/>
                <a:cs typeface="+mn-cs"/>
              </a:rPr>
              <a:t>x</a:t>
            </a:r>
            <a:endParaRPr kumimoji="0" lang="en-US" sz="2400" b="0" i="0" u="none" strike="noStrike" kern="1200" cap="none" spc="0" normalizeH="0" baseline="0" noProof="0" dirty="0">
              <a:ln>
                <a:noFill/>
              </a:ln>
              <a:solidFill>
                <a:srgbClr val="0066FF"/>
              </a:solidFill>
              <a:effectLst/>
              <a:uLnTx/>
              <a:uFillTx/>
              <a:latin typeface="Times New Roman"/>
              <a:ea typeface="+mn-ea"/>
              <a:cs typeface="+mn-cs"/>
            </a:endParaRPr>
          </a:p>
        </p:txBody>
      </p:sp>
      <p:grpSp>
        <p:nvGrpSpPr>
          <p:cNvPr id="63" name="Group 62">
            <a:extLst>
              <a:ext uri="{FF2B5EF4-FFF2-40B4-BE49-F238E27FC236}">
                <a16:creationId xmlns:a16="http://schemas.microsoft.com/office/drawing/2014/main" id="{F36B14FE-F3C4-4EAD-AB2D-AC00D34EAEB7}"/>
              </a:ext>
            </a:extLst>
          </p:cNvPr>
          <p:cNvGrpSpPr/>
          <p:nvPr/>
        </p:nvGrpSpPr>
        <p:grpSpPr>
          <a:xfrm>
            <a:off x="9462516" y="3855466"/>
            <a:ext cx="1977656" cy="1967023"/>
            <a:chOff x="6630861" y="4192581"/>
            <a:chExt cx="1977656" cy="1967023"/>
          </a:xfrm>
        </p:grpSpPr>
        <p:sp>
          <p:nvSpPr>
            <p:cNvPr id="64" name="Rectangle 63">
              <a:extLst>
                <a:ext uri="{FF2B5EF4-FFF2-40B4-BE49-F238E27FC236}">
                  <a16:creationId xmlns:a16="http://schemas.microsoft.com/office/drawing/2014/main" id="{445D5E80-C503-4184-9D30-63F2185C727F}"/>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5" name="Oval 64">
              <a:extLst>
                <a:ext uri="{FF2B5EF4-FFF2-40B4-BE49-F238E27FC236}">
                  <a16:creationId xmlns:a16="http://schemas.microsoft.com/office/drawing/2014/main" id="{E60E598E-EE4C-4DFD-B438-B3A24C6F00FC}"/>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6" name="Oval 65">
              <a:extLst>
                <a:ext uri="{FF2B5EF4-FFF2-40B4-BE49-F238E27FC236}">
                  <a16:creationId xmlns:a16="http://schemas.microsoft.com/office/drawing/2014/main" id="{684D8936-5F8D-4C90-BC9E-525F56E7B2EB}"/>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7" name="Oval 66">
              <a:extLst>
                <a:ext uri="{FF2B5EF4-FFF2-40B4-BE49-F238E27FC236}">
                  <a16:creationId xmlns:a16="http://schemas.microsoft.com/office/drawing/2014/main" id="{4C41206A-132F-4676-924C-7FFD410EB895}"/>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83" name="Group 82">
            <a:extLst>
              <a:ext uri="{FF2B5EF4-FFF2-40B4-BE49-F238E27FC236}">
                <a16:creationId xmlns:a16="http://schemas.microsoft.com/office/drawing/2014/main" id="{FA46A0D5-25D4-4801-BD43-B4DBB6AACF38}"/>
              </a:ext>
            </a:extLst>
          </p:cNvPr>
          <p:cNvGrpSpPr/>
          <p:nvPr/>
        </p:nvGrpSpPr>
        <p:grpSpPr>
          <a:xfrm>
            <a:off x="867376" y="877995"/>
            <a:ext cx="1977656" cy="1967023"/>
            <a:chOff x="6630861" y="4192581"/>
            <a:chExt cx="1977656" cy="1967023"/>
          </a:xfrm>
        </p:grpSpPr>
        <p:sp>
          <p:nvSpPr>
            <p:cNvPr id="84" name="Rectangle 83">
              <a:extLst>
                <a:ext uri="{FF2B5EF4-FFF2-40B4-BE49-F238E27FC236}">
                  <a16:creationId xmlns:a16="http://schemas.microsoft.com/office/drawing/2014/main" id="{CE0A9DC2-F60E-4E83-A937-F8868E3BEF34}"/>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5" name="Oval 84">
              <a:extLst>
                <a:ext uri="{FF2B5EF4-FFF2-40B4-BE49-F238E27FC236}">
                  <a16:creationId xmlns:a16="http://schemas.microsoft.com/office/drawing/2014/main" id="{52033B1F-DD68-4838-B2D9-EA82FB2E5161}"/>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6" name="Oval 85">
              <a:extLst>
                <a:ext uri="{FF2B5EF4-FFF2-40B4-BE49-F238E27FC236}">
                  <a16:creationId xmlns:a16="http://schemas.microsoft.com/office/drawing/2014/main" id="{E16116BF-061C-4C82-B928-A9A49A1042C8}"/>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7" name="Oval 86">
              <a:extLst>
                <a:ext uri="{FF2B5EF4-FFF2-40B4-BE49-F238E27FC236}">
                  <a16:creationId xmlns:a16="http://schemas.microsoft.com/office/drawing/2014/main" id="{F8FE36C8-BF50-40A9-84E8-CC4652C71FE3}"/>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88" name="Group 87">
            <a:extLst>
              <a:ext uri="{FF2B5EF4-FFF2-40B4-BE49-F238E27FC236}">
                <a16:creationId xmlns:a16="http://schemas.microsoft.com/office/drawing/2014/main" id="{D61AA054-6B7F-4634-A1DC-3911AB6EBB69}"/>
              </a:ext>
            </a:extLst>
          </p:cNvPr>
          <p:cNvGrpSpPr/>
          <p:nvPr/>
        </p:nvGrpSpPr>
        <p:grpSpPr>
          <a:xfrm>
            <a:off x="6801170" y="3924089"/>
            <a:ext cx="1977656" cy="1967023"/>
            <a:chOff x="6630861" y="4192581"/>
            <a:chExt cx="1977656" cy="1967023"/>
          </a:xfrm>
        </p:grpSpPr>
        <p:sp>
          <p:nvSpPr>
            <p:cNvPr id="89" name="Rectangle 88">
              <a:extLst>
                <a:ext uri="{FF2B5EF4-FFF2-40B4-BE49-F238E27FC236}">
                  <a16:creationId xmlns:a16="http://schemas.microsoft.com/office/drawing/2014/main" id="{49681AD5-271F-4446-8C23-01E328127648}"/>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90" name="Oval 89">
              <a:extLst>
                <a:ext uri="{FF2B5EF4-FFF2-40B4-BE49-F238E27FC236}">
                  <a16:creationId xmlns:a16="http://schemas.microsoft.com/office/drawing/2014/main" id="{8504A452-7127-4EAC-AFB5-AE8B51A60E55}"/>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91" name="Oval 90">
              <a:extLst>
                <a:ext uri="{FF2B5EF4-FFF2-40B4-BE49-F238E27FC236}">
                  <a16:creationId xmlns:a16="http://schemas.microsoft.com/office/drawing/2014/main" id="{7B63773B-B32E-48A3-A2FB-F4062C32ADE3}"/>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92" name="Oval 91">
              <a:extLst>
                <a:ext uri="{FF2B5EF4-FFF2-40B4-BE49-F238E27FC236}">
                  <a16:creationId xmlns:a16="http://schemas.microsoft.com/office/drawing/2014/main" id="{3D3DF547-AEA2-411F-9BB6-A2C726867EBC}"/>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98" name="Group 97">
            <a:extLst>
              <a:ext uri="{FF2B5EF4-FFF2-40B4-BE49-F238E27FC236}">
                <a16:creationId xmlns:a16="http://schemas.microsoft.com/office/drawing/2014/main" id="{4C6B77A8-80BE-4781-BE72-8182B504E104}"/>
              </a:ext>
            </a:extLst>
          </p:cNvPr>
          <p:cNvGrpSpPr/>
          <p:nvPr/>
        </p:nvGrpSpPr>
        <p:grpSpPr>
          <a:xfrm>
            <a:off x="878011" y="3988673"/>
            <a:ext cx="1977656" cy="1967023"/>
            <a:chOff x="6630861" y="4192581"/>
            <a:chExt cx="1977656" cy="1967023"/>
          </a:xfrm>
        </p:grpSpPr>
        <p:sp>
          <p:nvSpPr>
            <p:cNvPr id="99" name="Rectangle 98">
              <a:extLst>
                <a:ext uri="{FF2B5EF4-FFF2-40B4-BE49-F238E27FC236}">
                  <a16:creationId xmlns:a16="http://schemas.microsoft.com/office/drawing/2014/main" id="{F6FA4CA4-F054-489A-B512-C3B3BC8A707C}"/>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00" name="Oval 99">
              <a:extLst>
                <a:ext uri="{FF2B5EF4-FFF2-40B4-BE49-F238E27FC236}">
                  <a16:creationId xmlns:a16="http://schemas.microsoft.com/office/drawing/2014/main" id="{8C5BA295-9D2E-4256-9098-558AF6C89533}"/>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01" name="Oval 100">
              <a:extLst>
                <a:ext uri="{FF2B5EF4-FFF2-40B4-BE49-F238E27FC236}">
                  <a16:creationId xmlns:a16="http://schemas.microsoft.com/office/drawing/2014/main" id="{73D1FCF6-A8D4-4341-9495-AE6ED351E6D5}"/>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02" name="Oval 101">
              <a:extLst>
                <a:ext uri="{FF2B5EF4-FFF2-40B4-BE49-F238E27FC236}">
                  <a16:creationId xmlns:a16="http://schemas.microsoft.com/office/drawing/2014/main" id="{38871F9B-0E18-4289-A939-98052F71D293}"/>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120" name="TextBox 119">
            <a:extLst>
              <a:ext uri="{FF2B5EF4-FFF2-40B4-BE49-F238E27FC236}">
                <a16:creationId xmlns:a16="http://schemas.microsoft.com/office/drawing/2014/main" id="{5004777C-9CB5-4B24-8E66-D88ADA7E7A6E}"/>
              </a:ext>
            </a:extLst>
          </p:cNvPr>
          <p:cNvSpPr txBox="1"/>
          <p:nvPr/>
        </p:nvSpPr>
        <p:spPr>
          <a:xfrm>
            <a:off x="7697675" y="4699365"/>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6FF"/>
                </a:solidFill>
                <a:effectLst/>
                <a:uLnTx/>
                <a:uFillTx/>
                <a:latin typeface="Times New Roman"/>
                <a:ea typeface="+mn-ea"/>
                <a:cs typeface="+mn-cs"/>
              </a:rPr>
              <a:t>x</a:t>
            </a:r>
            <a:endParaRPr kumimoji="0" lang="en-US" sz="2400" b="0" i="0" u="none" strike="noStrike" kern="1200" cap="none" spc="0" normalizeH="0" baseline="0" noProof="0" dirty="0">
              <a:ln>
                <a:noFill/>
              </a:ln>
              <a:solidFill>
                <a:srgbClr val="0066FF"/>
              </a:solidFill>
              <a:effectLst/>
              <a:uLnTx/>
              <a:uFillTx/>
              <a:latin typeface="Times New Roman"/>
              <a:ea typeface="+mn-ea"/>
              <a:cs typeface="+mn-cs"/>
            </a:endParaRPr>
          </a:p>
        </p:txBody>
      </p:sp>
      <p:sp>
        <p:nvSpPr>
          <p:cNvPr id="2" name="Slide Number Placeholder 1">
            <a:extLst>
              <a:ext uri="{FF2B5EF4-FFF2-40B4-BE49-F238E27FC236}">
                <a16:creationId xmlns:a16="http://schemas.microsoft.com/office/drawing/2014/main" id="{64AC6048-53CF-4B7F-A9B1-068C707064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19" name="TextBox 118">
            <a:extLst>
              <a:ext uri="{FF2B5EF4-FFF2-40B4-BE49-F238E27FC236}">
                <a16:creationId xmlns:a16="http://schemas.microsoft.com/office/drawing/2014/main" id="{5E724CB7-752F-43D7-A216-E61D1C7D54CC}"/>
              </a:ext>
            </a:extLst>
          </p:cNvPr>
          <p:cNvSpPr txBox="1"/>
          <p:nvPr/>
        </p:nvSpPr>
        <p:spPr>
          <a:xfrm>
            <a:off x="1684306" y="1128141"/>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6FF"/>
                </a:solidFill>
                <a:effectLst/>
                <a:uLnTx/>
                <a:uFillTx/>
                <a:latin typeface="Times New Roman"/>
                <a:ea typeface="+mn-ea"/>
                <a:cs typeface="+mn-cs"/>
              </a:rPr>
              <a:t>x</a:t>
            </a:r>
            <a:endParaRPr kumimoji="0" lang="en-US" sz="2400" b="0" i="0" u="none" strike="noStrike" kern="1200" cap="none" spc="0" normalizeH="0" baseline="0" noProof="0" dirty="0">
              <a:ln>
                <a:noFill/>
              </a:ln>
              <a:solidFill>
                <a:srgbClr val="0066FF"/>
              </a:solidFill>
              <a:effectLst/>
              <a:uLnTx/>
              <a:uFillTx/>
              <a:latin typeface="Times New Roman"/>
              <a:ea typeface="+mn-ea"/>
              <a:cs typeface="+mn-cs"/>
            </a:endParaRPr>
          </a:p>
        </p:txBody>
      </p:sp>
      <p:grpSp>
        <p:nvGrpSpPr>
          <p:cNvPr id="122" name="Group 121">
            <a:extLst>
              <a:ext uri="{FF2B5EF4-FFF2-40B4-BE49-F238E27FC236}">
                <a16:creationId xmlns:a16="http://schemas.microsoft.com/office/drawing/2014/main" id="{1DC6CB85-5329-4C46-8EC1-D029D078D888}"/>
              </a:ext>
            </a:extLst>
          </p:cNvPr>
          <p:cNvGrpSpPr/>
          <p:nvPr/>
        </p:nvGrpSpPr>
        <p:grpSpPr>
          <a:xfrm>
            <a:off x="6767557" y="877993"/>
            <a:ext cx="1977656" cy="1967023"/>
            <a:chOff x="6630861" y="4192581"/>
            <a:chExt cx="1977656" cy="1967023"/>
          </a:xfrm>
        </p:grpSpPr>
        <p:sp>
          <p:nvSpPr>
            <p:cNvPr id="123" name="Rectangle 122">
              <a:extLst>
                <a:ext uri="{FF2B5EF4-FFF2-40B4-BE49-F238E27FC236}">
                  <a16:creationId xmlns:a16="http://schemas.microsoft.com/office/drawing/2014/main" id="{AA08ECAD-08CF-432C-95F1-BA4A2DEB7DA6}"/>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4" name="Oval 123">
              <a:extLst>
                <a:ext uri="{FF2B5EF4-FFF2-40B4-BE49-F238E27FC236}">
                  <a16:creationId xmlns:a16="http://schemas.microsoft.com/office/drawing/2014/main" id="{8C23DFC9-EF5D-4A29-8763-0EFFC99D2803}"/>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5" name="Oval 124">
              <a:extLst>
                <a:ext uri="{FF2B5EF4-FFF2-40B4-BE49-F238E27FC236}">
                  <a16:creationId xmlns:a16="http://schemas.microsoft.com/office/drawing/2014/main" id="{A598A7D5-8EA0-4610-A6FA-10BF9B7D7D0B}"/>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6" name="Oval 125">
              <a:extLst>
                <a:ext uri="{FF2B5EF4-FFF2-40B4-BE49-F238E27FC236}">
                  <a16:creationId xmlns:a16="http://schemas.microsoft.com/office/drawing/2014/main" id="{47951A99-0058-4273-AA32-786E28E15E84}"/>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127" name="TextBox 126">
            <a:extLst>
              <a:ext uri="{FF2B5EF4-FFF2-40B4-BE49-F238E27FC236}">
                <a16:creationId xmlns:a16="http://schemas.microsoft.com/office/drawing/2014/main" id="{6A40E368-2965-4BF5-9EC8-20B643244EAE}"/>
              </a:ext>
            </a:extLst>
          </p:cNvPr>
          <p:cNvSpPr txBox="1"/>
          <p:nvPr/>
        </p:nvSpPr>
        <p:spPr>
          <a:xfrm>
            <a:off x="8080480" y="1861504"/>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6FF"/>
                </a:solidFill>
                <a:effectLst/>
                <a:uLnTx/>
                <a:uFillTx/>
                <a:latin typeface="Times New Roman"/>
                <a:ea typeface="+mn-ea"/>
                <a:cs typeface="+mn-cs"/>
              </a:rPr>
              <a:t>x</a:t>
            </a:r>
            <a:endParaRPr kumimoji="0" lang="en-US" sz="2400" b="0" i="0" u="none" strike="noStrike" kern="1200" cap="none" spc="0" normalizeH="0" baseline="0" noProof="0" dirty="0">
              <a:ln>
                <a:noFill/>
              </a:ln>
              <a:solidFill>
                <a:srgbClr val="0066FF"/>
              </a:solidFill>
              <a:effectLst/>
              <a:uLnTx/>
              <a:uFillTx/>
              <a:latin typeface="Times New Roman"/>
              <a:ea typeface="+mn-ea"/>
              <a:cs typeface="+mn-cs"/>
            </a:endParaRPr>
          </a:p>
        </p:txBody>
      </p:sp>
      <p:grpSp>
        <p:nvGrpSpPr>
          <p:cNvPr id="128" name="Group 127">
            <a:extLst>
              <a:ext uri="{FF2B5EF4-FFF2-40B4-BE49-F238E27FC236}">
                <a16:creationId xmlns:a16="http://schemas.microsoft.com/office/drawing/2014/main" id="{5D1D10C9-6132-46C4-AA13-3E7069BB44B4}"/>
              </a:ext>
            </a:extLst>
          </p:cNvPr>
          <p:cNvGrpSpPr/>
          <p:nvPr/>
        </p:nvGrpSpPr>
        <p:grpSpPr>
          <a:xfrm>
            <a:off x="3888428" y="877994"/>
            <a:ext cx="1977656" cy="1967023"/>
            <a:chOff x="6678018" y="4216905"/>
            <a:chExt cx="1977656" cy="1967023"/>
          </a:xfrm>
        </p:grpSpPr>
        <p:sp>
          <p:nvSpPr>
            <p:cNvPr id="129" name="Rectangle 128">
              <a:extLst>
                <a:ext uri="{FF2B5EF4-FFF2-40B4-BE49-F238E27FC236}">
                  <a16:creationId xmlns:a16="http://schemas.microsoft.com/office/drawing/2014/main" id="{4D37E7B0-33DF-4EF5-B98E-51576DFDAD29}"/>
                </a:ext>
              </a:extLst>
            </p:cNvPr>
            <p:cNvSpPr/>
            <p:nvPr/>
          </p:nvSpPr>
          <p:spPr>
            <a:xfrm>
              <a:off x="6678018" y="4216905"/>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130" name="Oval 129">
              <a:extLst>
                <a:ext uri="{FF2B5EF4-FFF2-40B4-BE49-F238E27FC236}">
                  <a16:creationId xmlns:a16="http://schemas.microsoft.com/office/drawing/2014/main" id="{9A67629D-5C65-4168-B3E4-3E867F241C8F}"/>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1" name="Oval 130">
              <a:extLst>
                <a:ext uri="{FF2B5EF4-FFF2-40B4-BE49-F238E27FC236}">
                  <a16:creationId xmlns:a16="http://schemas.microsoft.com/office/drawing/2014/main" id="{8C77AE40-C9BB-45FF-B4A0-3EF9F7850B9D}"/>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2" name="Oval 131">
              <a:extLst>
                <a:ext uri="{FF2B5EF4-FFF2-40B4-BE49-F238E27FC236}">
                  <a16:creationId xmlns:a16="http://schemas.microsoft.com/office/drawing/2014/main" id="{AA0BADEB-4779-4AD8-8934-927BECEC8052}"/>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grpSp>
        <p:nvGrpSpPr>
          <p:cNvPr id="133" name="Group 132">
            <a:extLst>
              <a:ext uri="{FF2B5EF4-FFF2-40B4-BE49-F238E27FC236}">
                <a16:creationId xmlns:a16="http://schemas.microsoft.com/office/drawing/2014/main" id="{3B5F1B21-516D-4CD6-BEF4-D61D7A4631FC}"/>
              </a:ext>
            </a:extLst>
          </p:cNvPr>
          <p:cNvGrpSpPr/>
          <p:nvPr/>
        </p:nvGrpSpPr>
        <p:grpSpPr>
          <a:xfrm>
            <a:off x="9397410" y="885895"/>
            <a:ext cx="1977656" cy="1967023"/>
            <a:chOff x="6630861" y="4192581"/>
            <a:chExt cx="1977656" cy="1967023"/>
          </a:xfrm>
        </p:grpSpPr>
        <p:sp>
          <p:nvSpPr>
            <p:cNvPr id="134" name="Rectangle 133">
              <a:extLst>
                <a:ext uri="{FF2B5EF4-FFF2-40B4-BE49-F238E27FC236}">
                  <a16:creationId xmlns:a16="http://schemas.microsoft.com/office/drawing/2014/main" id="{A0F04377-D89B-4920-B038-A2BCCFAA1B3A}"/>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5" name="Oval 134">
              <a:extLst>
                <a:ext uri="{FF2B5EF4-FFF2-40B4-BE49-F238E27FC236}">
                  <a16:creationId xmlns:a16="http://schemas.microsoft.com/office/drawing/2014/main" id="{019D94D1-8590-4AB9-8D4C-D512FB20F327}"/>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6" name="Oval 135">
              <a:extLst>
                <a:ext uri="{FF2B5EF4-FFF2-40B4-BE49-F238E27FC236}">
                  <a16:creationId xmlns:a16="http://schemas.microsoft.com/office/drawing/2014/main" id="{9EC9B4E9-95C0-4151-84C8-3BB925F81C16}"/>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7" name="Oval 136">
              <a:extLst>
                <a:ext uri="{FF2B5EF4-FFF2-40B4-BE49-F238E27FC236}">
                  <a16:creationId xmlns:a16="http://schemas.microsoft.com/office/drawing/2014/main" id="{15FD6C26-259C-4E16-B8BE-F83B387C1C79}"/>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138" name="TextBox 137">
            <a:extLst>
              <a:ext uri="{FF2B5EF4-FFF2-40B4-BE49-F238E27FC236}">
                <a16:creationId xmlns:a16="http://schemas.microsoft.com/office/drawing/2014/main" id="{EA7AA2D1-8595-4EC6-BB22-389D7418188E}"/>
              </a:ext>
            </a:extLst>
          </p:cNvPr>
          <p:cNvSpPr txBox="1"/>
          <p:nvPr/>
        </p:nvSpPr>
        <p:spPr>
          <a:xfrm>
            <a:off x="5086144" y="4569896"/>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6FF"/>
                </a:solidFill>
                <a:effectLst/>
                <a:uLnTx/>
                <a:uFillTx/>
                <a:latin typeface="Times New Roman"/>
                <a:ea typeface="+mn-ea"/>
                <a:cs typeface="+mn-cs"/>
              </a:rPr>
              <a:t>x</a:t>
            </a:r>
            <a:endParaRPr kumimoji="0" lang="en-US" sz="2400" b="0" i="0" u="none" strike="noStrike" kern="1200" cap="none" spc="0" normalizeH="0" baseline="0" noProof="0" dirty="0">
              <a:ln>
                <a:noFill/>
              </a:ln>
              <a:solidFill>
                <a:srgbClr val="0066FF"/>
              </a:solidFill>
              <a:effectLst/>
              <a:uLnTx/>
              <a:uFillTx/>
              <a:latin typeface="Times New Roman"/>
              <a:ea typeface="+mn-ea"/>
              <a:cs typeface="+mn-cs"/>
            </a:endParaRPr>
          </a:p>
        </p:txBody>
      </p:sp>
      <p:grpSp>
        <p:nvGrpSpPr>
          <p:cNvPr id="139" name="Group 138">
            <a:extLst>
              <a:ext uri="{FF2B5EF4-FFF2-40B4-BE49-F238E27FC236}">
                <a16:creationId xmlns:a16="http://schemas.microsoft.com/office/drawing/2014/main" id="{03609AD6-EDB2-4C80-9418-86C5598AAC3C}"/>
              </a:ext>
            </a:extLst>
          </p:cNvPr>
          <p:cNvGrpSpPr/>
          <p:nvPr/>
        </p:nvGrpSpPr>
        <p:grpSpPr>
          <a:xfrm>
            <a:off x="3958857" y="3924089"/>
            <a:ext cx="1977656" cy="1967023"/>
            <a:chOff x="6630861" y="4192581"/>
            <a:chExt cx="1977656" cy="1967023"/>
          </a:xfrm>
        </p:grpSpPr>
        <p:sp>
          <p:nvSpPr>
            <p:cNvPr id="140" name="Rectangle 139">
              <a:extLst>
                <a:ext uri="{FF2B5EF4-FFF2-40B4-BE49-F238E27FC236}">
                  <a16:creationId xmlns:a16="http://schemas.microsoft.com/office/drawing/2014/main" id="{37D0A988-8393-4372-A7B2-61B77FECA418}"/>
                </a:ext>
              </a:extLst>
            </p:cNvPr>
            <p:cNvSpPr/>
            <p:nvPr/>
          </p:nvSpPr>
          <p:spPr>
            <a:xfrm>
              <a:off x="6630861" y="4192581"/>
              <a:ext cx="1977656" cy="196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41" name="Oval 140">
              <a:extLst>
                <a:ext uri="{FF2B5EF4-FFF2-40B4-BE49-F238E27FC236}">
                  <a16:creationId xmlns:a16="http://schemas.microsoft.com/office/drawing/2014/main" id="{D3AD0014-2EAE-4AED-ABFA-39E7EB4FB853}"/>
                </a:ext>
              </a:extLst>
            </p:cNvPr>
            <p:cNvSpPr/>
            <p:nvPr/>
          </p:nvSpPr>
          <p:spPr>
            <a:xfrm>
              <a:off x="6850155"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42" name="Oval 141">
              <a:extLst>
                <a:ext uri="{FF2B5EF4-FFF2-40B4-BE49-F238E27FC236}">
                  <a16:creationId xmlns:a16="http://schemas.microsoft.com/office/drawing/2014/main" id="{50B8B609-85FD-4A88-AF54-16ED1BD9DAC1}"/>
                </a:ext>
              </a:extLst>
            </p:cNvPr>
            <p:cNvSpPr/>
            <p:nvPr/>
          </p:nvSpPr>
          <p:spPr>
            <a:xfrm>
              <a:off x="7141222" y="4383967"/>
              <a:ext cx="967561" cy="928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43" name="Oval 142">
              <a:extLst>
                <a:ext uri="{FF2B5EF4-FFF2-40B4-BE49-F238E27FC236}">
                  <a16:creationId xmlns:a16="http://schemas.microsoft.com/office/drawing/2014/main" id="{98F92DE1-8236-4930-9776-3284A57CC373}"/>
                </a:ext>
              </a:extLst>
            </p:cNvPr>
            <p:cNvSpPr/>
            <p:nvPr/>
          </p:nvSpPr>
          <p:spPr>
            <a:xfrm>
              <a:off x="7446904" y="4851798"/>
              <a:ext cx="978196" cy="94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150" name="TextBox 149">
            <a:extLst>
              <a:ext uri="{FF2B5EF4-FFF2-40B4-BE49-F238E27FC236}">
                <a16:creationId xmlns:a16="http://schemas.microsoft.com/office/drawing/2014/main" id="{B8502F92-0884-49D2-9CA8-60D6B056EAE0}"/>
              </a:ext>
            </a:extLst>
          </p:cNvPr>
          <p:cNvSpPr txBox="1"/>
          <p:nvPr/>
        </p:nvSpPr>
        <p:spPr>
          <a:xfrm>
            <a:off x="9949349" y="1545112"/>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6FF"/>
                </a:solidFill>
                <a:effectLst/>
                <a:uLnTx/>
                <a:uFillTx/>
                <a:latin typeface="Times New Roman"/>
                <a:ea typeface="+mn-ea"/>
                <a:cs typeface="+mn-cs"/>
              </a:rPr>
              <a:t>x</a:t>
            </a:r>
            <a:endParaRPr kumimoji="0" lang="en-US" sz="2400" b="0" i="0" u="none" strike="noStrike" kern="1200" cap="none" spc="0" normalizeH="0" baseline="0" noProof="0" dirty="0">
              <a:ln>
                <a:noFill/>
              </a:ln>
              <a:solidFill>
                <a:srgbClr val="0066FF"/>
              </a:solidFill>
              <a:effectLst/>
              <a:uLnTx/>
              <a:uFillTx/>
              <a:latin typeface="Times New Roman"/>
              <a:ea typeface="+mn-ea"/>
              <a:cs typeface="+mn-cs"/>
            </a:endParaRPr>
          </a:p>
        </p:txBody>
      </p:sp>
    </p:spTree>
    <p:extLst>
      <p:ext uri="{BB962C8B-B14F-4D97-AF65-F5344CB8AC3E}">
        <p14:creationId xmlns:p14="http://schemas.microsoft.com/office/powerpoint/2010/main" val="444234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A31040-5B98-4DAC-B832-6BAAB78FAE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0F687546-80E5-430E-A23C-7F1FFA7F5D5B}"/>
              </a:ext>
            </a:extLst>
          </p:cNvPr>
          <p:cNvSpPr txBox="1"/>
          <p:nvPr/>
        </p:nvSpPr>
        <p:spPr>
          <a:xfrm>
            <a:off x="482983" y="847150"/>
            <a:ext cx="10959647" cy="5509200"/>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a:solidFill>
                  <a:prstClr val="black"/>
                </a:solidFill>
                <a:latin typeface="Times New Roman"/>
              </a:rPr>
              <a:t>Being in the middle intersection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a:solidFill>
                  <a:prstClr val="black"/>
                </a:solidFill>
                <a:latin typeface="Times New Roman"/>
              </a:rPr>
              <a:t>(</a:t>
            </a:r>
            <a:r>
              <a:rPr lang="en-US" sz="2400" noProof="0" dirty="0" err="1">
                <a:solidFill>
                  <a:prstClr val="black"/>
                </a:solidFill>
                <a:latin typeface="Times New Roman"/>
              </a:rPr>
              <a:t>i</a:t>
            </a:r>
            <a:r>
              <a:rPr lang="en-US" sz="2400" noProof="0" dirty="0">
                <a:solidFill>
                  <a:prstClr val="black"/>
                </a:solidFill>
                <a:latin typeface="Times New Roman"/>
              </a:rPr>
              <a:t>) the speaker is attentive and </a:t>
            </a:r>
            <a:r>
              <a:rPr lang="en-US" sz="2400" dirty="0">
                <a:solidFill>
                  <a:prstClr val="black"/>
                </a:solidFill>
                <a:latin typeface="Times New Roman"/>
              </a:rPr>
              <a:t>there are </a:t>
            </a:r>
            <a:r>
              <a:rPr lang="en-US" sz="2400" noProof="0" dirty="0">
                <a:solidFill>
                  <a:prstClr val="black"/>
                </a:solidFill>
                <a:latin typeface="Times New Roman"/>
              </a:rPr>
              <a:t>no “compatibility issues” (between the speaker and the experimental design) (based on the Subs test),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a:solidFill>
                  <a:prstClr val="black"/>
                </a:solidFill>
                <a:latin typeface="Times New Roman"/>
              </a:rPr>
              <a:t>(ii) the X is </a:t>
            </a:r>
            <a:r>
              <a:rPr lang="en-US" sz="2400" noProof="0" dirty="0">
                <a:solidFill>
                  <a:srgbClr val="C00000"/>
                </a:solidFill>
                <a:latin typeface="Times New Roman"/>
              </a:rPr>
              <a:t>[-</a:t>
            </a:r>
            <a:r>
              <a:rPr lang="en-US" sz="2400" noProof="0" dirty="0" err="1">
                <a:solidFill>
                  <a:srgbClr val="C00000"/>
                </a:solidFill>
                <a:latin typeface="Times New Roman"/>
              </a:rPr>
              <a:t>XQrk</a:t>
            </a:r>
            <a:r>
              <a:rPr lang="en-US" sz="2400" noProof="0" dirty="0">
                <a:solidFill>
                  <a:srgbClr val="C00000"/>
                </a:solidFill>
                <a:latin typeface="Times New Roman"/>
              </a:rPr>
              <a:t>]</a:t>
            </a:r>
            <a:r>
              <a:rPr lang="en-US" sz="2400" noProof="0" dirty="0">
                <a:solidFill>
                  <a:prstClr val="black"/>
                </a:solidFill>
                <a:latin typeface="Times New Roman"/>
              </a:rPr>
              <a:t> (based on the DR test),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a:solidFill>
                  <a:prstClr val="black"/>
                </a:solidFill>
                <a:latin typeface="Times New Roman"/>
              </a:rPr>
              <a:t>(iii) the Y is </a:t>
            </a:r>
            <a:r>
              <a:rPr lang="en-US" sz="2400" noProof="0" dirty="0">
                <a:solidFill>
                  <a:srgbClr val="C00000"/>
                </a:solidFill>
                <a:latin typeface="Times New Roman"/>
              </a:rPr>
              <a:t>[-</a:t>
            </a:r>
            <a:r>
              <a:rPr lang="en-US" sz="2400" noProof="0" dirty="0" err="1">
                <a:solidFill>
                  <a:srgbClr val="C00000"/>
                </a:solidFill>
                <a:latin typeface="Times New Roman"/>
              </a:rPr>
              <a:t>YQrk</a:t>
            </a:r>
            <a:r>
              <a:rPr lang="en-US" sz="2400" noProof="0" dirty="0">
                <a:solidFill>
                  <a:srgbClr val="C00000"/>
                </a:solidFill>
                <a:latin typeface="Times New Roman"/>
              </a:rPr>
              <a:t>]</a:t>
            </a:r>
            <a:r>
              <a:rPr lang="en-US" sz="2400" noProof="0" dirty="0">
                <a:solidFill>
                  <a:prstClr val="black"/>
                </a:solidFill>
                <a:latin typeface="Times New Roman"/>
              </a:rPr>
              <a:t> (based on the </a:t>
            </a:r>
            <a:r>
              <a:rPr lang="en-US" sz="2400" noProof="0" dirty="0" err="1">
                <a:solidFill>
                  <a:prstClr val="black"/>
                </a:solidFill>
                <a:latin typeface="Times New Roman"/>
              </a:rPr>
              <a:t>Coref</a:t>
            </a:r>
            <a:r>
              <a:rPr lang="en-US" sz="2400" noProof="0" dirty="0">
                <a:solidFill>
                  <a:prstClr val="black"/>
                </a:solidFill>
                <a:latin typeface="Times New Roman"/>
              </a:rPr>
              <a:t> test),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a:solidFill>
                  <a:prstClr val="black"/>
                </a:solidFill>
                <a:latin typeface="Times New Roman"/>
              </a:rPr>
              <a:t>for that speaker, when they judge the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noProof="0" dirty="0">
                <a:solidFill>
                  <a:srgbClr val="C00000"/>
                </a:solidFill>
                <a:latin typeface="Times New Roman"/>
              </a:rPr>
              <a:t>Schema B</a:t>
            </a:r>
            <a:r>
              <a:rPr lang="en-US" sz="2400" noProof="0" dirty="0">
                <a:solidFill>
                  <a:prstClr val="black"/>
                </a:solidFill>
                <a:latin typeface="Times New Roman"/>
              </a:rPr>
              <a:t> </a:t>
            </a:r>
            <a:r>
              <a:rPr lang="en-US" sz="2400" dirty="0">
                <a:solidFill>
                  <a:prstClr val="black"/>
                </a:solidFill>
                <a:latin typeface="Times New Roman"/>
              </a:rPr>
              <a:t>(e.g., </a:t>
            </a:r>
            <a:r>
              <a:rPr lang="en-US" sz="2400" i="1" dirty="0">
                <a:solidFill>
                  <a:srgbClr val="00B050"/>
                </a:solidFill>
                <a:latin typeface="Times New Roman"/>
              </a:rPr>
              <a:t>His</a:t>
            </a:r>
            <a:r>
              <a:rPr lang="en-US" sz="2400" i="1" dirty="0">
                <a:solidFill>
                  <a:prstClr val="black"/>
                </a:solidFill>
                <a:latin typeface="Times New Roman"/>
              </a:rPr>
              <a:t> father praised </a:t>
            </a:r>
            <a:r>
              <a:rPr lang="en-US" sz="2400" i="1" dirty="0">
                <a:solidFill>
                  <a:srgbClr val="C00000"/>
                </a:solidFill>
                <a:latin typeface="Times New Roman"/>
              </a:rPr>
              <a:t>every boy</a:t>
            </a:r>
            <a:r>
              <a:rPr lang="en-US" sz="2400" dirty="0">
                <a:solidFill>
                  <a:prstClr val="black"/>
                </a:solidFill>
                <a:latin typeface="Times New Roman"/>
              </a:rPr>
              <a:t>) must correspond to a merge-generated set {</a:t>
            </a:r>
            <a:r>
              <a:rPr lang="en-US" sz="2400" dirty="0">
                <a:solidFill>
                  <a:srgbClr val="00B050"/>
                </a:solidFill>
                <a:latin typeface="Times New Roman"/>
              </a:rPr>
              <a:t>his</a:t>
            </a:r>
            <a:r>
              <a:rPr lang="en-US" sz="2400" dirty="0">
                <a:solidFill>
                  <a:prstClr val="black"/>
                </a:solidFill>
                <a:latin typeface="Times New Roman"/>
              </a:rPr>
              <a:t> father, {praised, </a:t>
            </a:r>
            <a:r>
              <a:rPr lang="en-US" sz="2400" dirty="0">
                <a:solidFill>
                  <a:srgbClr val="C00000"/>
                </a:solidFill>
                <a:latin typeface="Times New Roman"/>
              </a:rPr>
              <a:t>every boy</a:t>
            </a:r>
            <a:r>
              <a:rPr lang="en-US" sz="2400" dirty="0">
                <a:solidFill>
                  <a:prstClr val="black"/>
                </a:solidFill>
                <a:latin typeface="Times New Roman"/>
              </a:rPr>
              <a:t>}}.  So, we have </a:t>
            </a:r>
            <a:r>
              <a:rPr lang="en-US" sz="2400" dirty="0">
                <a:solidFill>
                  <a:srgbClr val="C00000"/>
                </a:solidFill>
                <a:latin typeface="Times New Roman"/>
              </a:rPr>
              <a:t>¬CC(every boy, </a:t>
            </a:r>
            <a:r>
              <a:rPr lang="en-US" sz="2400" dirty="0">
                <a:solidFill>
                  <a:srgbClr val="00B050"/>
                </a:solidFill>
                <a:latin typeface="Times New Roman"/>
              </a:rPr>
              <a:t>his</a:t>
            </a:r>
            <a:r>
              <a:rPr lang="en-US" sz="2400" dirty="0">
                <a:solidFill>
                  <a:srgbClr val="C00000"/>
                </a:solidFill>
                <a:latin typeface="Times New Roman"/>
              </a:rPr>
              <a:t>)</a:t>
            </a:r>
            <a:r>
              <a:rPr lang="en-US" sz="2400" dirty="0">
                <a:solidFill>
                  <a:prstClr val="black"/>
                </a:solidFill>
                <a:latin typeface="Times New Roman"/>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prstClr val="black"/>
              </a:solidFill>
              <a:effectLst/>
              <a:uLnTx/>
              <a:uFillTx/>
              <a:latin typeface="Times New Roman"/>
            </a:endParaRPr>
          </a:p>
          <a:p>
            <a:pPr lvl="0">
              <a:defRPr/>
            </a:pPr>
            <a:r>
              <a:rPr lang="en-US" sz="2400" dirty="0">
                <a:solidFill>
                  <a:prstClr val="black"/>
                </a:solidFill>
              </a:rPr>
              <a:t>¬CC(every boy, his) ˄ ¬</a:t>
            </a:r>
            <a:r>
              <a:rPr lang="en-US" sz="2400" dirty="0" err="1">
                <a:solidFill>
                  <a:prstClr val="black"/>
                </a:solidFill>
              </a:rPr>
              <a:t>XQrk</a:t>
            </a:r>
            <a:r>
              <a:rPr lang="en-US" sz="2400" dirty="0">
                <a:solidFill>
                  <a:prstClr val="black"/>
                </a:solidFill>
              </a:rPr>
              <a:t> ˄ ¬</a:t>
            </a:r>
            <a:r>
              <a:rPr lang="en-US" sz="2400" dirty="0" err="1">
                <a:solidFill>
                  <a:prstClr val="black"/>
                </a:solidFill>
              </a:rPr>
              <a:t>YQrk</a:t>
            </a:r>
            <a:r>
              <a:rPr lang="en-US" sz="2400" dirty="0">
                <a:solidFill>
                  <a:prstClr val="black"/>
                </a:solidFill>
              </a:rPr>
              <a:t> → ¬BVA(every boy, his)</a:t>
            </a:r>
          </a:p>
          <a:p>
            <a:pPr lvl="0">
              <a:defRPr/>
            </a:pPr>
            <a:endParaRPr kumimoji="0" lang="en-US" sz="2400" b="0" u="none" strike="noStrike" kern="1200" cap="none" spc="0" normalizeH="0" baseline="0" noProof="0" dirty="0">
              <a:ln>
                <a:noFill/>
              </a:ln>
              <a:solidFill>
                <a:prstClr val="black"/>
              </a:solidFill>
              <a:effectLst/>
              <a:uLnTx/>
              <a:uFillTx/>
              <a:latin typeface="Times New Roman"/>
            </a:endParaRPr>
          </a:p>
          <a:p>
            <a:pPr lvl="0">
              <a:defRPr/>
            </a:pPr>
            <a:r>
              <a:rPr lang="en-US" sz="2400" dirty="0">
                <a:solidFill>
                  <a:prstClr val="black"/>
                </a:solidFill>
              </a:rPr>
              <a:t>So, we make the prediction that if a speaker is in the middle intersection, they are not </a:t>
            </a:r>
            <a:r>
              <a:rPr lang="en-US" sz="2400" dirty="0">
                <a:solidFill>
                  <a:srgbClr val="C00000"/>
                </a:solidFill>
              </a:rPr>
              <a:t>Red</a:t>
            </a:r>
            <a:r>
              <a:rPr lang="en-US" sz="2400" dirty="0"/>
              <a:t>, i.e.,</a:t>
            </a:r>
            <a:r>
              <a:rPr lang="en-US" sz="2400" dirty="0">
                <a:solidFill>
                  <a:prstClr val="black"/>
                </a:solidFill>
              </a:rPr>
              <a:t> they </a:t>
            </a:r>
            <a:r>
              <a:rPr lang="en-US" sz="2800" dirty="0">
                <a:solidFill>
                  <a:srgbClr val="C00000"/>
                </a:solidFill>
              </a:rPr>
              <a:t>never</a:t>
            </a:r>
            <a:r>
              <a:rPr lang="en-US" sz="2400" dirty="0">
                <a:solidFill>
                  <a:prstClr val="black"/>
                </a:solidFill>
              </a:rPr>
              <a:t> say “Yes” on </a:t>
            </a:r>
            <a:r>
              <a:rPr lang="en-US" sz="3200" dirty="0">
                <a:solidFill>
                  <a:srgbClr val="C00000"/>
                </a:solidFill>
              </a:rPr>
              <a:t>Schema B</a:t>
            </a:r>
            <a:r>
              <a:rPr lang="en-US" sz="2400" dirty="0">
                <a:solidFill>
                  <a:prstClr val="black"/>
                </a:solidFill>
              </a:rPr>
              <a:t>.</a:t>
            </a:r>
            <a:endParaRPr kumimoji="0" lang="en-US" sz="2400" b="0" u="none" strike="noStrike" kern="1200" cap="none" spc="0" normalizeH="0" baseline="0" noProof="0" dirty="0">
              <a:ln>
                <a:noFill/>
              </a:ln>
              <a:solidFill>
                <a:prstClr val="black"/>
              </a:solidFill>
              <a:effectLst/>
              <a:uLnTx/>
              <a:uFillTx/>
              <a:latin typeface="Times New Roman"/>
            </a:endParaRPr>
          </a:p>
        </p:txBody>
      </p:sp>
    </p:spTree>
    <p:extLst>
      <p:ext uri="{BB962C8B-B14F-4D97-AF65-F5344CB8AC3E}">
        <p14:creationId xmlns:p14="http://schemas.microsoft.com/office/powerpoint/2010/main" val="31562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A31040-5B98-4DAC-B832-6BAAB78FAE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0F687546-80E5-430E-A23C-7F1FFA7F5D5B}"/>
              </a:ext>
            </a:extLst>
          </p:cNvPr>
          <p:cNvSpPr txBox="1"/>
          <p:nvPr/>
        </p:nvSpPr>
        <p:spPr>
          <a:xfrm>
            <a:off x="885939" y="1986567"/>
            <a:ext cx="10420122" cy="3416320"/>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If they are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Green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that is nice, but we do not predict those</a:t>
            </a:r>
            <a:r>
              <a:rPr kumimoji="0" lang="en-US" sz="2400" b="0" i="0" u="none" strike="noStrike" kern="1200" cap="none" spc="0" normalizeH="0" noProof="0" dirty="0">
                <a:ln>
                  <a:noFill/>
                </a:ln>
                <a:solidFill>
                  <a:prstClr val="black"/>
                </a:solidFill>
                <a:effectLst/>
                <a:uLnTx/>
                <a:uFillTx/>
                <a:latin typeface="Times New Roman"/>
                <a:ea typeface="+mn-ea"/>
                <a:cs typeface="+mn-cs"/>
              </a:rPr>
              <a:t> in the middle intersection are necessarily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Green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We have</a:t>
            </a:r>
            <a:r>
              <a:rPr kumimoji="0" lang="en-US" sz="2400" b="0" i="0" u="none" strike="noStrike" kern="1200" cap="none" spc="0" normalizeH="0" noProof="0" dirty="0">
                <a:ln>
                  <a:noFill/>
                </a:ln>
                <a:solidFill>
                  <a:prstClr val="black"/>
                </a:solidFill>
                <a:effectLst/>
                <a:uLnTx/>
                <a:uFillTx/>
                <a:latin typeface="Times New Roman"/>
                <a:ea typeface="+mn-ea"/>
                <a:cs typeface="+mn-cs"/>
              </a:rPr>
              <a:t> “... </a:t>
            </a:r>
            <a:r>
              <a:rPr kumimoji="0" lang="en-US" sz="2400" b="0" i="0" u="none" strike="noStrike" kern="1200" cap="none" spc="0" normalizeH="0" noProof="0" dirty="0">
                <a:ln>
                  <a:noFill/>
                </a:ln>
                <a:solidFill>
                  <a:srgbClr val="C00000"/>
                </a:solidFill>
                <a:effectLst/>
                <a:uLnTx/>
                <a:uFillTx/>
                <a:latin typeface="Times New Roman"/>
                <a:ea typeface="+mn-ea"/>
                <a:cs typeface="+mn-cs"/>
              </a:rPr>
              <a:t>→ ¬BVA(X, Y)</a:t>
            </a:r>
            <a:r>
              <a:rPr kumimoji="0" lang="en-US" sz="2400" b="0" i="0" u="none" strike="noStrike" kern="1200" cap="none" spc="0" normalizeH="0" noProof="0" dirty="0">
                <a:ln>
                  <a:noFill/>
                </a:ln>
                <a:solidFill>
                  <a:prstClr val="black"/>
                </a:solidFill>
                <a:effectLst/>
                <a:uLnTx/>
                <a:uFillTx/>
                <a:latin typeface="Times New Roman"/>
                <a:ea typeface="+mn-ea"/>
                <a:cs typeface="+mn-cs"/>
              </a:rPr>
              <a:t>”, </a:t>
            </a:r>
            <a:r>
              <a:rPr kumimoji="0" lang="en-US" sz="2400" b="0" i="0" u="none" strike="noStrike" kern="1200" cap="none" spc="0" normalizeH="0" noProof="0" dirty="0" err="1">
                <a:ln>
                  <a:noFill/>
                </a:ln>
                <a:solidFill>
                  <a:prstClr val="black"/>
                </a:solidFill>
                <a:effectLst/>
                <a:uLnTx/>
                <a:uFillTx/>
                <a:latin typeface="Times New Roman"/>
                <a:ea typeface="+mn-ea"/>
                <a:cs typeface="+mn-cs"/>
              </a:rPr>
              <a:t>bu</a:t>
            </a:r>
            <a:r>
              <a:rPr lang="en-US" sz="2400" dirty="0">
                <a:solidFill>
                  <a:prstClr val="black"/>
                </a:solidFill>
                <a:latin typeface="Times New Roman"/>
              </a:rPr>
              <a:t>t we don’t have “ ... </a:t>
            </a:r>
            <a:r>
              <a:rPr lang="en-US" sz="2400" dirty="0">
                <a:solidFill>
                  <a:srgbClr val="C00000"/>
                </a:solidFill>
                <a:latin typeface="Times New Roman"/>
              </a:rPr>
              <a:t>→ BVA(X, Y)</a:t>
            </a:r>
            <a:r>
              <a:rPr lang="en-US" sz="2400" dirty="0">
                <a:solidFill>
                  <a:prstClr val="black"/>
                </a:solidFill>
                <a:latin typeface="Times New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a:rPr>
              <a:t>We predict </a:t>
            </a:r>
            <a:r>
              <a:rPr lang="en-US" sz="2800" dirty="0">
                <a:solidFill>
                  <a:srgbClr val="C00000"/>
                </a:solidFill>
                <a:latin typeface="Times New Roman"/>
              </a:rPr>
              <a:t>no Reds</a:t>
            </a:r>
            <a:r>
              <a:rPr lang="en-US" sz="2400" dirty="0">
                <a:solidFill>
                  <a:prstClr val="black"/>
                </a:solidFill>
                <a:latin typeface="Times New Roman"/>
              </a:rPr>
              <a:t> in the middle, but we do not predict </a:t>
            </a:r>
            <a:r>
              <a:rPr lang="en-US" sz="2800" dirty="0">
                <a:solidFill>
                  <a:srgbClr val="00B050"/>
                </a:solidFill>
                <a:latin typeface="Times New Roman"/>
              </a:rPr>
              <a:t>Green</a:t>
            </a:r>
            <a:r>
              <a:rPr lang="en-US" sz="2400" dirty="0">
                <a:solidFill>
                  <a:prstClr val="black"/>
                </a:solidFill>
                <a:latin typeface="Times New Roman"/>
              </a:rPr>
              <a:t> in the middle.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lvl="0">
              <a:defRPr/>
            </a:pPr>
            <a:r>
              <a:rPr lang="en-US" sz="2800" dirty="0">
                <a:solidFill>
                  <a:srgbClr val="00B050"/>
                </a:solidFill>
              </a:rPr>
              <a:t>Greens</a:t>
            </a:r>
            <a:r>
              <a:rPr lang="en-US" sz="2400" dirty="0">
                <a:solidFill>
                  <a:prstClr val="black"/>
                </a:solidFill>
              </a:rPr>
              <a:t> in the middle are instances of </a:t>
            </a:r>
            <a:r>
              <a:rPr lang="en-US" sz="3200" dirty="0">
                <a:solidFill>
                  <a:srgbClr val="C00000"/>
                </a:solidFill>
              </a:rPr>
              <a:t>c-command detection</a:t>
            </a:r>
            <a:r>
              <a:rPr lang="en-US" sz="2400" dirty="0">
                <a:solidFill>
                  <a:prstClr val="black"/>
                </a:solidFill>
              </a:rPr>
              <a:t> (no longer just </a:t>
            </a:r>
            <a:r>
              <a:rPr lang="en-US" sz="3600" dirty="0">
                <a:solidFill>
                  <a:srgbClr val="C00000"/>
                </a:solidFill>
              </a:rPr>
              <a:t>potential</a:t>
            </a:r>
            <a:r>
              <a:rPr lang="en-US" sz="2800" dirty="0">
                <a:solidFill>
                  <a:srgbClr val="C00000"/>
                </a:solidFill>
              </a:rPr>
              <a:t> </a:t>
            </a:r>
            <a:r>
              <a:rPr lang="en-US" sz="2400" dirty="0">
                <a:solidFill>
                  <a:srgbClr val="C00000"/>
                </a:solidFill>
              </a:rPr>
              <a:t>detection</a:t>
            </a:r>
            <a:r>
              <a:rPr lang="en-US" sz="2400" dirty="0">
                <a:solidFill>
                  <a:prstClr val="black"/>
                </a:solidFill>
              </a:rPr>
              <a:t>).</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01001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332919-57F1-98EB-0803-A654BAAB0E17}"/>
              </a:ext>
            </a:extLst>
          </p:cNvPr>
          <p:cNvSpPr>
            <a:spLocks noGrp="1"/>
          </p:cNvSpPr>
          <p:nvPr>
            <p:ph type="sldNum" sz="quarter" idx="12"/>
          </p:nvPr>
        </p:nvSpPr>
        <p:spPr/>
        <p:txBody>
          <a:bodyPr/>
          <a:lstStyle/>
          <a:p>
            <a:fld id="{80403D82-DF55-465F-90B0-7B8D412CEFD1}" type="slidenum">
              <a:rPr lang="en-US" smtClean="0"/>
              <a:t>28</a:t>
            </a:fld>
            <a:endParaRPr lang="en-US"/>
          </a:p>
        </p:txBody>
      </p:sp>
      <p:sp>
        <p:nvSpPr>
          <p:cNvPr id="4" name="TextBox 3">
            <a:extLst>
              <a:ext uri="{FF2B5EF4-FFF2-40B4-BE49-F238E27FC236}">
                <a16:creationId xmlns:a16="http://schemas.microsoft.com/office/drawing/2014/main" id="{7BE5DAEF-9B04-810A-76D5-E8CC202CFB28}"/>
              </a:ext>
            </a:extLst>
          </p:cNvPr>
          <p:cNvSpPr txBox="1"/>
          <p:nvPr/>
        </p:nvSpPr>
        <p:spPr>
          <a:xfrm>
            <a:off x="1619077" y="2132117"/>
            <a:ext cx="9290806" cy="2492990"/>
          </a:xfrm>
          <a:prstGeom prst="rect">
            <a:avLst/>
          </a:prstGeom>
          <a:solidFill>
            <a:schemeClr val="accent6">
              <a:lumMod val="20000"/>
              <a:lumOff val="80000"/>
            </a:schemeClr>
          </a:solidFill>
        </p:spPr>
        <p:txBody>
          <a:bodyPr wrap="square">
            <a:spAutoFit/>
          </a:bodyPr>
          <a:lstStyle/>
          <a:p>
            <a:r>
              <a:rPr lang="en-US" sz="2400" dirty="0">
                <a:solidFill>
                  <a:prstClr val="black"/>
                </a:solidFill>
                <a:latin typeface="Times New Roman"/>
              </a:rPr>
              <a:t>As noted, t</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he Venn Diagram that we have seen should be understood as a </a:t>
            </a:r>
            <a:r>
              <a:rPr kumimoji="0" lang="en-US" sz="3200" b="0" i="0" u="none" strike="noStrike" kern="1200" cap="none" spc="0" normalizeH="0" baseline="0" noProof="0" dirty="0">
                <a:ln>
                  <a:noFill/>
                </a:ln>
                <a:solidFill>
                  <a:srgbClr val="C00000"/>
                </a:solidFill>
                <a:effectLst/>
                <a:uLnTx/>
                <a:uFillTx/>
                <a:latin typeface="Times New Roman"/>
                <a:ea typeface="+mn-ea"/>
                <a:cs typeface="+mn-cs"/>
              </a:rPr>
              <a:t>composite</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of many Venn Diagrams, each of which looks like one of the 24 Venn Diagrams given in the preceding slides. </a:t>
            </a:r>
          </a:p>
          <a:p>
            <a:endParaRPr lang="en-US" sz="2400" dirty="0">
              <a:solidFill>
                <a:prstClr val="black"/>
              </a:solidFill>
              <a:latin typeface="Times New Roman"/>
            </a:endParaRPr>
          </a:p>
          <a:p>
            <a:r>
              <a:rPr lang="en-US" sz="2400" dirty="0">
                <a:solidFill>
                  <a:prstClr val="black"/>
                </a:solidFill>
                <a:latin typeface="Times New Roman"/>
              </a:rPr>
              <a:t>It is important to remember that the language faculty is internal to each of us and </a:t>
            </a:r>
            <a:r>
              <a:rPr lang="en-US" sz="2800" i="1" dirty="0">
                <a:solidFill>
                  <a:srgbClr val="C00000"/>
                </a:solidFill>
                <a:latin typeface="Times New Roman"/>
              </a:rPr>
              <a:t>definite</a:t>
            </a:r>
            <a:r>
              <a:rPr lang="en-US" sz="2400" dirty="0">
                <a:solidFill>
                  <a:prstClr val="black"/>
                </a:solidFill>
                <a:latin typeface="Times New Roman"/>
              </a:rPr>
              <a:t> predictions in LFS is </a:t>
            </a:r>
            <a:r>
              <a:rPr lang="en-US" sz="2800" dirty="0">
                <a:solidFill>
                  <a:srgbClr val="C00000"/>
                </a:solidFill>
                <a:latin typeface="Times New Roman"/>
              </a:rPr>
              <a:t>about an individual</a:t>
            </a:r>
            <a:r>
              <a:rPr lang="en-US" sz="2400" dirty="0">
                <a:solidFill>
                  <a:prstClr val="black"/>
                </a:solidFill>
                <a:latin typeface="Times New Roman"/>
              </a:rPr>
              <a:t>.</a:t>
            </a:r>
            <a:endParaRPr lang="en-US" dirty="0"/>
          </a:p>
        </p:txBody>
      </p:sp>
    </p:spTree>
    <p:extLst>
      <p:ext uri="{BB962C8B-B14F-4D97-AF65-F5344CB8AC3E}">
        <p14:creationId xmlns:p14="http://schemas.microsoft.com/office/powerpoint/2010/main" val="1653904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94D3A4-130B-7623-8A35-D31DCA11AB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4" name="TextBox 3">
            <a:extLst>
              <a:ext uri="{FF2B5EF4-FFF2-40B4-BE49-F238E27FC236}">
                <a16:creationId xmlns:a16="http://schemas.microsoft.com/office/drawing/2014/main" id="{A7E5D5B5-A2C9-4050-BE32-4D773D06AEC8}"/>
              </a:ext>
            </a:extLst>
          </p:cNvPr>
          <p:cNvSpPr txBox="1"/>
          <p:nvPr/>
        </p:nvSpPr>
        <p:spPr>
          <a:xfrm>
            <a:off x="542489" y="1197214"/>
            <a:ext cx="10384172" cy="4585871"/>
          </a:xfrm>
          <a:prstGeom prst="rect">
            <a:avLst/>
          </a:prstGeom>
          <a:solidFill>
            <a:schemeClr val="accent6">
              <a:lumMod val="20000"/>
              <a:lumOff val="80000"/>
            </a:schemeClr>
          </a:solidFill>
          <a:ln w="38100">
            <a:solidFill>
              <a:srgbClr val="FF0000"/>
            </a:solidFill>
          </a:ln>
        </p:spPr>
        <p:txBody>
          <a:bodyPr wrap="square" rtlCol="0">
            <a:spAutoFit/>
          </a:bodyPr>
          <a:lstStyle/>
          <a:p>
            <a:pPr lvl="0">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Our prediction </a:t>
            </a:r>
            <a:r>
              <a:rPr lang="en-US" sz="2400" dirty="0">
                <a:solidFill>
                  <a:prstClr val="black"/>
                </a:solidFill>
              </a:rPr>
              <a:t>of </a:t>
            </a:r>
            <a:r>
              <a:rPr lang="en-US" sz="2400" dirty="0">
                <a:solidFill>
                  <a:srgbClr val="C00000"/>
                </a:solidFill>
              </a:rPr>
              <a:t>¬BVA(X, Y)</a:t>
            </a:r>
            <a:r>
              <a:rPr lang="en-US" sz="2400" dirty="0">
                <a:solidFill>
                  <a:prstClr val="black"/>
                </a:solidFill>
              </a:rPr>
              <a:t> from ¬CC(X, Y) ˄ ¬</a:t>
            </a:r>
            <a:r>
              <a:rPr lang="en-US" sz="2400" dirty="0" err="1">
                <a:solidFill>
                  <a:prstClr val="black"/>
                </a:solidFill>
              </a:rPr>
              <a:t>XQrk</a:t>
            </a:r>
            <a:r>
              <a:rPr lang="en-US" sz="2400" dirty="0">
                <a:solidFill>
                  <a:prstClr val="black"/>
                </a:solidFill>
              </a:rPr>
              <a:t> ˄ </a:t>
            </a:r>
            <a:r>
              <a:rPr lang="en-US" sz="2400" dirty="0" err="1">
                <a:solidFill>
                  <a:prstClr val="black"/>
                </a:solidFill>
              </a:rPr>
              <a:t>YQrk</a:t>
            </a:r>
            <a:r>
              <a:rPr lang="en-US" sz="2400" dirty="0">
                <a:solidFill>
                  <a:prstClr val="black"/>
                </a:solidFill>
              </a:rPr>
              <a:t> </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is based on (1), the generalized revised hypothesis, plus (2), the hypothesis about correspondences between SVO and OSV to a merge-generated set.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(1) To have </a:t>
            </a:r>
            <a:r>
              <a:rPr kumimoji="0" lang="en-US" sz="2000" b="0" i="0" u="none" strike="noStrike" kern="1200" cap="none" spc="0" normalizeH="0" baseline="0" noProof="0" dirty="0">
                <a:ln>
                  <a:noFill/>
                </a:ln>
                <a:solidFill>
                  <a:srgbClr val="C00000"/>
                </a:solidFill>
                <a:effectLst/>
                <a:uLnTx/>
                <a:uFillTx/>
                <a:latin typeface="Times New Roman"/>
                <a:ea typeface="+mn-ea"/>
                <a:cs typeface="+mn-cs"/>
              </a:rPr>
              <a:t>MR</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(X, Y), we must have: (</a:t>
            </a:r>
            <a:r>
              <a:rPr kumimoji="0" lang="en-US" sz="2000" b="0" i="0" u="none" strike="noStrike" kern="1200" cap="none" spc="0" normalizeH="0" baseline="0" noProof="0" dirty="0" err="1">
                <a:ln>
                  <a:noFill/>
                </a:ln>
                <a:solidFill>
                  <a:prstClr val="black"/>
                </a:solidFill>
                <a:effectLst/>
                <a:uLnTx/>
                <a:uFillTx/>
                <a:latin typeface="Times New Roman"/>
                <a:ea typeface="+mn-ea"/>
                <a:cs typeface="+mn-cs"/>
              </a:rPr>
              <a:t>i</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X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c-commands</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Y, (ii) X is [+</a:t>
            </a:r>
            <a:r>
              <a:rPr kumimoji="0" lang="en-US" sz="2000" b="0" i="0" u="none" strike="noStrike" kern="1200" cap="none" spc="0" normalizeH="0" baseline="0" noProof="0" dirty="0" err="1">
                <a:ln>
                  <a:noFill/>
                </a:ln>
                <a:solidFill>
                  <a:prstClr val="black"/>
                </a:solidFill>
                <a:effectLst/>
                <a:uLnTx/>
                <a:uFillTx/>
                <a:latin typeface="Times New Roman"/>
                <a:ea typeface="+mn-ea"/>
                <a:cs typeface="+mn-cs"/>
              </a:rPr>
              <a:t>XQrk</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000" b="0" i="1" u="none" strike="noStrike" kern="1200" cap="none" spc="0" normalizeH="0" baseline="0" noProof="0" dirty="0">
                <a:ln>
                  <a:noFill/>
                </a:ln>
                <a:solidFill>
                  <a:prstClr val="black"/>
                </a:solidFill>
                <a:effectLst/>
                <a:uLnTx/>
                <a:uFillTx/>
                <a:latin typeface="Times New Roman"/>
                <a:ea typeface="+mn-ea"/>
                <a:cs typeface="+mn-cs"/>
              </a:rPr>
              <a:t>or</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(iii) Y is [+</a:t>
            </a:r>
            <a:r>
              <a:rPr kumimoji="0" lang="en-US" sz="2000" b="0" i="0" u="none" strike="noStrike" kern="1200" cap="none" spc="0" normalizeH="0" baseline="0" noProof="0" dirty="0" err="1">
                <a:ln>
                  <a:noFill/>
                </a:ln>
                <a:solidFill>
                  <a:prstClr val="black"/>
                </a:solidFill>
                <a:effectLst/>
                <a:uLnTx/>
                <a:uFillTx/>
                <a:latin typeface="Times New Roman"/>
                <a:ea typeface="+mn-ea"/>
                <a:cs typeface="+mn-cs"/>
              </a:rPr>
              <a:t>YQrk</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with the ‘</a:t>
            </a:r>
            <a:r>
              <a:rPr kumimoji="0" lang="en-US" sz="2000" b="0" i="1" u="none" strike="noStrike" kern="1200" cap="none" spc="0" normalizeH="0" baseline="0" noProof="0" dirty="0">
                <a:ln>
                  <a:noFill/>
                </a:ln>
                <a:solidFill>
                  <a:prstClr val="black"/>
                </a:solidFill>
                <a:effectLst/>
                <a:uLnTx/>
                <a:uFillTx/>
                <a:latin typeface="Times New Roman"/>
                <a:ea typeface="+mn-ea"/>
                <a:cs typeface="+mn-cs"/>
              </a:rPr>
              <a:t>or</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being inclusive ‘</a:t>
            </a:r>
            <a:r>
              <a:rPr kumimoji="0" lang="en-US" sz="2000" b="0" i="1" u="none" strike="noStrike" kern="1200" cap="none" spc="0" normalizeH="0" baseline="0" noProof="0" dirty="0">
                <a:ln>
                  <a:noFill/>
                </a:ln>
                <a:solidFill>
                  <a:prstClr val="black"/>
                </a:solidFill>
                <a:effectLst/>
                <a:uLnTx/>
                <a:uFillTx/>
                <a:latin typeface="Times New Roman"/>
                <a:ea typeface="+mn-ea"/>
                <a:cs typeface="+mn-cs"/>
              </a:rPr>
              <a:t>or</a:t>
            </a:r>
            <a:r>
              <a:rPr lang="en-US" dirty="0"/>
              <a:t>’</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(2) SVO (Subject Verb Object) </a:t>
            </a:r>
            <a:r>
              <a:rPr kumimoji="0" lang="en-US" sz="2000" b="0" i="1" u="none" strike="noStrike" kern="1200" cap="none" spc="0" normalizeH="0" baseline="0" noProof="0" dirty="0">
                <a:ln>
                  <a:noFill/>
                </a:ln>
                <a:solidFill>
                  <a:prstClr val="black"/>
                </a:solidFill>
                <a:effectLst/>
                <a:uLnTx/>
                <a:uFillTx/>
                <a:latin typeface="Times New Roman"/>
                <a:ea typeface="+mn-ea"/>
                <a:cs typeface="+mn-cs"/>
              </a:rPr>
              <a:t>must</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and OSV (Object Subject Verb) </a:t>
            </a:r>
            <a:r>
              <a:rPr kumimoji="0" lang="en-US" sz="2000" b="0" i="1" u="none" strike="noStrike" kern="1200" cap="none" spc="0" normalizeH="0" baseline="0" noProof="0" dirty="0">
                <a:ln>
                  <a:noFill/>
                </a:ln>
                <a:solidFill>
                  <a:prstClr val="black"/>
                </a:solidFill>
                <a:effectLst/>
                <a:uLnTx/>
                <a:uFillTx/>
                <a:latin typeface="Times New Roman"/>
                <a:ea typeface="+mn-ea"/>
                <a:cs typeface="+mn-cs"/>
              </a:rPr>
              <a:t>can</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correspond to a merge-generated set {S, {V, O}}, where S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c-commands</a:t>
            </a:r>
            <a:r>
              <a:rPr kumimoji="0" lang="en-US" sz="2000" b="0" i="0" u="none" strike="noStrike" kern="1200" cap="none" spc="0" normalizeH="0" baseline="0" noProof="0" dirty="0">
                <a:ln>
                  <a:noFill/>
                </a:ln>
                <a:solidFill>
                  <a:prstClr val="black"/>
                </a:solidFill>
                <a:effectLst/>
                <a:uLnTx/>
                <a:uFillTx/>
                <a:latin typeface="Times New Roman"/>
              </a:rPr>
              <a:t> O</a:t>
            </a:r>
            <a:r>
              <a:rPr kumimoji="0" lang="en-US" sz="2000" b="0" i="0" u="none" strike="noStrike" kern="1200" cap="none" spc="0" normalizeH="0" noProof="0" dirty="0">
                <a:ln>
                  <a:noFill/>
                </a:ln>
                <a:solidFill>
                  <a:prstClr val="black"/>
                </a:solidFill>
                <a:effectLst/>
                <a:uLnTx/>
                <a:uFillTx/>
                <a:latin typeface="Times New Roman"/>
              </a:rPr>
              <a:t> (and O </a:t>
            </a:r>
            <a:r>
              <a:rPr lang="en-US" sz="2000" dirty="0">
                <a:solidFill>
                  <a:prstClr val="black"/>
                </a:solidFill>
                <a:latin typeface="Times New Roman"/>
              </a:rPr>
              <a:t>does not </a:t>
            </a:r>
            <a:r>
              <a:rPr lang="en-US" sz="2800" dirty="0">
                <a:solidFill>
                  <a:srgbClr val="C00000"/>
                </a:solidFill>
                <a:latin typeface="Times New Roman"/>
              </a:rPr>
              <a:t>c-command</a:t>
            </a:r>
            <a:r>
              <a:rPr lang="en-US" sz="2000" dirty="0">
                <a:solidFill>
                  <a:prstClr val="black"/>
                </a:solidFill>
                <a:latin typeface="Times New Roman"/>
              </a:rPr>
              <a:t> S).</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Both hypotheses, which</a:t>
            </a:r>
            <a:r>
              <a:rPr kumimoji="0" lang="en-US" sz="2400" b="0" i="0" u="none" strike="noStrike" kern="1200" cap="none" spc="0" normalizeH="0" noProof="0" dirty="0">
                <a:ln>
                  <a:noFill/>
                </a:ln>
                <a:solidFill>
                  <a:prstClr val="black"/>
                </a:solidFill>
                <a:effectLst/>
                <a:uLnTx/>
                <a:uFillTx/>
                <a:latin typeface="Times New Roman"/>
                <a:ea typeface="+mn-ea"/>
                <a:cs typeface="+mn-cs"/>
              </a:rPr>
              <a:t> our prediction is based on,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make crucial reference to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c-command</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p:txBody>
      </p:sp>
    </p:spTree>
    <p:extLst>
      <p:ext uri="{BB962C8B-B14F-4D97-AF65-F5344CB8AC3E}">
        <p14:creationId xmlns:p14="http://schemas.microsoft.com/office/powerpoint/2010/main" val="367872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CF8737-8154-46F8-A076-BD56C2E01B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C89-0776-4341-A607-0CC222036B50}"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68AEFC3F-37EF-4D60-BF8A-A55144405B9A}"/>
              </a:ext>
            </a:extLst>
          </p:cNvPr>
          <p:cNvSpPr txBox="1"/>
          <p:nvPr/>
        </p:nvSpPr>
        <p:spPr>
          <a:xfrm>
            <a:off x="4353987" y="3042271"/>
            <a:ext cx="3909660"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BVA(</a:t>
            </a:r>
            <a:r>
              <a:rPr kumimoji="0" lang="en-US" sz="2400" b="1" i="0" u="none" strike="noStrike" kern="1200" cap="none" spc="0" normalizeH="0" baseline="0" noProof="0" dirty="0">
                <a:ln>
                  <a:noFill/>
                </a:ln>
                <a:solidFill>
                  <a:srgbClr val="C00000"/>
                </a:solidFill>
                <a:effectLst/>
                <a:uLnTx/>
                <a:uFillTx/>
                <a:latin typeface="Times New Roman"/>
                <a:ea typeface="+mn-ea"/>
                <a:cs typeface="+mn-cs"/>
              </a:rPr>
              <a:t>every</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 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his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BVA(</a:t>
            </a:r>
            <a:r>
              <a:rPr kumimoji="0" lang="en-US" sz="2400" b="1" i="0" u="none" strike="noStrike" kern="1200" cap="none" spc="0" normalizeH="0" baseline="0" noProof="0" dirty="0">
                <a:ln>
                  <a:noFill/>
                </a:ln>
                <a:solidFill>
                  <a:srgbClr val="C00000"/>
                </a:solidFill>
                <a:effectLst/>
                <a:uLnTx/>
                <a:uFillTx/>
                <a:latin typeface="Times New Roman"/>
                <a:ea typeface="+mn-ea"/>
                <a:cs typeface="+mn-cs"/>
              </a:rPr>
              <a:t>every</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 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their</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BVA(</a:t>
            </a:r>
            <a:r>
              <a:rPr kumimoji="0" lang="en-US" sz="2400" b="1" i="0" u="none" strike="noStrike" kern="1200" cap="none" spc="0" normalizeH="0" baseline="0" noProof="0" dirty="0">
                <a:ln>
                  <a:noFill/>
                </a:ln>
                <a:solidFill>
                  <a:srgbClr val="C00000"/>
                </a:solidFill>
                <a:effectLst/>
                <a:uLnTx/>
                <a:uFillTx/>
                <a:latin typeface="Times New Roman"/>
                <a:ea typeface="+mn-ea"/>
                <a:cs typeface="+mn-cs"/>
              </a:rPr>
              <a:t>more than one</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 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his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BVA(</a:t>
            </a:r>
            <a:r>
              <a:rPr kumimoji="0" lang="en-US" sz="2400" b="1" i="0" u="none" strike="noStrike" kern="1200" cap="none" spc="0" normalizeH="0" baseline="0" noProof="0" dirty="0">
                <a:ln>
                  <a:noFill/>
                </a:ln>
                <a:solidFill>
                  <a:srgbClr val="C00000"/>
                </a:solidFill>
                <a:effectLst/>
                <a:uLnTx/>
                <a:uFillTx/>
                <a:latin typeface="Times New Roman"/>
                <a:ea typeface="+mn-ea"/>
                <a:cs typeface="+mn-cs"/>
              </a:rPr>
              <a:t>more than one</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 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their</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p:txBody>
      </p:sp>
      <p:sp>
        <p:nvSpPr>
          <p:cNvPr id="4" name="TextBox 3">
            <a:extLst>
              <a:ext uri="{FF2B5EF4-FFF2-40B4-BE49-F238E27FC236}">
                <a16:creationId xmlns:a16="http://schemas.microsoft.com/office/drawing/2014/main" id="{1CD78692-7764-4251-95A4-C329DFC10EFA}"/>
              </a:ext>
            </a:extLst>
          </p:cNvPr>
          <p:cNvSpPr txBox="1"/>
          <p:nvPr/>
        </p:nvSpPr>
        <p:spPr>
          <a:xfrm>
            <a:off x="1819266" y="5446208"/>
            <a:ext cx="4795736" cy="830997"/>
          </a:xfrm>
          <a:prstGeom prst="rect">
            <a:avLst/>
          </a:prstGeom>
          <a:no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DR(</a:t>
            </a:r>
            <a:r>
              <a:rPr kumimoji="0" lang="en-US" sz="2400" b="1" i="0" u="none" strike="noStrike" kern="1200" cap="none" spc="0" normalizeH="0" baseline="0" noProof="0" dirty="0">
                <a:ln>
                  <a:noFill/>
                </a:ln>
                <a:solidFill>
                  <a:srgbClr val="C00000"/>
                </a:solidFill>
                <a:effectLst/>
                <a:uLnTx/>
                <a:uFillTx/>
                <a:latin typeface="Times New Roman"/>
                <a:ea typeface="+mn-ea"/>
                <a:cs typeface="+mn-cs"/>
              </a:rPr>
              <a:t>every</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 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three/four 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DR(</a:t>
            </a:r>
            <a:r>
              <a:rPr kumimoji="0" lang="en-US" sz="2400" b="1" i="0" u="none" strike="noStrike" kern="1200" cap="none" spc="0" normalizeH="0" baseline="0" noProof="0" dirty="0">
                <a:ln>
                  <a:noFill/>
                </a:ln>
                <a:solidFill>
                  <a:srgbClr val="C00000"/>
                </a:solidFill>
                <a:effectLst/>
                <a:uLnTx/>
                <a:uFillTx/>
                <a:latin typeface="Times New Roman"/>
                <a:ea typeface="+mn-ea"/>
                <a:cs typeface="+mn-cs"/>
              </a:rPr>
              <a:t>more than one</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 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three/four Ns)</a:t>
            </a:r>
          </a:p>
        </p:txBody>
      </p:sp>
      <p:sp>
        <p:nvSpPr>
          <p:cNvPr id="5" name="TextBox 4">
            <a:extLst>
              <a:ext uri="{FF2B5EF4-FFF2-40B4-BE49-F238E27FC236}">
                <a16:creationId xmlns:a16="http://schemas.microsoft.com/office/drawing/2014/main" id="{18B000BF-25CD-4B26-816F-2C536CE13D17}"/>
              </a:ext>
            </a:extLst>
          </p:cNvPr>
          <p:cNvSpPr txBox="1"/>
          <p:nvPr/>
        </p:nvSpPr>
        <p:spPr>
          <a:xfrm>
            <a:off x="8179124" y="5355075"/>
            <a:ext cx="238879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Coref</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(John,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his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Coref(John,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their</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p:txBody>
      </p:sp>
      <p:sp>
        <p:nvSpPr>
          <p:cNvPr id="17" name="TextBox 16">
            <a:extLst>
              <a:ext uri="{FF2B5EF4-FFF2-40B4-BE49-F238E27FC236}">
                <a16:creationId xmlns:a16="http://schemas.microsoft.com/office/drawing/2014/main" id="{C7365501-40D0-473C-A3C5-2879D74B8F0A}"/>
              </a:ext>
            </a:extLst>
          </p:cNvPr>
          <p:cNvSpPr txBox="1"/>
          <p:nvPr/>
        </p:nvSpPr>
        <p:spPr>
          <a:xfrm>
            <a:off x="4946719" y="2419568"/>
            <a:ext cx="1822615" cy="523220"/>
          </a:xfrm>
          <a:prstGeom prst="rect">
            <a:avLst/>
          </a:prstGeom>
          <a:solidFill>
            <a:schemeClr val="accent6">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mn-cs"/>
              </a:rPr>
              <a:t>BVA(</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X</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a:ln>
                  <a:noFill/>
                </a:ln>
                <a:solidFill>
                  <a:srgbClr val="00B050"/>
                </a:solidFill>
                <a:effectLst/>
                <a:uLnTx/>
                <a:uFillTx/>
                <a:latin typeface="Times New Roman"/>
                <a:ea typeface="+mn-ea"/>
                <a:cs typeface="+mn-cs"/>
              </a:rPr>
              <a:t>Y</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a:t>
            </a:r>
          </a:p>
        </p:txBody>
      </p:sp>
      <p:sp>
        <p:nvSpPr>
          <p:cNvPr id="18" name="TextBox 17">
            <a:extLst>
              <a:ext uri="{FF2B5EF4-FFF2-40B4-BE49-F238E27FC236}">
                <a16:creationId xmlns:a16="http://schemas.microsoft.com/office/drawing/2014/main" id="{57DD92A6-2136-45EC-A3ED-1AE38DEA5F9F}"/>
              </a:ext>
            </a:extLst>
          </p:cNvPr>
          <p:cNvSpPr txBox="1"/>
          <p:nvPr/>
        </p:nvSpPr>
        <p:spPr>
          <a:xfrm>
            <a:off x="8263647" y="4742121"/>
            <a:ext cx="2444387" cy="523220"/>
          </a:xfrm>
          <a:prstGeom prst="rect">
            <a:avLst/>
          </a:prstGeom>
          <a:solidFill>
            <a:schemeClr val="bg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Coref</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(alpha, </a:t>
            </a:r>
            <a:r>
              <a:rPr kumimoji="0" lang="en-US" sz="2800" b="0" i="0" u="none" strike="noStrike" kern="1200" cap="none" spc="0" normalizeH="0" baseline="0" noProof="0" dirty="0">
                <a:ln>
                  <a:noFill/>
                </a:ln>
                <a:solidFill>
                  <a:srgbClr val="00B050"/>
                </a:solidFill>
                <a:effectLst/>
                <a:uLnTx/>
                <a:uFillTx/>
                <a:latin typeface="Times New Roman"/>
                <a:ea typeface="+mn-ea"/>
                <a:cs typeface="+mn-cs"/>
              </a:rPr>
              <a:t>Y</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a:t>
            </a:r>
          </a:p>
        </p:txBody>
      </p:sp>
      <p:sp>
        <p:nvSpPr>
          <p:cNvPr id="19" name="TextBox 18">
            <a:extLst>
              <a:ext uri="{FF2B5EF4-FFF2-40B4-BE49-F238E27FC236}">
                <a16:creationId xmlns:a16="http://schemas.microsoft.com/office/drawing/2014/main" id="{3B2AF0FC-C848-422D-B593-951C42881999}"/>
              </a:ext>
            </a:extLst>
          </p:cNvPr>
          <p:cNvSpPr txBox="1"/>
          <p:nvPr/>
        </p:nvSpPr>
        <p:spPr>
          <a:xfrm>
            <a:off x="2402648" y="4740502"/>
            <a:ext cx="1959191" cy="523220"/>
          </a:xfrm>
          <a:prstGeom prst="rect">
            <a:avLst/>
          </a:prstGeom>
          <a:solidFill>
            <a:schemeClr val="bg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mn-cs"/>
              </a:rPr>
              <a:t>DR(</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X</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beta)</a:t>
            </a:r>
          </a:p>
        </p:txBody>
      </p:sp>
      <p:sp>
        <p:nvSpPr>
          <p:cNvPr id="6" name="TextBox 5">
            <a:extLst>
              <a:ext uri="{FF2B5EF4-FFF2-40B4-BE49-F238E27FC236}">
                <a16:creationId xmlns:a16="http://schemas.microsoft.com/office/drawing/2014/main" id="{CE37202C-E8D7-413D-BEC5-03C5304AFE0A}"/>
              </a:ext>
            </a:extLst>
          </p:cNvPr>
          <p:cNvSpPr txBox="1"/>
          <p:nvPr/>
        </p:nvSpPr>
        <p:spPr>
          <a:xfrm>
            <a:off x="222404" y="867476"/>
            <a:ext cx="4360489"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Times New Roman"/>
                <a:ea typeface="+mn-ea"/>
                <a:cs typeface="+mn-cs"/>
              </a:rPr>
              <a:t>X</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every</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N</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more than one</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Times New Roman"/>
                <a:ea typeface="+mn-ea"/>
                <a:cs typeface="+mn-cs"/>
              </a:rPr>
              <a:t>Y</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a:ln>
                  <a:noFill/>
                </a:ln>
                <a:solidFill>
                  <a:srgbClr val="00B050"/>
                </a:solidFill>
                <a:effectLst/>
                <a:uLnTx/>
                <a:uFillTx/>
                <a:latin typeface="Times New Roman"/>
                <a:ea typeface="+mn-ea"/>
                <a:cs typeface="+mn-cs"/>
              </a:rPr>
              <a:t>his</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a:ln>
                  <a:noFill/>
                </a:ln>
                <a:solidFill>
                  <a:srgbClr val="00B050"/>
                </a:solidFill>
                <a:effectLst/>
                <a:uLnTx/>
                <a:uFillTx/>
                <a:latin typeface="Times New Roman"/>
                <a:ea typeface="+mn-ea"/>
                <a:cs typeface="+mn-cs"/>
              </a:rPr>
              <a:t>their</a:t>
            </a:r>
          </a:p>
        </p:txBody>
      </p:sp>
      <p:sp>
        <p:nvSpPr>
          <p:cNvPr id="7" name="TextBox 6">
            <a:extLst>
              <a:ext uri="{FF2B5EF4-FFF2-40B4-BE49-F238E27FC236}">
                <a16:creationId xmlns:a16="http://schemas.microsoft.com/office/drawing/2014/main" id="{16FB6008-5E38-4312-BE66-D00B1991D267}"/>
              </a:ext>
            </a:extLst>
          </p:cNvPr>
          <p:cNvSpPr txBox="1"/>
          <p:nvPr/>
        </p:nvSpPr>
        <p:spPr>
          <a:xfrm>
            <a:off x="222404" y="139231"/>
            <a:ext cx="11322138" cy="461665"/>
          </a:xfrm>
          <a:prstGeom prst="rect">
            <a:avLst/>
          </a:prstGeom>
          <a:solidFill>
            <a:schemeClr val="accent4">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In our “Experiments”, we had only two choices of </a:t>
            </a:r>
            <a:r>
              <a:rPr kumimoji="0" lang="en-US" sz="2400" b="0" i="0" u="none" strike="noStrike" kern="1200" cap="none" spc="0" normalizeH="0" baseline="0" noProof="0" dirty="0">
                <a:ln>
                  <a:noFill/>
                </a:ln>
                <a:solidFill>
                  <a:srgbClr val="FF0000"/>
                </a:solidFill>
                <a:effectLst/>
                <a:uLnTx/>
                <a:uFillTx/>
                <a:latin typeface="Times New Roman"/>
                <a:ea typeface="+mn-ea"/>
                <a:cs typeface="+mn-cs"/>
              </a:rPr>
              <a:t>X</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and two choices of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Y</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for BVA(</a:t>
            </a:r>
            <a:r>
              <a:rPr kumimoji="0" lang="en-US" sz="2400" b="0" i="0" u="none" strike="noStrike" kern="1200" cap="none" spc="0" normalizeH="0" baseline="0" noProof="0" dirty="0">
                <a:ln>
                  <a:noFill/>
                </a:ln>
                <a:solidFill>
                  <a:srgbClr val="FF0000"/>
                </a:solidFill>
                <a:effectLst/>
                <a:uLnTx/>
                <a:uFillTx/>
                <a:latin typeface="Times New Roman"/>
                <a:ea typeface="+mn-ea"/>
                <a:cs typeface="+mn-cs"/>
              </a:rPr>
              <a:t>X</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Y</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p>
        </p:txBody>
      </p:sp>
      <p:sp>
        <p:nvSpPr>
          <p:cNvPr id="8" name="TextBox 7">
            <a:extLst>
              <a:ext uri="{FF2B5EF4-FFF2-40B4-BE49-F238E27FC236}">
                <a16:creationId xmlns:a16="http://schemas.microsoft.com/office/drawing/2014/main" id="{FEC0160A-4590-4A68-8B60-8F6E3A97980E}"/>
              </a:ext>
            </a:extLst>
          </p:cNvPr>
          <p:cNvSpPr txBox="1"/>
          <p:nvPr/>
        </p:nvSpPr>
        <p:spPr>
          <a:xfrm>
            <a:off x="7056615" y="1036753"/>
            <a:ext cx="4858449" cy="1754326"/>
          </a:xfrm>
          <a:prstGeom prst="rect">
            <a:avLst/>
          </a:prstGeom>
          <a:solidFill>
            <a:srgbClr val="FFFF00"/>
          </a:solidFill>
          <a:ln w="3810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030A0"/>
                </a:solidFill>
                <a:effectLst/>
                <a:uLnTx/>
                <a:uFillTx/>
                <a:latin typeface="Times New Roman"/>
                <a:ea typeface="+mn-ea"/>
                <a:cs typeface="+mn-cs"/>
              </a:rPr>
              <a:t>Revised</a:t>
            </a:r>
            <a:r>
              <a:rPr kumimoji="0" lang="en-US" sz="2800" b="0" i="0" u="none" strike="noStrike" kern="1200" cap="none" spc="0" normalizeH="0" noProof="0" dirty="0">
                <a:ln>
                  <a:noFill/>
                </a:ln>
                <a:solidFill>
                  <a:srgbClr val="7030A0"/>
                </a:solidFill>
                <a:effectLst/>
                <a:uLnTx/>
                <a:uFillTx/>
                <a:latin typeface="Times New Roman"/>
                <a:ea typeface="+mn-ea"/>
                <a:cs typeface="+mn-cs"/>
              </a:rPr>
              <a:t> </a:t>
            </a:r>
            <a:r>
              <a:rPr kumimoji="0" lang="en-US" sz="2800" b="0" i="0" u="none" strike="noStrike" kern="1200" cap="none" spc="0" normalizeH="0" baseline="0" noProof="0" dirty="0">
                <a:ln>
                  <a:noFill/>
                </a:ln>
                <a:solidFill>
                  <a:srgbClr val="7030A0"/>
                </a:solidFill>
                <a:effectLst/>
                <a:uLnTx/>
                <a:uFillTx/>
                <a:latin typeface="Times New Roman"/>
                <a:ea typeface="+mn-ea"/>
                <a:cs typeface="+mn-cs"/>
              </a:rPr>
              <a:t>Hypothesis </a:t>
            </a:r>
            <a:r>
              <a:rPr kumimoji="0" lang="en-US" sz="2000" b="0" i="0" u="none" strike="noStrike" kern="1200" cap="none" spc="0" normalizeH="0" baseline="0" noProof="0" dirty="0">
                <a:ln>
                  <a:noFill/>
                </a:ln>
                <a:effectLst/>
                <a:uLnTx/>
                <a:uFillTx/>
                <a:latin typeface="Times New Roman"/>
                <a:ea typeface="+mn-ea"/>
                <a:cs typeface="+mn-cs"/>
              </a:rPr>
              <a:t>(stated slightly differently</a:t>
            </a:r>
            <a:r>
              <a:rPr kumimoji="0" lang="en-US" sz="2000" b="0" i="0" u="none" strike="noStrike" kern="1200" cap="none" spc="0" normalizeH="0" noProof="0" dirty="0">
                <a:ln>
                  <a:noFill/>
                </a:ln>
                <a:effectLst/>
                <a:uLnTx/>
                <a:uFillTx/>
                <a:latin typeface="Times New Roman"/>
                <a:ea typeface="+mn-ea"/>
                <a:cs typeface="+mn-cs"/>
              </a:rPr>
              <a:t> here)</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BVA/DR/Coref(X, Y) is possible only if X c-commands Y, </a:t>
            </a:r>
            <a:r>
              <a:rPr kumimoji="0" lang="en-US" sz="2000" b="0" i="0" u="none" strike="noStrike" kern="1200" cap="none" spc="0" normalizeH="0" baseline="0" noProof="0" dirty="0">
                <a:ln>
                  <a:noFill/>
                </a:ln>
                <a:solidFill>
                  <a:srgbClr val="C00000"/>
                </a:solidFill>
                <a:effectLst/>
                <a:uLnTx/>
                <a:uFillTx/>
                <a:latin typeface="Times New Roman"/>
                <a:ea typeface="+mn-ea"/>
                <a:cs typeface="+mn-cs"/>
              </a:rPr>
              <a:t>provided that X is [-</a:t>
            </a:r>
            <a:r>
              <a:rPr kumimoji="0" lang="en-US" sz="2000" b="0" i="0" u="none" strike="noStrike" kern="1200" cap="none" spc="0" normalizeH="0" baseline="0" noProof="0" dirty="0" err="1">
                <a:ln>
                  <a:noFill/>
                </a:ln>
                <a:solidFill>
                  <a:srgbClr val="C00000"/>
                </a:solidFill>
                <a:effectLst/>
                <a:uLnTx/>
                <a:uFillTx/>
                <a:latin typeface="Times New Roman"/>
                <a:ea typeface="+mn-ea"/>
                <a:cs typeface="+mn-cs"/>
              </a:rPr>
              <a:t>XQrk</a:t>
            </a:r>
            <a:r>
              <a:rPr kumimoji="0" lang="en-US" sz="2000" b="0" i="0" u="none" strike="noStrike" kern="1200" cap="none" spc="0" normalizeH="0" baseline="0" noProof="0" dirty="0">
                <a:ln>
                  <a:noFill/>
                </a:ln>
                <a:solidFill>
                  <a:srgbClr val="C00000"/>
                </a:solidFill>
                <a:effectLst/>
                <a:uLnTx/>
                <a:uFillTx/>
                <a:latin typeface="Times New Roman"/>
                <a:ea typeface="+mn-ea"/>
                <a:cs typeface="+mn-cs"/>
              </a:rPr>
              <a:t>] and Y is [-</a:t>
            </a:r>
            <a:r>
              <a:rPr kumimoji="0" lang="en-US" sz="2000" b="0" i="0" u="none" strike="noStrike" kern="1200" cap="none" spc="0" normalizeH="0" baseline="0" noProof="0" dirty="0" err="1">
                <a:ln>
                  <a:noFill/>
                </a:ln>
                <a:solidFill>
                  <a:srgbClr val="C00000"/>
                </a:solidFill>
                <a:effectLst/>
                <a:uLnTx/>
                <a:uFillTx/>
                <a:latin typeface="Times New Roman"/>
                <a:ea typeface="+mn-ea"/>
                <a:cs typeface="+mn-cs"/>
              </a:rPr>
              <a:t>YQrk</a:t>
            </a:r>
            <a:r>
              <a:rPr kumimoji="0" lang="en-US" sz="2000" b="0" i="0" u="none" strike="noStrike" kern="1200" cap="none" spc="0" normalizeH="0" baseline="0" noProof="0" dirty="0">
                <a:ln>
                  <a:noFill/>
                </a:ln>
                <a:solidFill>
                  <a:srgbClr val="C00000"/>
                </a:solidFill>
                <a:effectLst/>
                <a:uLnTx/>
                <a:uFillTx/>
                <a:latin typeface="Times New Roman"/>
                <a:ea typeface="+mn-ea"/>
                <a:cs typeface="+mn-cs"/>
              </a:rPr>
              <a:t>]</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27470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94D3A4-130B-7623-8A35-D31DCA11AB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4" name="TextBox 3">
            <a:extLst>
              <a:ext uri="{FF2B5EF4-FFF2-40B4-BE49-F238E27FC236}">
                <a16:creationId xmlns:a16="http://schemas.microsoft.com/office/drawing/2014/main" id="{A7E5D5B5-A2C9-4050-BE32-4D773D06AEC8}"/>
              </a:ext>
            </a:extLst>
          </p:cNvPr>
          <p:cNvSpPr txBox="1"/>
          <p:nvPr/>
        </p:nvSpPr>
        <p:spPr>
          <a:xfrm>
            <a:off x="466988" y="228285"/>
            <a:ext cx="11567696" cy="3293209"/>
          </a:xfrm>
          <a:prstGeom prst="rect">
            <a:avLst/>
          </a:prstGeom>
          <a:solidFill>
            <a:schemeClr val="accent6">
              <a:lumMod val="20000"/>
              <a:lumOff val="80000"/>
            </a:schemeClr>
          </a:solidFill>
          <a:ln w="38100">
            <a:solidFill>
              <a:srgbClr val="FF0000"/>
            </a:solidFill>
          </a:ln>
        </p:spPr>
        <p:txBody>
          <a:bodyPr wrap="square" rtlCol="0">
            <a:spAutoFit/>
          </a:bodyPr>
          <a:lstStyle/>
          <a:p>
            <a:pPr lvl="0">
              <a:defRPr/>
            </a:pPr>
            <a:r>
              <a:rPr lang="en-US" sz="2400" dirty="0">
                <a:solidFill>
                  <a:prstClr val="black"/>
                </a:solidFill>
                <a:latin typeface="Times New Roman"/>
              </a:rPr>
              <a:t>O</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ur</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prediction </a:t>
            </a:r>
            <a:r>
              <a:rPr lang="en-US" sz="2400" dirty="0">
                <a:solidFill>
                  <a:prstClr val="black"/>
                </a:solidFill>
              </a:rPr>
              <a:t>is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thus closely tied to the detection of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c-command</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a:rPr>
              <a:t>“Potential detection of c-command effects” = “C-command pattern”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a:rPr>
              <a:t>“C-command pattern” = “No” on Schema B and “Yes” on Schema A (in a Main-Experiment)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r>
              <a:rPr kumimoji="0" lang="en-US" sz="3200" b="0" i="0" u="none" strike="noStrike" kern="1200" cap="none" spc="0" normalizeH="0" baseline="0" noProof="0" dirty="0">
                <a:ln>
                  <a:noFill/>
                </a:ln>
                <a:solidFill>
                  <a:srgbClr val="C00000"/>
                </a:solidFill>
                <a:effectLst/>
                <a:uLnTx/>
                <a:uFillTx/>
                <a:latin typeface="Times New Roman"/>
                <a:ea typeface="+mn-ea"/>
                <a:cs typeface="+mn-cs"/>
              </a:rPr>
              <a:t>Detection</a:t>
            </a:r>
            <a:r>
              <a:rPr kumimoji="0" lang="en-US" sz="2400" b="0" i="0" u="none" strike="noStrike" kern="1200" cap="none" spc="0" normalizeH="0" noProof="0" dirty="0">
                <a:ln>
                  <a:noFill/>
                </a:ln>
                <a:solidFill>
                  <a:prstClr val="black"/>
                </a:solidFill>
                <a:effectLst/>
                <a:uLnTx/>
                <a:uFillTx/>
                <a:latin typeface="Times New Roman"/>
                <a:ea typeface="+mn-ea"/>
                <a:cs typeface="+mn-cs"/>
              </a:rPr>
              <a:t> of c-command effects” = “C-command pattern” by a speaker who is </a:t>
            </a:r>
            <a:r>
              <a:rPr kumimoji="0" lang="en-US" sz="3200" b="0" i="0" u="none" strike="noStrike" kern="1200" cap="none" spc="0" normalizeH="0" noProof="0" dirty="0">
                <a:ln>
                  <a:noFill/>
                </a:ln>
                <a:solidFill>
                  <a:srgbClr val="C00000"/>
                </a:solidFill>
                <a:effectLst/>
                <a:uLnTx/>
                <a:uFillTx/>
                <a:latin typeface="Times New Roman"/>
                <a:ea typeface="+mn-ea"/>
                <a:cs typeface="+mn-cs"/>
              </a:rPr>
              <a:t>in the middle intersection</a:t>
            </a:r>
            <a:r>
              <a:rPr kumimoji="0" lang="en-US" sz="2400" b="0" i="0" u="none" strike="noStrike" kern="1200" cap="none" spc="0" normalizeH="0" noProof="0" dirty="0">
                <a:ln>
                  <a:noFill/>
                </a:ln>
                <a:solidFill>
                  <a:prstClr val="black"/>
                </a:solidFill>
                <a:effectLst/>
                <a:uLnTx/>
                <a:uFillTx/>
                <a:latin typeface="Times New Roman"/>
                <a:ea typeface="+mn-ea"/>
                <a:cs typeface="+mn-cs"/>
              </a:rPr>
              <a:t> of our Venn Diagram</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3" name="Picture 2">
            <a:extLst>
              <a:ext uri="{FF2B5EF4-FFF2-40B4-BE49-F238E27FC236}">
                <a16:creationId xmlns:a16="http://schemas.microsoft.com/office/drawing/2014/main" id="{BE0F9C42-525D-0ED6-A62E-0D203BA06082}"/>
              </a:ext>
            </a:extLst>
          </p:cNvPr>
          <p:cNvPicPr>
            <a:picLocks noChangeAspect="1"/>
          </p:cNvPicPr>
          <p:nvPr/>
        </p:nvPicPr>
        <p:blipFill>
          <a:blip r:embed="rId2"/>
          <a:stretch>
            <a:fillRect/>
          </a:stretch>
        </p:blipFill>
        <p:spPr>
          <a:xfrm>
            <a:off x="2807560" y="3937228"/>
            <a:ext cx="5625793" cy="2692487"/>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Ink 6">
                <a:extLst>
                  <a:ext uri="{FF2B5EF4-FFF2-40B4-BE49-F238E27FC236}">
                    <a16:creationId xmlns:a16="http://schemas.microsoft.com/office/drawing/2014/main" id="{3723396F-A4F1-3FC7-3D07-C98E20C109BD}"/>
                  </a:ext>
                </a:extLst>
              </p14:cNvPr>
              <p14:cNvContentPartPr/>
              <p14:nvPr/>
            </p14:nvContentPartPr>
            <p14:xfrm>
              <a:off x="260647" y="2839670"/>
              <a:ext cx="6096960" cy="3044160"/>
            </p14:xfrm>
          </p:contentPart>
        </mc:Choice>
        <mc:Fallback xmlns="">
          <p:pic>
            <p:nvPicPr>
              <p:cNvPr id="7" name="Ink 6">
                <a:extLst>
                  <a:ext uri="{FF2B5EF4-FFF2-40B4-BE49-F238E27FC236}">
                    <a16:creationId xmlns:a16="http://schemas.microsoft.com/office/drawing/2014/main" id="{3723396F-A4F1-3FC7-3D07-C98E20C109BD}"/>
                  </a:ext>
                </a:extLst>
              </p:cNvPr>
              <p:cNvPicPr/>
              <p:nvPr/>
            </p:nvPicPr>
            <p:blipFill>
              <a:blip r:embed="rId6"/>
              <a:stretch>
                <a:fillRect/>
              </a:stretch>
            </p:blipFill>
            <p:spPr>
              <a:xfrm>
                <a:off x="224647" y="2804030"/>
                <a:ext cx="6168600" cy="3115800"/>
              </a:xfrm>
              <a:prstGeom prst="rect">
                <a:avLst/>
              </a:prstGeom>
            </p:spPr>
          </p:pic>
        </mc:Fallback>
      </mc:AlternateContent>
    </p:spTree>
    <p:extLst>
      <p:ext uri="{BB962C8B-B14F-4D97-AF65-F5344CB8AC3E}">
        <p14:creationId xmlns:p14="http://schemas.microsoft.com/office/powerpoint/2010/main" val="323840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E54F5B-286E-9C79-44C9-B557B3F3D3CB}"/>
              </a:ext>
            </a:extLst>
          </p:cNvPr>
          <p:cNvSpPr txBox="1"/>
          <p:nvPr/>
        </p:nvSpPr>
        <p:spPr>
          <a:xfrm>
            <a:off x="312152" y="1300126"/>
            <a:ext cx="11567696" cy="4031873"/>
          </a:xfrm>
          <a:prstGeom prst="rect">
            <a:avLst/>
          </a:prstGeom>
          <a:solidFill>
            <a:schemeClr val="accent6">
              <a:lumMod val="20000"/>
              <a:lumOff val="80000"/>
            </a:schemeClr>
          </a:solid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r>
              <a:rPr kumimoji="0" lang="en-US" sz="3200" b="0" i="0" u="none" strike="noStrike" kern="1200" cap="none" spc="0" normalizeH="0" baseline="0" noProof="0" dirty="0">
                <a:ln>
                  <a:noFill/>
                </a:ln>
                <a:solidFill>
                  <a:srgbClr val="C00000"/>
                </a:solidFill>
                <a:effectLst/>
                <a:uLnTx/>
                <a:uFillTx/>
                <a:latin typeface="Times New Roman"/>
                <a:ea typeface="+mn-ea"/>
                <a:cs typeface="+mn-cs"/>
              </a:rPr>
              <a:t>Detection</a:t>
            </a:r>
            <a:r>
              <a:rPr kumimoji="0" lang="en-US" sz="2400" b="0" i="0" u="none" strike="noStrike" kern="1200" cap="none" spc="0" normalizeH="0" noProof="0" dirty="0">
                <a:ln>
                  <a:noFill/>
                </a:ln>
                <a:solidFill>
                  <a:prstClr val="black"/>
                </a:solidFill>
                <a:effectLst/>
                <a:uLnTx/>
                <a:uFillTx/>
                <a:latin typeface="Times New Roman"/>
                <a:ea typeface="+mn-ea"/>
                <a:cs typeface="+mn-cs"/>
              </a:rPr>
              <a:t> of c-command effects” = “C-command pattern” </a:t>
            </a:r>
            <a:r>
              <a:rPr kumimoji="0" lang="en-US" sz="3600" b="0" i="0" u="none" strike="noStrike" kern="1200" cap="none" spc="0" normalizeH="0" noProof="0" dirty="0">
                <a:ln>
                  <a:noFill/>
                </a:ln>
                <a:solidFill>
                  <a:srgbClr val="C00000"/>
                </a:solidFill>
                <a:effectLst/>
                <a:uLnTx/>
                <a:uFillTx/>
                <a:latin typeface="Times New Roman"/>
                <a:ea typeface="+mn-ea"/>
                <a:cs typeface="+mn-cs"/>
              </a:rPr>
              <a:t>as predicted</a:t>
            </a:r>
            <a:endParaRPr kumimoji="0" lang="en-US" sz="2400" b="0" i="0" u="none" strike="noStrike" kern="1200" cap="none" spc="0" normalizeH="0" noProof="0" dirty="0">
              <a:ln>
                <a:noFill/>
              </a:ln>
              <a:solidFill>
                <a:srgbClr val="C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a:rPr>
              <a:t>More accurately, what is </a:t>
            </a:r>
            <a:r>
              <a:rPr lang="en-US" sz="3200" dirty="0">
                <a:solidFill>
                  <a:srgbClr val="C00000"/>
                </a:solidFill>
                <a:latin typeface="Times New Roman"/>
              </a:rPr>
              <a:t>predicted</a:t>
            </a:r>
            <a:r>
              <a:rPr lang="en-US" sz="2400" dirty="0">
                <a:solidFill>
                  <a:prstClr val="black"/>
                </a:solidFill>
                <a:latin typeface="Times New Roman"/>
              </a:rPr>
              <a:t> is the </a:t>
            </a:r>
            <a:r>
              <a:rPr lang="en-US" sz="2800" dirty="0">
                <a:solidFill>
                  <a:srgbClr val="C00000"/>
                </a:solidFill>
                <a:latin typeface="Times New Roman"/>
              </a:rPr>
              <a:t>“No” judgment</a:t>
            </a:r>
            <a:r>
              <a:rPr lang="en-US" sz="2400" dirty="0">
                <a:solidFill>
                  <a:prstClr val="black"/>
                </a:solidFill>
                <a:latin typeface="Times New Roman"/>
              </a:rPr>
              <a:t>, not the “Yes” judgment.</a:t>
            </a:r>
            <a:endParaRPr lang="en-US" sz="2400" dirty="0">
              <a:solidFill>
                <a:prstClr val="black"/>
              </a:solidFill>
            </a:endParaRPr>
          </a:p>
          <a:p>
            <a:pPr lvl="0">
              <a:defRPr/>
            </a:pPr>
            <a:endParaRPr lang="en-US" sz="2400" dirty="0">
              <a:solidFill>
                <a:prstClr val="black"/>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noProof="0" dirty="0">
                <a:ln>
                  <a:noFill/>
                </a:ln>
                <a:solidFill>
                  <a:prstClr val="black"/>
                </a:solidFill>
                <a:effectLst/>
                <a:uLnTx/>
                <a:uFillTx/>
                <a:latin typeface="Times New Roman"/>
                <a:ea typeface="+mn-ea"/>
                <a:cs typeface="+mn-cs"/>
              </a:rPr>
              <a:t>The </a:t>
            </a:r>
            <a:r>
              <a:rPr kumimoji="0" lang="en-US" sz="2800" b="0" i="0" u="none" strike="noStrike" kern="1200" cap="none" spc="0" normalizeH="0" noProof="0" dirty="0">
                <a:ln>
                  <a:noFill/>
                </a:ln>
                <a:solidFill>
                  <a:srgbClr val="C00000"/>
                </a:solidFill>
                <a:effectLst/>
                <a:uLnTx/>
                <a:uFillTx/>
                <a:latin typeface="Times New Roman"/>
                <a:ea typeface="+mn-ea"/>
                <a:cs typeface="+mn-cs"/>
              </a:rPr>
              <a:t>“No” judgment on Schema B</a:t>
            </a:r>
            <a:r>
              <a:rPr kumimoji="0" lang="en-US" sz="2400" b="0" i="0" u="none" strike="noStrike" kern="1200" cap="none" spc="0" normalizeH="0" noProof="0" dirty="0">
                <a:ln>
                  <a:noFill/>
                </a:ln>
                <a:solidFill>
                  <a:prstClr val="black"/>
                </a:solidFill>
                <a:effectLst/>
                <a:uLnTx/>
                <a:uFillTx/>
                <a:latin typeface="Times New Roman"/>
                <a:ea typeface="+mn-ea"/>
                <a:cs typeface="+mn-cs"/>
              </a:rPr>
              <a:t> (where X does not c-command Y in the merge-generate set, by </a:t>
            </a:r>
            <a:r>
              <a:rPr lang="en-US" sz="2400" noProof="0" dirty="0">
                <a:solidFill>
                  <a:prstClr val="black"/>
                </a:solidFill>
                <a:latin typeface="Times New Roman"/>
              </a:rPr>
              <a:t>hypothesis) </a:t>
            </a:r>
            <a:r>
              <a:rPr kumimoji="0" lang="en-US" sz="2400" b="0" i="0" u="none" strike="noStrike" kern="1200" cap="none" spc="0" normalizeH="0" noProof="0" dirty="0">
                <a:ln>
                  <a:noFill/>
                </a:ln>
                <a:solidFill>
                  <a:prstClr val="black"/>
                </a:solidFill>
                <a:effectLst/>
                <a:uLnTx/>
                <a:uFillTx/>
                <a:latin typeface="Times New Roman"/>
                <a:ea typeface="+mn-ea"/>
                <a:cs typeface="+mn-cs"/>
              </a:rPr>
              <a:t>is predicted for a speaker who is </a:t>
            </a:r>
            <a:r>
              <a:rPr kumimoji="0" lang="en-US" sz="3200" b="0" i="0" u="none" strike="noStrike" kern="1200" cap="none" spc="0" normalizeH="0" noProof="0" dirty="0">
                <a:ln>
                  <a:noFill/>
                </a:ln>
                <a:solidFill>
                  <a:srgbClr val="C00000"/>
                </a:solidFill>
                <a:effectLst/>
                <a:uLnTx/>
                <a:uFillTx/>
                <a:latin typeface="Times New Roman"/>
                <a:ea typeface="+mn-ea"/>
                <a:cs typeface="+mn-cs"/>
              </a:rPr>
              <a:t>in the middle intersection</a:t>
            </a:r>
            <a:r>
              <a:rPr kumimoji="0" lang="en-US" sz="2400" b="0" i="0" u="none" strike="noStrike" kern="1200" cap="none" spc="0" normalizeH="0" noProof="0" dirty="0">
                <a:ln>
                  <a:noFill/>
                </a:ln>
                <a:solidFill>
                  <a:prstClr val="black"/>
                </a:solidFill>
                <a:effectLst/>
                <a:uLnTx/>
                <a:uFillTx/>
                <a:latin typeface="Times New Roman"/>
                <a:ea typeface="+mn-ea"/>
                <a:cs typeface="+mn-cs"/>
              </a:rPr>
              <a:t> of our Venn Diagram, since being in the middle intersection “means” that X is [-</a:t>
            </a:r>
            <a:r>
              <a:rPr kumimoji="0" lang="en-US" sz="2400" b="0" i="0" u="none" strike="noStrike" kern="1200" cap="none" spc="0" normalizeH="0" noProof="0" dirty="0" err="1">
                <a:ln>
                  <a:noFill/>
                </a:ln>
                <a:solidFill>
                  <a:prstClr val="black"/>
                </a:solidFill>
                <a:effectLst/>
                <a:uLnTx/>
                <a:uFillTx/>
                <a:latin typeface="Times New Roman"/>
                <a:ea typeface="+mn-ea"/>
                <a:cs typeface="+mn-cs"/>
              </a:rPr>
              <a:t>XQrk</a:t>
            </a:r>
            <a:r>
              <a:rPr kumimoji="0" lang="en-US" sz="2400" b="0" i="0" u="none" strike="noStrike" kern="1200" cap="none" spc="0" normalizeH="0" noProof="0" dirty="0">
                <a:ln>
                  <a:noFill/>
                </a:ln>
                <a:solidFill>
                  <a:prstClr val="black"/>
                </a:solidFill>
                <a:effectLst/>
                <a:uLnTx/>
                <a:uFillTx/>
                <a:latin typeface="Times New Roman"/>
                <a:ea typeface="+mn-ea"/>
                <a:cs typeface="+mn-cs"/>
              </a:rPr>
              <a:t>] and Y is [-</a:t>
            </a:r>
            <a:r>
              <a:rPr kumimoji="0" lang="en-US" sz="2400" b="0" i="0" u="none" strike="noStrike" kern="1200" cap="none" spc="0" normalizeH="0" noProof="0" dirty="0" err="1">
                <a:ln>
                  <a:noFill/>
                </a:ln>
                <a:solidFill>
                  <a:prstClr val="black"/>
                </a:solidFill>
                <a:effectLst/>
                <a:uLnTx/>
                <a:uFillTx/>
                <a:latin typeface="Times New Roman"/>
                <a:ea typeface="+mn-ea"/>
                <a:cs typeface="+mn-cs"/>
              </a:rPr>
              <a:t>YQrk</a:t>
            </a:r>
            <a:r>
              <a:rPr kumimoji="0" lang="en-US" sz="2400" b="0" i="0" u="none" strike="noStrike" kern="1200" cap="none" spc="0" normalizeH="0" noProof="0" dirty="0">
                <a:ln>
                  <a:noFill/>
                </a:ln>
                <a:solidFill>
                  <a:prstClr val="black"/>
                </a:solidFill>
                <a:effectLst/>
                <a:uLnTx/>
                <a:uFillTx/>
                <a:latin typeface="Times New Roman"/>
                <a:ea typeface="+mn-ea"/>
                <a:cs typeface="+mn-cs"/>
              </a:rPr>
              <a:t>] for that speaker and the speaker is attentive when they are making the relevant judgments.</a:t>
            </a:r>
            <a:endParaRPr lang="en-US" sz="2400" baseline="0" dirty="0">
              <a:solidFill>
                <a:prstClr val="black"/>
              </a:solidFill>
              <a:latin typeface="Times New Roman"/>
            </a:endParaRPr>
          </a:p>
        </p:txBody>
      </p:sp>
    </p:spTree>
    <p:extLst>
      <p:ext uri="{BB962C8B-B14F-4D97-AF65-F5344CB8AC3E}">
        <p14:creationId xmlns:p14="http://schemas.microsoft.com/office/powerpoint/2010/main" val="332534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E54F5B-286E-9C79-44C9-B557B3F3D3CB}"/>
              </a:ext>
            </a:extLst>
          </p:cNvPr>
          <p:cNvSpPr txBox="1"/>
          <p:nvPr/>
        </p:nvSpPr>
        <p:spPr>
          <a:xfrm>
            <a:off x="406541" y="511275"/>
            <a:ext cx="11191591" cy="6063198"/>
          </a:xfrm>
          <a:prstGeom prst="rect">
            <a:avLst/>
          </a:prstGeom>
          <a:solidFill>
            <a:schemeClr val="accent6">
              <a:lumMod val="20000"/>
              <a:lumOff val="80000"/>
            </a:schemeClr>
          </a:solidFill>
          <a:ln w="38100">
            <a:solidFill>
              <a:srgbClr val="FF0000"/>
            </a:solidFill>
          </a:ln>
        </p:spPr>
        <p:txBody>
          <a:bodyPr wrap="square" rtlCol="0">
            <a:spAutoFit/>
          </a:bodyPr>
          <a:lstStyle/>
          <a:p>
            <a:pPr lvl="0">
              <a:defRPr/>
            </a:pPr>
            <a:r>
              <a:rPr kumimoji="0" lang="en-US" sz="2400" b="0" i="0" u="none" strike="noStrike" kern="1200" cap="none" spc="0" normalizeH="0" noProof="0" dirty="0">
                <a:ln>
                  <a:noFill/>
                </a:ln>
                <a:solidFill>
                  <a:prstClr val="black"/>
                </a:solidFill>
                <a:effectLst/>
                <a:uLnTx/>
                <a:uFillTx/>
                <a:latin typeface="Times New Roman"/>
                <a:ea typeface="+mn-ea"/>
                <a:cs typeface="+mn-cs"/>
              </a:rPr>
              <a:t>The </a:t>
            </a:r>
            <a:r>
              <a:rPr kumimoji="0" lang="en-US" sz="2800" b="0" i="0" u="none" strike="noStrike" kern="1200" cap="none" spc="0" normalizeH="0" noProof="0" dirty="0">
                <a:ln>
                  <a:noFill/>
                </a:ln>
                <a:solidFill>
                  <a:srgbClr val="00B050"/>
                </a:solidFill>
                <a:effectLst/>
                <a:uLnTx/>
                <a:uFillTx/>
                <a:latin typeface="Times New Roman"/>
                <a:ea typeface="+mn-ea"/>
                <a:cs typeface="+mn-cs"/>
              </a:rPr>
              <a:t>“Yes” judgment on Schema A</a:t>
            </a:r>
            <a:r>
              <a:rPr kumimoji="0" lang="en-US" sz="2400" b="0" i="0" u="none" strike="noStrike" kern="1200" cap="none" spc="0" normalizeH="0" noProof="0" dirty="0">
                <a:ln>
                  <a:noFill/>
                </a:ln>
                <a:solidFill>
                  <a:prstClr val="black"/>
                </a:solidFill>
                <a:effectLst/>
                <a:uLnTx/>
                <a:uFillTx/>
                <a:latin typeface="Times New Roman"/>
                <a:ea typeface="+mn-ea"/>
                <a:cs typeface="+mn-cs"/>
              </a:rPr>
              <a:t> (which, by hypothesis, can correspond to a merge-generated set where X c-commands Y), though not predicted, is an integral part of c-command detection.  </a:t>
            </a:r>
            <a:r>
              <a:rPr lang="en-US" sz="2400" dirty="0">
                <a:solidFill>
                  <a:prstClr val="black"/>
                </a:solidFill>
                <a:latin typeface="Times New Roman"/>
              </a:rPr>
              <a:t>B</a:t>
            </a:r>
            <a:r>
              <a:rPr kumimoji="0" lang="en-US" sz="2400" b="0" i="0" u="none" strike="noStrike" kern="1200" cap="none" spc="0" normalizeH="0" noProof="0" dirty="0" err="1">
                <a:ln>
                  <a:noFill/>
                </a:ln>
                <a:solidFill>
                  <a:prstClr val="black"/>
                </a:solidFill>
                <a:effectLst/>
                <a:uLnTx/>
                <a:uFillTx/>
                <a:latin typeface="Times New Roman"/>
                <a:ea typeface="+mn-ea"/>
                <a:cs typeface="+mn-cs"/>
              </a:rPr>
              <a:t>ecause</a:t>
            </a:r>
            <a:r>
              <a:rPr kumimoji="0" lang="en-US" sz="2400" b="0" i="0" u="none" strike="noStrike" kern="1200" cap="none" spc="0" normalizeH="0" noProof="0" dirty="0">
                <a:ln>
                  <a:noFill/>
                </a:ln>
                <a:solidFill>
                  <a:prstClr val="black"/>
                </a:solidFill>
                <a:effectLst/>
                <a:uLnTx/>
                <a:uFillTx/>
                <a:latin typeface="Times New Roman"/>
                <a:ea typeface="+mn-ea"/>
                <a:cs typeface="+mn-cs"/>
              </a:rPr>
              <a:t> the </a:t>
            </a:r>
            <a:r>
              <a:rPr kumimoji="0" lang="en-US" sz="2400" b="0" i="0" u="none" strike="noStrike" kern="1200" cap="none" spc="0" normalizeH="0" noProof="0" dirty="0">
                <a:ln>
                  <a:noFill/>
                </a:ln>
                <a:solidFill>
                  <a:srgbClr val="C00000"/>
                </a:solidFill>
                <a:effectLst/>
                <a:uLnTx/>
                <a:uFillTx/>
                <a:latin typeface="Times New Roman"/>
                <a:ea typeface="+mn-ea"/>
                <a:cs typeface="+mn-cs"/>
              </a:rPr>
              <a:t>“No” judgment on </a:t>
            </a:r>
            <a:r>
              <a:rPr kumimoji="0" lang="en-US" sz="2400" b="0" i="0" u="none" strike="noStrike" kern="1200" cap="none" spc="0" normalizeH="0" noProof="0" dirty="0" err="1">
                <a:ln>
                  <a:noFill/>
                </a:ln>
                <a:solidFill>
                  <a:srgbClr val="C00000"/>
                </a:solidFill>
                <a:effectLst/>
                <a:uLnTx/>
                <a:uFillTx/>
                <a:latin typeface="Times New Roman"/>
                <a:ea typeface="+mn-ea"/>
                <a:cs typeface="+mn-cs"/>
              </a:rPr>
              <a:t>Schem</a:t>
            </a:r>
            <a:r>
              <a:rPr lang="en-US" sz="2400" dirty="0">
                <a:solidFill>
                  <a:srgbClr val="C00000"/>
                </a:solidFill>
                <a:latin typeface="Times New Roman"/>
              </a:rPr>
              <a:t>a B</a:t>
            </a:r>
            <a:r>
              <a:rPr lang="en-US" sz="2400" dirty="0">
                <a:solidFill>
                  <a:prstClr val="black"/>
                </a:solidFill>
                <a:latin typeface="Times New Roman"/>
              </a:rPr>
              <a:t> alone can be due to something other than the absence of the requisite c-command.  (BVA is not possible in ‘John’s father praised every boy’, but that is not due to ‘every boy’ not c-commanding ‘John’.  Even with the possibility of </a:t>
            </a:r>
            <a:r>
              <a:rPr lang="en-US" sz="2400" dirty="0">
                <a:solidFill>
                  <a:prstClr val="black"/>
                </a:solidFill>
              </a:rPr>
              <a:t>‘every boy’ c-commanding ‘John’, as in ‘John’s father, every boy praised, the BVA is not possible, unlike </a:t>
            </a:r>
            <a:r>
              <a:rPr lang="en-US" sz="2400" dirty="0">
                <a:solidFill>
                  <a:prstClr val="black"/>
                </a:solidFill>
                <a:latin typeface="Times New Roman"/>
              </a:rPr>
              <a:t>‘His father, every boy praised’.)</a:t>
            </a:r>
          </a:p>
          <a:p>
            <a:pPr lvl="0">
              <a:defRPr/>
            </a:pPr>
            <a:endParaRPr lang="en-US" sz="2400" dirty="0">
              <a:solidFill>
                <a:prstClr val="black"/>
              </a:solidFill>
              <a:latin typeface="Times New Roman"/>
            </a:endParaRPr>
          </a:p>
          <a:p>
            <a:pPr lvl="0">
              <a:defRPr/>
            </a:pPr>
            <a:r>
              <a:rPr lang="en-US" sz="2400" dirty="0">
                <a:solidFill>
                  <a:prstClr val="black"/>
                </a:solidFill>
                <a:latin typeface="Times New Roman"/>
              </a:rPr>
              <a:t>It is the </a:t>
            </a:r>
            <a:r>
              <a:rPr lang="en-US" sz="2400" dirty="0">
                <a:solidFill>
                  <a:srgbClr val="00B050"/>
                </a:solidFill>
              </a:rPr>
              <a:t>“Yes” judgments on Schema A</a:t>
            </a:r>
            <a:r>
              <a:rPr lang="en-US" sz="2400" dirty="0">
                <a:solidFill>
                  <a:prstClr val="black"/>
                </a:solidFill>
                <a:latin typeface="Times New Roman"/>
              </a:rPr>
              <a:t> </a:t>
            </a:r>
            <a:r>
              <a:rPr lang="en-US" sz="2400" baseline="0" dirty="0">
                <a:solidFill>
                  <a:prstClr val="black"/>
                </a:solidFill>
                <a:latin typeface="Times New Roman"/>
              </a:rPr>
              <a:t>that differs minimally from Schem</a:t>
            </a:r>
            <a:r>
              <a:rPr lang="en-US" sz="2400" dirty="0">
                <a:solidFill>
                  <a:prstClr val="black"/>
                </a:solidFill>
                <a:latin typeface="Times New Roman"/>
              </a:rPr>
              <a:t>a B—only in that X c-commands Y in Schema A but not in Schema A—that leads us to conclude that the </a:t>
            </a:r>
            <a:r>
              <a:rPr lang="en-US" sz="2400" dirty="0">
                <a:solidFill>
                  <a:srgbClr val="C00000"/>
                </a:solidFill>
              </a:rPr>
              <a:t>“No” judgment on Schema B</a:t>
            </a:r>
            <a:r>
              <a:rPr lang="en-US" sz="2400" dirty="0">
                <a:solidFill>
                  <a:prstClr val="black"/>
                </a:solidFill>
                <a:latin typeface="Times New Roman"/>
              </a:rPr>
              <a:t> </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is indeed due to X</a:t>
            </a:r>
            <a:r>
              <a:rPr kumimoji="0" lang="en-US" sz="2400" b="0" i="0" u="none" strike="noStrike" kern="1200" cap="none" spc="0" normalizeH="0" noProof="0" dirty="0">
                <a:ln>
                  <a:noFill/>
                </a:ln>
                <a:solidFill>
                  <a:prstClr val="black"/>
                </a:solidFill>
                <a:effectLst/>
                <a:uLnTx/>
                <a:uFillTx/>
                <a:latin typeface="Times New Roman"/>
                <a:ea typeface="+mn-ea"/>
                <a:cs typeface="+mn-cs"/>
              </a:rPr>
              <a:t> not c-commanding Y.  Based on “¬CC(X, Y) ˄ ¬</a:t>
            </a:r>
            <a:r>
              <a:rPr kumimoji="0" lang="en-US" sz="2400" b="0" i="0" u="none" strike="noStrike" kern="1200" cap="none" spc="0" normalizeH="0" noProof="0" dirty="0" err="1">
                <a:ln>
                  <a:noFill/>
                </a:ln>
                <a:solidFill>
                  <a:prstClr val="black"/>
                </a:solidFill>
                <a:effectLst/>
                <a:uLnTx/>
                <a:uFillTx/>
                <a:latin typeface="Times New Roman"/>
                <a:ea typeface="+mn-ea"/>
                <a:cs typeface="+mn-cs"/>
              </a:rPr>
              <a:t>XQrk</a:t>
            </a:r>
            <a:r>
              <a:rPr kumimoji="0" lang="en-US" sz="2400" b="0" i="0" u="none" strike="noStrike" kern="1200" cap="none" spc="0" normalizeH="0" noProof="0" dirty="0">
                <a:ln>
                  <a:noFill/>
                </a:ln>
                <a:solidFill>
                  <a:prstClr val="black"/>
                </a:solidFill>
                <a:effectLst/>
                <a:uLnTx/>
                <a:uFillTx/>
                <a:latin typeface="Times New Roman"/>
                <a:ea typeface="+mn-ea"/>
                <a:cs typeface="+mn-cs"/>
              </a:rPr>
              <a:t> ˄ ¬</a:t>
            </a:r>
            <a:r>
              <a:rPr kumimoji="0" lang="en-US" sz="2400" b="0" i="0" u="none" strike="noStrike" kern="1200" cap="none" spc="0" normalizeH="0" noProof="0" dirty="0" err="1">
                <a:ln>
                  <a:noFill/>
                </a:ln>
                <a:solidFill>
                  <a:prstClr val="black"/>
                </a:solidFill>
                <a:effectLst/>
                <a:uLnTx/>
                <a:uFillTx/>
                <a:latin typeface="Times New Roman"/>
                <a:ea typeface="+mn-ea"/>
                <a:cs typeface="+mn-cs"/>
              </a:rPr>
              <a:t>YQrk</a:t>
            </a:r>
            <a:r>
              <a:rPr kumimoji="0" lang="en-US" sz="2400" b="0" i="0" u="none" strike="noStrike" kern="1200" cap="none" spc="0" normalizeH="0" noProof="0" dirty="0">
                <a:ln>
                  <a:noFill/>
                </a:ln>
                <a:solidFill>
                  <a:prstClr val="black"/>
                </a:solidFill>
                <a:effectLst/>
                <a:uLnTx/>
                <a:uFillTx/>
                <a:latin typeface="Times New Roman"/>
                <a:ea typeface="+mn-ea"/>
                <a:cs typeface="+mn-cs"/>
              </a:rPr>
              <a:t> → ¬MR(X, Y)” (which </a:t>
            </a:r>
            <a:r>
              <a:rPr lang="en-US" sz="2400" dirty="0">
                <a:solidFill>
                  <a:prstClr val="black"/>
                </a:solidFill>
              </a:rPr>
              <a:t>is the contrapositive of our hypothesis “MR(X, Y) → CC(X, Y) ˅ </a:t>
            </a:r>
            <a:r>
              <a:rPr lang="en-US" sz="2400" dirty="0" err="1">
                <a:solidFill>
                  <a:prstClr val="black"/>
                </a:solidFill>
              </a:rPr>
              <a:t>XQrk</a:t>
            </a:r>
            <a:r>
              <a:rPr lang="en-US" sz="2400" dirty="0">
                <a:solidFill>
                  <a:prstClr val="black"/>
                </a:solidFill>
              </a:rPr>
              <a:t> ˅ </a:t>
            </a:r>
            <a:r>
              <a:rPr lang="en-US" sz="2400" dirty="0" err="1">
                <a:solidFill>
                  <a:prstClr val="black"/>
                </a:solidFill>
              </a:rPr>
              <a:t>YQrk</a:t>
            </a:r>
            <a:r>
              <a:rPr lang="en-US" sz="2400" dirty="0">
                <a:solidFill>
                  <a:prstClr val="black"/>
                </a:solidFill>
              </a:rPr>
              <a:t>”), we </a:t>
            </a:r>
            <a:r>
              <a:rPr kumimoji="0" lang="en-US" sz="2400" b="0" i="0" u="none" strike="noStrike" kern="1200" cap="none" spc="0" normalizeH="0" noProof="0" dirty="0">
                <a:ln>
                  <a:noFill/>
                </a:ln>
                <a:solidFill>
                  <a:prstClr val="black"/>
                </a:solidFill>
                <a:effectLst/>
                <a:uLnTx/>
                <a:uFillTx/>
                <a:latin typeface="Times New Roman"/>
                <a:ea typeface="+mn-ea"/>
                <a:cs typeface="+mn-cs"/>
              </a:rPr>
              <a:t>take the </a:t>
            </a:r>
            <a:r>
              <a:rPr lang="en-US" sz="2400" dirty="0">
                <a:solidFill>
                  <a:srgbClr val="C00000"/>
                </a:solidFill>
              </a:rPr>
              <a:t>“No” judgment on Schema B</a:t>
            </a:r>
            <a:r>
              <a:rPr lang="en-US" sz="2400" dirty="0"/>
              <a:t> as indicating, though it does not entail, that the X is [-</a:t>
            </a:r>
            <a:r>
              <a:rPr lang="en-US" sz="2400" dirty="0" err="1"/>
              <a:t>XQrk</a:t>
            </a:r>
            <a:r>
              <a:rPr lang="en-US" sz="2400" dirty="0"/>
              <a:t>] and the Y is [-</a:t>
            </a:r>
            <a:r>
              <a:rPr lang="en-US" sz="2400" dirty="0" err="1"/>
              <a:t>YQrk</a:t>
            </a:r>
            <a:r>
              <a:rPr lang="en-US" sz="2400" dirty="0"/>
              <a:t>].  </a:t>
            </a:r>
            <a:r>
              <a:rPr lang="en-US" sz="2400" dirty="0">
                <a:solidFill>
                  <a:prstClr val="black"/>
                </a:solidFill>
              </a:rPr>
              <a:t>The </a:t>
            </a:r>
            <a:r>
              <a:rPr lang="en-US" sz="2400" dirty="0">
                <a:solidFill>
                  <a:srgbClr val="00B050"/>
                </a:solidFill>
              </a:rPr>
              <a:t>“Yes” judgments on Schema A </a:t>
            </a:r>
            <a:r>
              <a:rPr lang="en-US" sz="2400" dirty="0"/>
              <a:t>cannot be due to </a:t>
            </a:r>
            <a:r>
              <a:rPr lang="en-US" sz="2400" dirty="0" err="1"/>
              <a:t>XQrk</a:t>
            </a:r>
            <a:r>
              <a:rPr lang="en-US" sz="2400" dirty="0"/>
              <a:t> or </a:t>
            </a:r>
            <a:r>
              <a:rPr lang="en-US" sz="2400" dirty="0" err="1"/>
              <a:t>YQrk</a:t>
            </a:r>
            <a:r>
              <a:rPr lang="en-US" sz="2400" dirty="0"/>
              <a:t>; it must then be due to CC(X, Y).</a:t>
            </a:r>
          </a:p>
        </p:txBody>
      </p:sp>
    </p:spTree>
    <p:extLst>
      <p:ext uri="{BB962C8B-B14F-4D97-AF65-F5344CB8AC3E}">
        <p14:creationId xmlns:p14="http://schemas.microsoft.com/office/powerpoint/2010/main" val="50961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E54F5B-286E-9C79-44C9-B557B3F3D3CB}"/>
              </a:ext>
            </a:extLst>
          </p:cNvPr>
          <p:cNvSpPr txBox="1"/>
          <p:nvPr/>
        </p:nvSpPr>
        <p:spPr>
          <a:xfrm>
            <a:off x="943382" y="1884938"/>
            <a:ext cx="10436473" cy="3416320"/>
          </a:xfrm>
          <a:prstGeom prst="rect">
            <a:avLst/>
          </a:prstGeom>
          <a:solidFill>
            <a:schemeClr val="accent6">
              <a:lumMod val="20000"/>
              <a:lumOff val="80000"/>
            </a:schemeClr>
          </a:solidFill>
          <a:ln w="38100">
            <a:solidFill>
              <a:srgbClr val="FF0000"/>
            </a:solidFill>
          </a:ln>
        </p:spPr>
        <p:txBody>
          <a:bodyPr wrap="square" rtlCol="0">
            <a:spAutoFit/>
          </a:bodyPr>
          <a:lstStyle/>
          <a:p>
            <a:pPr lvl="0">
              <a:defRPr/>
            </a:pPr>
            <a:endParaRPr kumimoji="0" lang="en-US" sz="2400" b="0" i="0" u="none" strike="noStrike" kern="1200" cap="none" spc="0" normalizeH="0" baseline="0" noProof="0" dirty="0">
              <a:ln>
                <a:noFill/>
              </a:ln>
              <a:effectLst/>
              <a:uLnTx/>
              <a:uFillTx/>
              <a:latin typeface="Times New Roman"/>
            </a:endParaRPr>
          </a:p>
          <a:p>
            <a:pPr lvl="0">
              <a:defRPr/>
            </a:pPr>
            <a:r>
              <a:rPr lang="en-US" sz="2400" dirty="0">
                <a:solidFill>
                  <a:prstClr val="black"/>
                </a:solidFill>
              </a:rPr>
              <a:t>The </a:t>
            </a:r>
            <a:r>
              <a:rPr lang="en-US" sz="2400" dirty="0">
                <a:solidFill>
                  <a:srgbClr val="00B050"/>
                </a:solidFill>
              </a:rPr>
              <a:t>“Yes” judgment on Schema A</a:t>
            </a:r>
            <a:r>
              <a:rPr lang="en-US" sz="2400" dirty="0"/>
              <a:t>, accompanied by the </a:t>
            </a:r>
            <a:r>
              <a:rPr lang="en-US" sz="2400" dirty="0">
                <a:solidFill>
                  <a:srgbClr val="C00000"/>
                </a:solidFill>
              </a:rPr>
              <a:t>“No” judgment on </a:t>
            </a:r>
            <a:r>
              <a:rPr lang="en-US" sz="2400" dirty="0"/>
              <a:t>the corresponding </a:t>
            </a:r>
            <a:r>
              <a:rPr lang="en-US" sz="2400" dirty="0">
                <a:solidFill>
                  <a:srgbClr val="C00000"/>
                </a:solidFill>
              </a:rPr>
              <a:t>Schema B</a:t>
            </a:r>
            <a:r>
              <a:rPr lang="en-US" sz="2400" dirty="0"/>
              <a:t>, is considered the detection of c-command effects for this reason.</a:t>
            </a:r>
          </a:p>
          <a:p>
            <a:pPr lvl="0">
              <a:defRPr/>
            </a:pPr>
            <a:endParaRPr kumimoji="0" lang="en-US" sz="2400" b="0" i="0" u="none" strike="noStrike" kern="1200" cap="none" spc="0" normalizeH="0" baseline="0" noProof="0" dirty="0">
              <a:ln>
                <a:noFill/>
              </a:ln>
              <a:effectLst/>
              <a:uLnTx/>
              <a:uFillTx/>
              <a:latin typeface="Times New Roman"/>
            </a:endParaRPr>
          </a:p>
          <a:p>
            <a:pPr lvl="0">
              <a:defRPr/>
            </a:pPr>
            <a:r>
              <a:rPr lang="en-US" sz="2400" dirty="0">
                <a:latin typeface="Times New Roman"/>
              </a:rPr>
              <a:t>In summary, we do not predict </a:t>
            </a:r>
            <a:r>
              <a:rPr lang="en-US" sz="2400" dirty="0">
                <a:solidFill>
                  <a:prstClr val="black"/>
                </a:solidFill>
              </a:rPr>
              <a:t>the </a:t>
            </a:r>
            <a:r>
              <a:rPr lang="en-US" sz="2400" dirty="0">
                <a:solidFill>
                  <a:srgbClr val="00B050"/>
                </a:solidFill>
              </a:rPr>
              <a:t>“Yes” judgment on Schema A</a:t>
            </a:r>
            <a:r>
              <a:rPr lang="en-US" sz="2400" dirty="0"/>
              <a:t>.  </a:t>
            </a:r>
            <a:r>
              <a:rPr lang="en-US" sz="2400" dirty="0">
                <a:solidFill>
                  <a:prstClr val="black"/>
                </a:solidFill>
              </a:rPr>
              <a:t>But it is, ultimately, the </a:t>
            </a:r>
            <a:r>
              <a:rPr lang="en-US" sz="2400" dirty="0">
                <a:solidFill>
                  <a:srgbClr val="00B050"/>
                </a:solidFill>
              </a:rPr>
              <a:t>“Yes” judgment on Schema A</a:t>
            </a:r>
            <a:r>
              <a:rPr lang="en-US" sz="2400" dirty="0"/>
              <a:t> that gives us c-command detection, of course, accompanied by the </a:t>
            </a:r>
            <a:r>
              <a:rPr lang="en-US" sz="2400" dirty="0">
                <a:solidFill>
                  <a:srgbClr val="C00000"/>
                </a:solidFill>
              </a:rPr>
              <a:t>“No” judgment on </a:t>
            </a:r>
            <a:r>
              <a:rPr lang="en-US" sz="2400" dirty="0"/>
              <a:t>the corresponding </a:t>
            </a:r>
            <a:r>
              <a:rPr lang="en-US" sz="2400" dirty="0">
                <a:solidFill>
                  <a:srgbClr val="C00000"/>
                </a:solidFill>
              </a:rPr>
              <a:t>Schema B</a:t>
            </a:r>
            <a:r>
              <a:rPr lang="en-US" sz="2400" dirty="0"/>
              <a:t>, which we do predict.</a:t>
            </a:r>
            <a:endParaRPr kumimoji="0" lang="en-US" sz="2400" b="0" i="0" u="none" strike="noStrike" kern="1200" cap="none" spc="0" normalizeH="0" baseline="0" noProof="0" dirty="0">
              <a:ln>
                <a:noFill/>
              </a:ln>
              <a:effectLst/>
              <a:uLnTx/>
              <a:uFillTx/>
              <a:latin typeface="Times New Roman"/>
            </a:endParaRPr>
          </a:p>
        </p:txBody>
      </p:sp>
    </p:spTree>
    <p:extLst>
      <p:ext uri="{BB962C8B-B14F-4D97-AF65-F5344CB8AC3E}">
        <p14:creationId xmlns:p14="http://schemas.microsoft.com/office/powerpoint/2010/main" val="3566725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94D3A4-130B-7623-8A35-D31DCA11AB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03D82-DF55-465F-90B0-7B8D412CEFD1}"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4" name="TextBox 3">
            <a:extLst>
              <a:ext uri="{FF2B5EF4-FFF2-40B4-BE49-F238E27FC236}">
                <a16:creationId xmlns:a16="http://schemas.microsoft.com/office/drawing/2014/main" id="{A7E5D5B5-A2C9-4050-BE32-4D773D06AEC8}"/>
              </a:ext>
            </a:extLst>
          </p:cNvPr>
          <p:cNvSpPr txBox="1"/>
          <p:nvPr/>
        </p:nvSpPr>
        <p:spPr>
          <a:xfrm>
            <a:off x="2090258" y="2476535"/>
            <a:ext cx="7808752" cy="1569660"/>
          </a:xfrm>
          <a:prstGeom prst="rect">
            <a:avLst/>
          </a:prstGeom>
          <a:solidFill>
            <a:schemeClr val="accent6">
              <a:lumMod val="20000"/>
              <a:lumOff val="80000"/>
            </a:schemeClr>
          </a:solid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Successful detection of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c-command</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effects will provide support for the Merge</a:t>
            </a:r>
            <a:r>
              <a:rPr kumimoji="0" lang="en-US" sz="2400" b="0" i="0" u="none" strike="noStrike" kern="1200" cap="none" spc="0" normalizeH="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hypothesis because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c-command</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is defined in terms of Merge (a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c-commands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b: a is merged with something that contains b).</a:t>
            </a:r>
          </a:p>
        </p:txBody>
      </p:sp>
    </p:spTree>
    <p:extLst>
      <p:ext uri="{BB962C8B-B14F-4D97-AF65-F5344CB8AC3E}">
        <p14:creationId xmlns:p14="http://schemas.microsoft.com/office/powerpoint/2010/main" val="200819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C14D74-E98D-4EB1-8362-6E098ED0EB80}"/>
              </a:ext>
            </a:extLst>
          </p:cNvPr>
          <p:cNvSpPr/>
          <p:nvPr/>
        </p:nvSpPr>
        <p:spPr>
          <a:xfrm>
            <a:off x="1618489" y="2099095"/>
            <a:ext cx="8955022" cy="2554545"/>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The hypothesis about Merge is for the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initial state</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of the language faculty, hence about a </a:t>
            </a:r>
            <a:r>
              <a:rPr kumimoji="0" lang="en-US" sz="3600" b="0" i="1" u="none" strike="noStrike" kern="1200" cap="none" spc="0" normalizeH="0" baseline="0" noProof="0" dirty="0">
                <a:ln>
                  <a:noFill/>
                </a:ln>
                <a:solidFill>
                  <a:srgbClr val="C00000"/>
                </a:solidFill>
                <a:effectLst/>
                <a:uLnTx/>
                <a:uFillTx/>
                <a:latin typeface="Times New Roman"/>
                <a:ea typeface="+mn-ea"/>
                <a:cs typeface="+mn-cs"/>
              </a:rPr>
              <a:t>universal</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aspect of the human mind.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Successful detection of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c-command</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effects by the basic scientific method (“Guess-Compute-Compare”), therefore suggests that part of the mind can be studied by the basic scientific method!!</a:t>
            </a:r>
          </a:p>
        </p:txBody>
      </p:sp>
    </p:spTree>
    <p:extLst>
      <p:ext uri="{BB962C8B-B14F-4D97-AF65-F5344CB8AC3E}">
        <p14:creationId xmlns:p14="http://schemas.microsoft.com/office/powerpoint/2010/main" val="268569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EAABEB-C54E-7328-609B-EB9ACE486FA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pic>
        <p:nvPicPr>
          <p:cNvPr id="4" name="Picture 3" descr="Abstract blurred public library with bookshelves">
            <a:extLst>
              <a:ext uri="{FF2B5EF4-FFF2-40B4-BE49-F238E27FC236}">
                <a16:creationId xmlns:a16="http://schemas.microsoft.com/office/drawing/2014/main" id="{570B0283-117A-917A-248F-5CD01E9B92B4}"/>
              </a:ext>
            </a:extLst>
          </p:cNvPr>
          <p:cNvPicPr>
            <a:picLocks noChangeAspect="1"/>
          </p:cNvPicPr>
          <p:nvPr/>
        </p:nvPicPr>
        <p:blipFill rotWithShape="1">
          <a:blip r:embed="rId2"/>
          <a:srcRect t="15730"/>
          <a:stretch/>
        </p:blipFill>
        <p:spPr>
          <a:xfrm>
            <a:off x="19" y="10"/>
            <a:ext cx="12191981" cy="6857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2" name="TextBox 1">
            <a:extLst>
              <a:ext uri="{FF2B5EF4-FFF2-40B4-BE49-F238E27FC236}">
                <a16:creationId xmlns:a16="http://schemas.microsoft.com/office/drawing/2014/main" id="{6721E049-FB33-797D-9BF6-4BE4D1BF76A1}"/>
              </a:ext>
            </a:extLst>
          </p:cNvPr>
          <p:cNvSpPr txBox="1"/>
          <p:nvPr/>
        </p:nvSpPr>
        <p:spPr>
          <a:xfrm>
            <a:off x="404553" y="3091928"/>
            <a:ext cx="9078562" cy="23876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5100" b="0" i="0" u="none" strike="noStrike" kern="1200" cap="none" spc="0" normalizeH="0" baseline="0" noProof="0" dirty="0">
              <a:ln>
                <a:noFill/>
              </a:ln>
              <a:solidFill>
                <a:prstClr val="white"/>
              </a:solidFill>
              <a:effectLst/>
              <a:uLnTx/>
              <a:uFillTx/>
              <a:latin typeface="Times New Roman"/>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a:ea typeface="+mn-ea"/>
                <a:cs typeface="+mn-cs"/>
              </a:rPr>
              <a:t>“Factual knowledge” vs. “Comprehension”</a:t>
            </a:r>
            <a:endParaRPr kumimoji="0" lang="en-US" sz="51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458840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52A7C-7DF9-7C23-27B8-EC246C10D2E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ACD216-2A4C-312B-BDE2-B1E029A164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C89-0776-4341-A607-0CC222036B50}" type="slidenum">
              <a:rPr kumimoji="0" lang="en-US" sz="9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4" name="TextBox 3">
            <a:extLst>
              <a:ext uri="{FF2B5EF4-FFF2-40B4-BE49-F238E27FC236}">
                <a16:creationId xmlns:a16="http://schemas.microsoft.com/office/drawing/2014/main" id="{94AAF32C-CDB7-787F-7E15-D6C4FDB36970}"/>
              </a:ext>
            </a:extLst>
          </p:cNvPr>
          <p:cNvSpPr txBox="1"/>
          <p:nvPr/>
        </p:nvSpPr>
        <p:spPr>
          <a:xfrm>
            <a:off x="969821" y="1825319"/>
            <a:ext cx="11011940"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We have emphasized that language faculty science focuses on </a:t>
            </a:r>
            <a:r>
              <a:rPr kumimoji="0" lang="en-US" sz="2400" b="0" i="1" u="none" strike="noStrike" kern="1200" cap="none" spc="0" normalizeH="0" baseline="0" noProof="0" dirty="0">
                <a:ln>
                  <a:noFill/>
                </a:ln>
                <a:solidFill>
                  <a:prstClr val="black"/>
                </a:solidFill>
                <a:effectLst/>
                <a:uLnTx/>
                <a:uFillTx/>
                <a:latin typeface="Times New Roman"/>
                <a:ea typeface="+mn-ea"/>
                <a:cs typeface="+mn-cs"/>
              </a:rPr>
              <a:t>individuals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Our prediction is about an </a:t>
            </a:r>
            <a:r>
              <a:rPr kumimoji="0" lang="en-US" sz="2400" b="0" i="1" u="none" strike="noStrike" kern="1200" cap="none" spc="0" normalizeH="0" baseline="0" noProof="0" dirty="0">
                <a:ln>
                  <a:noFill/>
                </a:ln>
                <a:solidFill>
                  <a:prstClr val="black"/>
                </a:solidFill>
                <a:effectLst/>
                <a:uLnTx/>
                <a:uFillTx/>
                <a:latin typeface="Times New Roman"/>
                <a:ea typeface="+mn-ea"/>
                <a:cs typeface="+mn-cs"/>
              </a:rPr>
              <a:t>individual</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not about a group of speakers.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Let us consider, very briefly, what kind of a picture we might see if we considered “</a:t>
            </a:r>
            <a:r>
              <a:rPr kumimoji="0" lang="en-US" sz="3200" b="0" i="0" u="none" strike="noStrike" kern="1200" cap="none" spc="0" normalizeH="0" baseline="0" noProof="0" dirty="0">
                <a:ln>
                  <a:noFill/>
                </a:ln>
                <a:solidFill>
                  <a:srgbClr val="C00000"/>
                </a:solidFill>
                <a:effectLst/>
                <a:uLnTx/>
                <a:uFillTx/>
                <a:latin typeface="Times New Roman"/>
                <a:ea typeface="+mn-ea"/>
                <a:cs typeface="+mn-cs"/>
              </a:rPr>
              <a:t>groups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a:ln>
                  <a:noFill/>
                </a:ln>
                <a:effectLst/>
                <a:uLnTx/>
                <a:uFillTx/>
                <a:latin typeface="Times New Roman"/>
                <a:ea typeface="+mn-ea"/>
                <a:cs typeface="+mn-cs"/>
              </a:rPr>
              <a:t>instead of </a:t>
            </a:r>
            <a:r>
              <a:rPr kumimoji="0" lang="en-US" sz="2800" b="0" i="0" u="none" strike="noStrike" kern="1200" cap="none" spc="0" normalizeH="0" baseline="0" noProof="0" dirty="0">
                <a:ln>
                  <a:noFill/>
                </a:ln>
                <a:solidFill>
                  <a:srgbClr val="7030A0"/>
                </a:solidFill>
                <a:effectLst/>
                <a:uLnTx/>
                <a:uFillTx/>
                <a:latin typeface="Times New Roman"/>
                <a:ea typeface="+mn-ea"/>
                <a:cs typeface="+mn-cs"/>
              </a:rPr>
              <a:t>individuals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p:txBody>
      </p:sp>
    </p:spTree>
    <p:extLst>
      <p:ext uri="{BB962C8B-B14F-4D97-AF65-F5344CB8AC3E}">
        <p14:creationId xmlns:p14="http://schemas.microsoft.com/office/powerpoint/2010/main" val="13334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E800B-6FB6-7E02-2DB2-44DE8F4BEF6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8D3DF4-667B-F7D7-1055-4468D3216A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47C8D6-C905-4EDD-A74B-685B6AE18AB2}" type="slidenum">
              <a:rPr kumimoji="0" lang="en-US" sz="1050" b="0" i="0" u="none" strike="noStrike" kern="1200" cap="none" spc="0" normalizeH="0" baseline="0" noProof="0" smtClean="0">
                <a:ln>
                  <a:noFill/>
                </a:ln>
                <a:solidFill>
                  <a:srgbClr val="000000"/>
                </a:solidFill>
                <a:effectLst/>
                <a:uLnTx/>
                <a:uFillTx/>
                <a:latin typeface="Cambria"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50" b="0" i="0" u="none" strike="noStrike" kern="1200" cap="none" spc="0" normalizeH="0" baseline="0" noProof="0">
              <a:ln>
                <a:noFill/>
              </a:ln>
              <a:solidFill>
                <a:srgbClr val="000000"/>
              </a:solidFill>
              <a:effectLst/>
              <a:uLnTx/>
              <a:uFillTx/>
              <a:latin typeface="Cambria" charset="0"/>
              <a:ea typeface="+mn-ea"/>
              <a:cs typeface="Arial"/>
            </a:endParaRPr>
          </a:p>
        </p:txBody>
      </p:sp>
      <p:pic>
        <p:nvPicPr>
          <p:cNvPr id="3" name="Picture 2">
            <a:extLst>
              <a:ext uri="{FF2B5EF4-FFF2-40B4-BE49-F238E27FC236}">
                <a16:creationId xmlns:a16="http://schemas.microsoft.com/office/drawing/2014/main" id="{F1ABCF09-2B84-E29C-27B5-E82DFF6AD9EC}"/>
              </a:ext>
            </a:extLst>
          </p:cNvPr>
          <p:cNvPicPr>
            <a:picLocks noChangeAspect="1"/>
          </p:cNvPicPr>
          <p:nvPr/>
        </p:nvPicPr>
        <p:blipFill rotWithShape="1">
          <a:blip r:embed="rId2"/>
          <a:srcRect l="-1" t="19715" r="21436" b="44890"/>
          <a:stretch/>
        </p:blipFill>
        <p:spPr>
          <a:xfrm>
            <a:off x="2414866" y="1943284"/>
            <a:ext cx="9045614" cy="2637212"/>
          </a:xfrm>
          <a:prstGeom prst="rect">
            <a:avLst/>
          </a:prstGeom>
        </p:spPr>
      </p:pic>
      <p:sp>
        <p:nvSpPr>
          <p:cNvPr id="7" name="TextBox 6">
            <a:extLst>
              <a:ext uri="{FF2B5EF4-FFF2-40B4-BE49-F238E27FC236}">
                <a16:creationId xmlns:a16="http://schemas.microsoft.com/office/drawing/2014/main" id="{70C3827A-6794-95E2-6DAA-541DD559CE36}"/>
              </a:ext>
            </a:extLst>
          </p:cNvPr>
          <p:cNvSpPr txBox="1"/>
          <p:nvPr/>
        </p:nvSpPr>
        <p:spPr>
          <a:xfrm>
            <a:off x="313334" y="615601"/>
            <a:ext cx="3561082" cy="1077218"/>
          </a:xfrm>
          <a:prstGeom prst="rect">
            <a:avLst/>
          </a:prstGeom>
          <a:solidFill>
            <a:schemeClr val="accent5">
              <a:lumMod val="90000"/>
            </a:scheme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Arial"/>
              </a:rPr>
              <a:t>The result of BVA[31]-37 (BVA(every N, his)) over the years, </a:t>
            </a:r>
            <a:r>
              <a:rPr kumimoji="0" lang="en-US" sz="1600" b="0" i="0" u="none" strike="noStrike" kern="1200" cap="none" spc="0" normalizeH="0" baseline="0" noProof="0" dirty="0">
                <a:ln>
                  <a:noFill/>
                </a:ln>
                <a:solidFill>
                  <a:srgbClr val="C00000"/>
                </a:solidFill>
                <a:effectLst/>
                <a:uLnTx/>
                <a:uFillTx/>
                <a:latin typeface="Times New Roman"/>
                <a:ea typeface="+mn-ea"/>
                <a:cs typeface="Arial"/>
              </a:rPr>
              <a:t>before the fall of 2022</a:t>
            </a:r>
            <a:r>
              <a:rPr lang="en-US" sz="1600" dirty="0">
                <a:solidFill>
                  <a:srgbClr val="C00000"/>
                </a:solidFill>
                <a:latin typeface="Times New Roman"/>
                <a:cs typeface="Arial"/>
              </a:rPr>
              <a:t>,</a:t>
            </a:r>
            <a:r>
              <a:rPr kumimoji="0" lang="en-US" sz="1600" b="0" i="0" u="none" strike="noStrike" kern="1200" cap="none" spc="0" normalizeH="0" baseline="0" noProof="0" dirty="0">
                <a:ln>
                  <a:noFill/>
                </a:ln>
                <a:solidFill>
                  <a:srgbClr val="000000"/>
                </a:solidFill>
                <a:effectLst/>
                <a:uLnTx/>
                <a:uFillTx/>
                <a:latin typeface="Times New Roman"/>
                <a:ea typeface="+mn-ea"/>
                <a:cs typeface="Arial"/>
              </a:rPr>
              <a:t> focusing on native speakers of English. </a:t>
            </a:r>
            <a:endParaRPr kumimoji="0" lang="en-US" sz="1600" b="0" i="0" u="none" strike="noStrike" kern="1200" cap="none" spc="0" normalizeH="0" baseline="0" noProof="0" dirty="0">
              <a:ln>
                <a:noFill/>
              </a:ln>
              <a:solidFill>
                <a:srgbClr val="C00000"/>
              </a:solidFill>
              <a:effectLst/>
              <a:uLnTx/>
              <a:uFillTx/>
              <a:latin typeface="Times New Roman"/>
              <a:ea typeface="+mn-ea"/>
              <a:cs typeface="Arial"/>
            </a:endParaRPr>
          </a:p>
        </p:txBody>
      </p:sp>
      <p:sp>
        <p:nvSpPr>
          <p:cNvPr id="8" name="TextBox 7">
            <a:extLst>
              <a:ext uri="{FF2B5EF4-FFF2-40B4-BE49-F238E27FC236}">
                <a16:creationId xmlns:a16="http://schemas.microsoft.com/office/drawing/2014/main" id="{59093917-8A46-276D-530F-C583B8AD789D}"/>
              </a:ext>
            </a:extLst>
          </p:cNvPr>
          <p:cNvSpPr txBox="1"/>
          <p:nvPr/>
        </p:nvSpPr>
        <p:spPr>
          <a:xfrm>
            <a:off x="870292" y="5100241"/>
            <a:ext cx="10305455" cy="1077218"/>
          </a:xfrm>
          <a:custGeom>
            <a:avLst/>
            <a:gdLst>
              <a:gd name="connsiteX0" fmla="*/ 0 w 10305455"/>
              <a:gd name="connsiteY0" fmla="*/ 0 h 1077218"/>
              <a:gd name="connsiteX1" fmla="*/ 572525 w 10305455"/>
              <a:gd name="connsiteY1" fmla="*/ 0 h 1077218"/>
              <a:gd name="connsiteX2" fmla="*/ 1041996 w 10305455"/>
              <a:gd name="connsiteY2" fmla="*/ 0 h 1077218"/>
              <a:gd name="connsiteX3" fmla="*/ 1614521 w 10305455"/>
              <a:gd name="connsiteY3" fmla="*/ 0 h 1077218"/>
              <a:gd name="connsiteX4" fmla="*/ 2393156 w 10305455"/>
              <a:gd name="connsiteY4" fmla="*/ 0 h 1077218"/>
              <a:gd name="connsiteX5" fmla="*/ 3171790 w 10305455"/>
              <a:gd name="connsiteY5" fmla="*/ 0 h 1077218"/>
              <a:gd name="connsiteX6" fmla="*/ 3435152 w 10305455"/>
              <a:gd name="connsiteY6" fmla="*/ 0 h 1077218"/>
              <a:gd name="connsiteX7" fmla="*/ 4213786 w 10305455"/>
              <a:gd name="connsiteY7" fmla="*/ 0 h 1077218"/>
              <a:gd name="connsiteX8" fmla="*/ 4786311 w 10305455"/>
              <a:gd name="connsiteY8" fmla="*/ 0 h 1077218"/>
              <a:gd name="connsiteX9" fmla="*/ 5358837 w 10305455"/>
              <a:gd name="connsiteY9" fmla="*/ 0 h 1077218"/>
              <a:gd name="connsiteX10" fmla="*/ 5931362 w 10305455"/>
              <a:gd name="connsiteY10" fmla="*/ 0 h 1077218"/>
              <a:gd name="connsiteX11" fmla="*/ 6297778 w 10305455"/>
              <a:gd name="connsiteY11" fmla="*/ 0 h 1077218"/>
              <a:gd name="connsiteX12" fmla="*/ 6767249 w 10305455"/>
              <a:gd name="connsiteY12" fmla="*/ 0 h 1077218"/>
              <a:gd name="connsiteX13" fmla="*/ 7030610 w 10305455"/>
              <a:gd name="connsiteY13" fmla="*/ 0 h 1077218"/>
              <a:gd name="connsiteX14" fmla="*/ 7809245 w 10305455"/>
              <a:gd name="connsiteY14" fmla="*/ 0 h 1077218"/>
              <a:gd name="connsiteX15" fmla="*/ 8072606 w 10305455"/>
              <a:gd name="connsiteY15" fmla="*/ 0 h 1077218"/>
              <a:gd name="connsiteX16" fmla="*/ 8748186 w 10305455"/>
              <a:gd name="connsiteY16" fmla="*/ 0 h 1077218"/>
              <a:gd name="connsiteX17" fmla="*/ 9320712 w 10305455"/>
              <a:gd name="connsiteY17" fmla="*/ 0 h 1077218"/>
              <a:gd name="connsiteX18" fmla="*/ 10305455 w 10305455"/>
              <a:gd name="connsiteY18" fmla="*/ 0 h 1077218"/>
              <a:gd name="connsiteX19" fmla="*/ 10305455 w 10305455"/>
              <a:gd name="connsiteY19" fmla="*/ 506292 h 1077218"/>
              <a:gd name="connsiteX20" fmla="*/ 10305455 w 10305455"/>
              <a:gd name="connsiteY20" fmla="*/ 1077218 h 1077218"/>
              <a:gd name="connsiteX21" fmla="*/ 10042093 w 10305455"/>
              <a:gd name="connsiteY21" fmla="*/ 1077218 h 1077218"/>
              <a:gd name="connsiteX22" fmla="*/ 9778732 w 10305455"/>
              <a:gd name="connsiteY22" fmla="*/ 1077218 h 1077218"/>
              <a:gd name="connsiteX23" fmla="*/ 9103152 w 10305455"/>
              <a:gd name="connsiteY23" fmla="*/ 1077218 h 1077218"/>
              <a:gd name="connsiteX24" fmla="*/ 8736736 w 10305455"/>
              <a:gd name="connsiteY24" fmla="*/ 1077218 h 1077218"/>
              <a:gd name="connsiteX25" fmla="*/ 8267265 w 10305455"/>
              <a:gd name="connsiteY25" fmla="*/ 1077218 h 1077218"/>
              <a:gd name="connsiteX26" fmla="*/ 7488631 w 10305455"/>
              <a:gd name="connsiteY26" fmla="*/ 1077218 h 1077218"/>
              <a:gd name="connsiteX27" fmla="*/ 7122214 w 10305455"/>
              <a:gd name="connsiteY27" fmla="*/ 1077218 h 1077218"/>
              <a:gd name="connsiteX28" fmla="*/ 6446635 w 10305455"/>
              <a:gd name="connsiteY28" fmla="*/ 1077218 h 1077218"/>
              <a:gd name="connsiteX29" fmla="*/ 6183273 w 10305455"/>
              <a:gd name="connsiteY29" fmla="*/ 1077218 h 1077218"/>
              <a:gd name="connsiteX30" fmla="*/ 5713802 w 10305455"/>
              <a:gd name="connsiteY30" fmla="*/ 1077218 h 1077218"/>
              <a:gd name="connsiteX31" fmla="*/ 5141277 w 10305455"/>
              <a:gd name="connsiteY31" fmla="*/ 1077218 h 1077218"/>
              <a:gd name="connsiteX32" fmla="*/ 4465697 w 10305455"/>
              <a:gd name="connsiteY32" fmla="*/ 1077218 h 1077218"/>
              <a:gd name="connsiteX33" fmla="*/ 3893172 w 10305455"/>
              <a:gd name="connsiteY33" fmla="*/ 1077218 h 1077218"/>
              <a:gd name="connsiteX34" fmla="*/ 3526756 w 10305455"/>
              <a:gd name="connsiteY34" fmla="*/ 1077218 h 1077218"/>
              <a:gd name="connsiteX35" fmla="*/ 3263394 w 10305455"/>
              <a:gd name="connsiteY35" fmla="*/ 1077218 h 1077218"/>
              <a:gd name="connsiteX36" fmla="*/ 2896978 w 10305455"/>
              <a:gd name="connsiteY36" fmla="*/ 1077218 h 1077218"/>
              <a:gd name="connsiteX37" fmla="*/ 2118344 w 10305455"/>
              <a:gd name="connsiteY37" fmla="*/ 1077218 h 1077218"/>
              <a:gd name="connsiteX38" fmla="*/ 1854982 w 10305455"/>
              <a:gd name="connsiteY38" fmla="*/ 1077218 h 1077218"/>
              <a:gd name="connsiteX39" fmla="*/ 1282457 w 10305455"/>
              <a:gd name="connsiteY39" fmla="*/ 1077218 h 1077218"/>
              <a:gd name="connsiteX40" fmla="*/ 503822 w 10305455"/>
              <a:gd name="connsiteY40" fmla="*/ 1077218 h 1077218"/>
              <a:gd name="connsiteX41" fmla="*/ 0 w 10305455"/>
              <a:gd name="connsiteY41" fmla="*/ 1077218 h 1077218"/>
              <a:gd name="connsiteX42" fmla="*/ 0 w 10305455"/>
              <a:gd name="connsiteY42" fmla="*/ 570926 h 1077218"/>
              <a:gd name="connsiteX43" fmla="*/ 0 w 10305455"/>
              <a:gd name="connsiteY43"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305455" h="1077218" fill="none" extrusionOk="0">
                <a:moveTo>
                  <a:pt x="0" y="0"/>
                </a:moveTo>
                <a:cubicBezTo>
                  <a:pt x="227120" y="-57013"/>
                  <a:pt x="370388" y="40917"/>
                  <a:pt x="572525" y="0"/>
                </a:cubicBezTo>
                <a:cubicBezTo>
                  <a:pt x="774663" y="-40917"/>
                  <a:pt x="939095" y="4039"/>
                  <a:pt x="1041996" y="0"/>
                </a:cubicBezTo>
                <a:cubicBezTo>
                  <a:pt x="1144897" y="-4039"/>
                  <a:pt x="1359823" y="53613"/>
                  <a:pt x="1614521" y="0"/>
                </a:cubicBezTo>
                <a:cubicBezTo>
                  <a:pt x="1869220" y="-53613"/>
                  <a:pt x="2004758" y="47202"/>
                  <a:pt x="2393156" y="0"/>
                </a:cubicBezTo>
                <a:cubicBezTo>
                  <a:pt x="2781555" y="-47202"/>
                  <a:pt x="2969150" y="86996"/>
                  <a:pt x="3171790" y="0"/>
                </a:cubicBezTo>
                <a:cubicBezTo>
                  <a:pt x="3374430" y="-86996"/>
                  <a:pt x="3373581" y="2917"/>
                  <a:pt x="3435152" y="0"/>
                </a:cubicBezTo>
                <a:cubicBezTo>
                  <a:pt x="3496723" y="-2917"/>
                  <a:pt x="3827405" y="41126"/>
                  <a:pt x="4213786" y="0"/>
                </a:cubicBezTo>
                <a:cubicBezTo>
                  <a:pt x="4600167" y="-41126"/>
                  <a:pt x="4667358" y="31925"/>
                  <a:pt x="4786311" y="0"/>
                </a:cubicBezTo>
                <a:cubicBezTo>
                  <a:pt x="4905265" y="-31925"/>
                  <a:pt x="5091862" y="56065"/>
                  <a:pt x="5358837" y="0"/>
                </a:cubicBezTo>
                <a:cubicBezTo>
                  <a:pt x="5625812" y="-56065"/>
                  <a:pt x="5774004" y="15744"/>
                  <a:pt x="5931362" y="0"/>
                </a:cubicBezTo>
                <a:cubicBezTo>
                  <a:pt x="6088721" y="-15744"/>
                  <a:pt x="6134590" y="21518"/>
                  <a:pt x="6297778" y="0"/>
                </a:cubicBezTo>
                <a:cubicBezTo>
                  <a:pt x="6460966" y="-21518"/>
                  <a:pt x="6670656" y="25639"/>
                  <a:pt x="6767249" y="0"/>
                </a:cubicBezTo>
                <a:cubicBezTo>
                  <a:pt x="6863842" y="-25639"/>
                  <a:pt x="6925090" y="1905"/>
                  <a:pt x="7030610" y="0"/>
                </a:cubicBezTo>
                <a:cubicBezTo>
                  <a:pt x="7136130" y="-1905"/>
                  <a:pt x="7496255" y="84782"/>
                  <a:pt x="7809245" y="0"/>
                </a:cubicBezTo>
                <a:cubicBezTo>
                  <a:pt x="8122235" y="-84782"/>
                  <a:pt x="7961250" y="2144"/>
                  <a:pt x="8072606" y="0"/>
                </a:cubicBezTo>
                <a:cubicBezTo>
                  <a:pt x="8183962" y="-2144"/>
                  <a:pt x="8465777" y="30760"/>
                  <a:pt x="8748186" y="0"/>
                </a:cubicBezTo>
                <a:cubicBezTo>
                  <a:pt x="9030595" y="-30760"/>
                  <a:pt x="9145759" y="26473"/>
                  <a:pt x="9320712" y="0"/>
                </a:cubicBezTo>
                <a:cubicBezTo>
                  <a:pt x="9495665" y="-26473"/>
                  <a:pt x="9967993" y="103173"/>
                  <a:pt x="10305455" y="0"/>
                </a:cubicBezTo>
                <a:cubicBezTo>
                  <a:pt x="10341102" y="247714"/>
                  <a:pt x="10257348" y="383224"/>
                  <a:pt x="10305455" y="506292"/>
                </a:cubicBezTo>
                <a:cubicBezTo>
                  <a:pt x="10353562" y="629360"/>
                  <a:pt x="10270694" y="843742"/>
                  <a:pt x="10305455" y="1077218"/>
                </a:cubicBezTo>
                <a:cubicBezTo>
                  <a:pt x="10224993" y="1091531"/>
                  <a:pt x="10164811" y="1047771"/>
                  <a:pt x="10042093" y="1077218"/>
                </a:cubicBezTo>
                <a:cubicBezTo>
                  <a:pt x="9919375" y="1106665"/>
                  <a:pt x="9852057" y="1063249"/>
                  <a:pt x="9778732" y="1077218"/>
                </a:cubicBezTo>
                <a:cubicBezTo>
                  <a:pt x="9705407" y="1091187"/>
                  <a:pt x="9312645" y="1050574"/>
                  <a:pt x="9103152" y="1077218"/>
                </a:cubicBezTo>
                <a:cubicBezTo>
                  <a:pt x="8893659" y="1103862"/>
                  <a:pt x="8898260" y="1056296"/>
                  <a:pt x="8736736" y="1077218"/>
                </a:cubicBezTo>
                <a:cubicBezTo>
                  <a:pt x="8575212" y="1098140"/>
                  <a:pt x="8404594" y="1069631"/>
                  <a:pt x="8267265" y="1077218"/>
                </a:cubicBezTo>
                <a:cubicBezTo>
                  <a:pt x="8129936" y="1084805"/>
                  <a:pt x="7871686" y="986989"/>
                  <a:pt x="7488631" y="1077218"/>
                </a:cubicBezTo>
                <a:cubicBezTo>
                  <a:pt x="7105576" y="1167447"/>
                  <a:pt x="7210855" y="1075208"/>
                  <a:pt x="7122214" y="1077218"/>
                </a:cubicBezTo>
                <a:cubicBezTo>
                  <a:pt x="7033573" y="1079228"/>
                  <a:pt x="6706213" y="1038591"/>
                  <a:pt x="6446635" y="1077218"/>
                </a:cubicBezTo>
                <a:cubicBezTo>
                  <a:pt x="6187057" y="1115845"/>
                  <a:pt x="6249448" y="1075664"/>
                  <a:pt x="6183273" y="1077218"/>
                </a:cubicBezTo>
                <a:cubicBezTo>
                  <a:pt x="6117098" y="1078772"/>
                  <a:pt x="5841043" y="1069057"/>
                  <a:pt x="5713802" y="1077218"/>
                </a:cubicBezTo>
                <a:cubicBezTo>
                  <a:pt x="5586561" y="1085379"/>
                  <a:pt x="5276263" y="1037056"/>
                  <a:pt x="5141277" y="1077218"/>
                </a:cubicBezTo>
                <a:cubicBezTo>
                  <a:pt x="5006291" y="1117380"/>
                  <a:pt x="4666339" y="1003587"/>
                  <a:pt x="4465697" y="1077218"/>
                </a:cubicBezTo>
                <a:cubicBezTo>
                  <a:pt x="4265055" y="1150849"/>
                  <a:pt x="4064220" y="1024266"/>
                  <a:pt x="3893172" y="1077218"/>
                </a:cubicBezTo>
                <a:cubicBezTo>
                  <a:pt x="3722125" y="1130170"/>
                  <a:pt x="3618711" y="1061779"/>
                  <a:pt x="3526756" y="1077218"/>
                </a:cubicBezTo>
                <a:cubicBezTo>
                  <a:pt x="3434801" y="1092657"/>
                  <a:pt x="3394989" y="1070534"/>
                  <a:pt x="3263394" y="1077218"/>
                </a:cubicBezTo>
                <a:cubicBezTo>
                  <a:pt x="3131799" y="1083902"/>
                  <a:pt x="3069639" y="1060212"/>
                  <a:pt x="2896978" y="1077218"/>
                </a:cubicBezTo>
                <a:cubicBezTo>
                  <a:pt x="2724317" y="1094224"/>
                  <a:pt x="2501526" y="1077186"/>
                  <a:pt x="2118344" y="1077218"/>
                </a:cubicBezTo>
                <a:cubicBezTo>
                  <a:pt x="1735162" y="1077250"/>
                  <a:pt x="1958937" y="1069853"/>
                  <a:pt x="1854982" y="1077218"/>
                </a:cubicBezTo>
                <a:cubicBezTo>
                  <a:pt x="1751027" y="1084583"/>
                  <a:pt x="1483192" y="1042077"/>
                  <a:pt x="1282457" y="1077218"/>
                </a:cubicBezTo>
                <a:cubicBezTo>
                  <a:pt x="1081723" y="1112359"/>
                  <a:pt x="818630" y="1069641"/>
                  <a:pt x="503822" y="1077218"/>
                </a:cubicBezTo>
                <a:cubicBezTo>
                  <a:pt x="189014" y="1084795"/>
                  <a:pt x="196483" y="1067163"/>
                  <a:pt x="0" y="1077218"/>
                </a:cubicBezTo>
                <a:cubicBezTo>
                  <a:pt x="-40619" y="907073"/>
                  <a:pt x="53897" y="781713"/>
                  <a:pt x="0" y="570926"/>
                </a:cubicBezTo>
                <a:cubicBezTo>
                  <a:pt x="-53897" y="360139"/>
                  <a:pt x="39270" y="204436"/>
                  <a:pt x="0" y="0"/>
                </a:cubicBezTo>
                <a:close/>
              </a:path>
              <a:path w="10305455" h="1077218" stroke="0" extrusionOk="0">
                <a:moveTo>
                  <a:pt x="0" y="0"/>
                </a:moveTo>
                <a:cubicBezTo>
                  <a:pt x="102357" y="-11565"/>
                  <a:pt x="196982" y="22133"/>
                  <a:pt x="263362" y="0"/>
                </a:cubicBezTo>
                <a:cubicBezTo>
                  <a:pt x="329742" y="-22133"/>
                  <a:pt x="870202" y="81713"/>
                  <a:pt x="1041996" y="0"/>
                </a:cubicBezTo>
                <a:cubicBezTo>
                  <a:pt x="1213790" y="-81713"/>
                  <a:pt x="1323454" y="23520"/>
                  <a:pt x="1408412" y="0"/>
                </a:cubicBezTo>
                <a:cubicBezTo>
                  <a:pt x="1493370" y="-23520"/>
                  <a:pt x="1757503" y="63489"/>
                  <a:pt x="1980937" y="0"/>
                </a:cubicBezTo>
                <a:cubicBezTo>
                  <a:pt x="2204371" y="-63489"/>
                  <a:pt x="2165254" y="20194"/>
                  <a:pt x="2347354" y="0"/>
                </a:cubicBezTo>
                <a:cubicBezTo>
                  <a:pt x="2529454" y="-20194"/>
                  <a:pt x="2540257" y="29859"/>
                  <a:pt x="2713770" y="0"/>
                </a:cubicBezTo>
                <a:cubicBezTo>
                  <a:pt x="2887283" y="-29859"/>
                  <a:pt x="2967375" y="12463"/>
                  <a:pt x="3080186" y="0"/>
                </a:cubicBezTo>
                <a:cubicBezTo>
                  <a:pt x="3192997" y="-12463"/>
                  <a:pt x="3553355" y="67157"/>
                  <a:pt x="3858820" y="0"/>
                </a:cubicBezTo>
                <a:cubicBezTo>
                  <a:pt x="4164285" y="-67157"/>
                  <a:pt x="4282458" y="37100"/>
                  <a:pt x="4431346" y="0"/>
                </a:cubicBezTo>
                <a:cubicBezTo>
                  <a:pt x="4580234" y="-37100"/>
                  <a:pt x="4618335" y="18014"/>
                  <a:pt x="4694707" y="0"/>
                </a:cubicBezTo>
                <a:cubicBezTo>
                  <a:pt x="4771079" y="-18014"/>
                  <a:pt x="4984034" y="34025"/>
                  <a:pt x="5267233" y="0"/>
                </a:cubicBezTo>
                <a:cubicBezTo>
                  <a:pt x="5550432" y="-34025"/>
                  <a:pt x="5442774" y="16619"/>
                  <a:pt x="5530594" y="0"/>
                </a:cubicBezTo>
                <a:cubicBezTo>
                  <a:pt x="5618414" y="-16619"/>
                  <a:pt x="5794454" y="11812"/>
                  <a:pt x="6000065" y="0"/>
                </a:cubicBezTo>
                <a:cubicBezTo>
                  <a:pt x="6205676" y="-11812"/>
                  <a:pt x="6466629" y="20794"/>
                  <a:pt x="6675645" y="0"/>
                </a:cubicBezTo>
                <a:cubicBezTo>
                  <a:pt x="6884661" y="-20794"/>
                  <a:pt x="6901372" y="14173"/>
                  <a:pt x="7042061" y="0"/>
                </a:cubicBezTo>
                <a:cubicBezTo>
                  <a:pt x="7182750" y="-14173"/>
                  <a:pt x="7280068" y="39660"/>
                  <a:pt x="7408477" y="0"/>
                </a:cubicBezTo>
                <a:cubicBezTo>
                  <a:pt x="7536886" y="-39660"/>
                  <a:pt x="7667961" y="38961"/>
                  <a:pt x="7877948" y="0"/>
                </a:cubicBezTo>
                <a:cubicBezTo>
                  <a:pt x="8087935" y="-38961"/>
                  <a:pt x="8336494" y="72685"/>
                  <a:pt x="8656582" y="0"/>
                </a:cubicBezTo>
                <a:cubicBezTo>
                  <a:pt x="8976670" y="-72685"/>
                  <a:pt x="9058902" y="28447"/>
                  <a:pt x="9332162" y="0"/>
                </a:cubicBezTo>
                <a:cubicBezTo>
                  <a:pt x="9605422" y="-28447"/>
                  <a:pt x="10090861" y="103066"/>
                  <a:pt x="10305455" y="0"/>
                </a:cubicBezTo>
                <a:cubicBezTo>
                  <a:pt x="10345416" y="144077"/>
                  <a:pt x="10285155" y="308717"/>
                  <a:pt x="10305455" y="506292"/>
                </a:cubicBezTo>
                <a:cubicBezTo>
                  <a:pt x="10325755" y="703867"/>
                  <a:pt x="10278086" y="924349"/>
                  <a:pt x="10305455" y="1077218"/>
                </a:cubicBezTo>
                <a:cubicBezTo>
                  <a:pt x="10095031" y="1095223"/>
                  <a:pt x="9860786" y="1050268"/>
                  <a:pt x="9732930" y="1077218"/>
                </a:cubicBezTo>
                <a:cubicBezTo>
                  <a:pt x="9605075" y="1104168"/>
                  <a:pt x="9143921" y="1036942"/>
                  <a:pt x="8954295" y="1077218"/>
                </a:cubicBezTo>
                <a:cubicBezTo>
                  <a:pt x="8764669" y="1117494"/>
                  <a:pt x="8796967" y="1064854"/>
                  <a:pt x="8690934" y="1077218"/>
                </a:cubicBezTo>
                <a:cubicBezTo>
                  <a:pt x="8584901" y="1089582"/>
                  <a:pt x="8417933" y="1036588"/>
                  <a:pt x="8324518" y="1077218"/>
                </a:cubicBezTo>
                <a:cubicBezTo>
                  <a:pt x="8231103" y="1117848"/>
                  <a:pt x="8174830" y="1057717"/>
                  <a:pt x="8061156" y="1077218"/>
                </a:cubicBezTo>
                <a:cubicBezTo>
                  <a:pt x="7947482" y="1096719"/>
                  <a:pt x="7543156" y="984513"/>
                  <a:pt x="7282522" y="1077218"/>
                </a:cubicBezTo>
                <a:cubicBezTo>
                  <a:pt x="7021888" y="1169923"/>
                  <a:pt x="6985751" y="1041992"/>
                  <a:pt x="6813051" y="1077218"/>
                </a:cubicBezTo>
                <a:cubicBezTo>
                  <a:pt x="6640351" y="1112444"/>
                  <a:pt x="6576868" y="1049550"/>
                  <a:pt x="6343580" y="1077218"/>
                </a:cubicBezTo>
                <a:cubicBezTo>
                  <a:pt x="6110292" y="1104886"/>
                  <a:pt x="6190508" y="1070692"/>
                  <a:pt x="6080218" y="1077218"/>
                </a:cubicBezTo>
                <a:cubicBezTo>
                  <a:pt x="5969928" y="1083744"/>
                  <a:pt x="5849340" y="1036641"/>
                  <a:pt x="5713802" y="1077218"/>
                </a:cubicBezTo>
                <a:cubicBezTo>
                  <a:pt x="5578264" y="1117795"/>
                  <a:pt x="5240073" y="1044084"/>
                  <a:pt x="5038222" y="1077218"/>
                </a:cubicBezTo>
                <a:cubicBezTo>
                  <a:pt x="4836371" y="1110352"/>
                  <a:pt x="4695015" y="1042766"/>
                  <a:pt x="4465697" y="1077218"/>
                </a:cubicBezTo>
                <a:cubicBezTo>
                  <a:pt x="4236379" y="1111670"/>
                  <a:pt x="3860241" y="994073"/>
                  <a:pt x="3687063" y="1077218"/>
                </a:cubicBezTo>
                <a:cubicBezTo>
                  <a:pt x="3513885" y="1160363"/>
                  <a:pt x="3167057" y="1008637"/>
                  <a:pt x="2908428" y="1077218"/>
                </a:cubicBezTo>
                <a:cubicBezTo>
                  <a:pt x="2649800" y="1145799"/>
                  <a:pt x="2592418" y="1023182"/>
                  <a:pt x="2335903" y="1077218"/>
                </a:cubicBezTo>
                <a:cubicBezTo>
                  <a:pt x="2079388" y="1131254"/>
                  <a:pt x="2099124" y="1051179"/>
                  <a:pt x="1969487" y="1077218"/>
                </a:cubicBezTo>
                <a:cubicBezTo>
                  <a:pt x="1839850" y="1103257"/>
                  <a:pt x="1511720" y="999100"/>
                  <a:pt x="1190853" y="1077218"/>
                </a:cubicBezTo>
                <a:cubicBezTo>
                  <a:pt x="869986" y="1155336"/>
                  <a:pt x="272093" y="965747"/>
                  <a:pt x="0" y="1077218"/>
                </a:cubicBezTo>
                <a:cubicBezTo>
                  <a:pt x="-47156" y="867341"/>
                  <a:pt x="7458" y="719214"/>
                  <a:pt x="0" y="517065"/>
                </a:cubicBezTo>
                <a:cubicBezTo>
                  <a:pt x="-7458" y="314916"/>
                  <a:pt x="5384" y="239569"/>
                  <a:pt x="0" y="0"/>
                </a:cubicBezTo>
                <a:close/>
              </a:path>
            </a:pathLst>
          </a:custGeom>
          <a:solidFill>
            <a:schemeClr val="accent6">
              <a:lumMod val="20000"/>
              <a:lumOff val="80000"/>
            </a:schemeClr>
          </a:solidFill>
          <a:ln w="38100">
            <a:solidFill>
              <a:srgbClr val="00B0F0"/>
            </a:solidFill>
            <a:extLst>
              <a:ext uri="{C807C97D-BFC1-408E-A445-0C87EB9F89A2}">
                <ask:lineSketchStyleProps xmlns:ask="http://schemas.microsoft.com/office/drawing/2018/sketchyshapes" sd="2470599024">
                  <a:prstGeom prst="rect">
                    <a:avLst/>
                  </a:prstGeom>
                  <ask:type>
                    <ask:lineSketchScribble/>
                  </ask:type>
                </ask:lineSketchStyleProps>
              </a:ext>
            </a:extLst>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a:cs typeface="Arial"/>
              </a:rPr>
              <a:t>Based on this, one may </a:t>
            </a:r>
            <a:r>
              <a:rPr kumimoji="0" lang="en-US" sz="3600" b="0" i="0" u="none" strike="noStrike" kern="1200" cap="none" spc="0" normalizeH="0" baseline="0" noProof="0" dirty="0">
                <a:ln>
                  <a:noFill/>
                </a:ln>
                <a:solidFill>
                  <a:srgbClr val="FF0000"/>
                </a:solidFill>
                <a:effectLst/>
                <a:uLnTx/>
                <a:uFillTx/>
                <a:latin typeface="Times New Roman"/>
                <a:cs typeface="Arial"/>
              </a:rPr>
              <a:t>“</a:t>
            </a:r>
            <a:r>
              <a:rPr kumimoji="0" lang="en-US" sz="3600" b="0" i="0" u="none" strike="noStrike" kern="1200" cap="none" spc="0" normalizeH="0" baseline="0" noProof="0" dirty="0">
                <a:ln>
                  <a:noFill/>
                </a:ln>
                <a:solidFill>
                  <a:srgbClr val="C00000"/>
                </a:solidFill>
                <a:effectLst/>
                <a:uLnTx/>
                <a:uFillTx/>
                <a:latin typeface="Times New Roman"/>
                <a:cs typeface="Arial"/>
              </a:rPr>
              <a:t>predict</a:t>
            </a:r>
            <a:r>
              <a:rPr kumimoji="0" lang="en-US" sz="3600" b="0" i="0" u="none" strike="noStrike" kern="1200" cap="none" spc="0" normalizeH="0" baseline="0" noProof="0" dirty="0">
                <a:ln>
                  <a:noFill/>
                </a:ln>
                <a:solidFill>
                  <a:srgbClr val="FF0000"/>
                </a:solidFill>
                <a:effectLst/>
                <a:uLnTx/>
                <a:uFillTx/>
                <a:latin typeface="Times New Roman"/>
                <a:cs typeface="Arial"/>
              </a:rPr>
              <a:t>”</a:t>
            </a:r>
            <a:r>
              <a:rPr kumimoji="0" lang="en-US" sz="2800" b="0" i="0" u="none" strike="noStrike" kern="1200" cap="none" spc="0" normalizeH="0" baseline="0" noProof="0" dirty="0">
                <a:ln>
                  <a:noFill/>
                </a:ln>
                <a:solidFill>
                  <a:srgbClr val="000000"/>
                </a:solidFill>
                <a:effectLst/>
                <a:uLnTx/>
                <a:uFillTx/>
                <a:latin typeface="Times New Roman"/>
                <a:cs typeface="Arial"/>
              </a:rPr>
              <a:t> that we will get a similar result, especially on Schema B, </a:t>
            </a:r>
            <a:r>
              <a:rPr lang="en-US" sz="2800" dirty="0">
                <a:solidFill>
                  <a:srgbClr val="000000"/>
                </a:solidFill>
                <a:latin typeface="Times New Roman"/>
                <a:cs typeface="Arial"/>
              </a:rPr>
              <a:t>with a new group of speakers</a:t>
            </a:r>
            <a:r>
              <a:rPr kumimoji="0" lang="en-US" sz="2800" b="0" i="0" u="none" strike="noStrike" kern="1200" cap="none" spc="0" normalizeH="0" baseline="0" noProof="0" dirty="0">
                <a:ln>
                  <a:noFill/>
                </a:ln>
                <a:solidFill>
                  <a:srgbClr val="000000"/>
                </a:solidFill>
                <a:effectLst/>
                <a:uLnTx/>
                <a:uFillTx/>
                <a:latin typeface="Times New Roman"/>
                <a:cs typeface="Arial"/>
              </a:rPr>
              <a:t>.</a:t>
            </a:r>
          </a:p>
        </p:txBody>
      </p:sp>
      <p:sp>
        <p:nvSpPr>
          <p:cNvPr id="9" name="Oval 8">
            <a:extLst>
              <a:ext uri="{FF2B5EF4-FFF2-40B4-BE49-F238E27FC236}">
                <a16:creationId xmlns:a16="http://schemas.microsoft.com/office/drawing/2014/main" id="{E271D3ED-A899-09EE-D25B-17C889F67B98}"/>
              </a:ext>
            </a:extLst>
          </p:cNvPr>
          <p:cNvSpPr/>
          <p:nvPr/>
        </p:nvSpPr>
        <p:spPr>
          <a:xfrm>
            <a:off x="7870281" y="3960800"/>
            <a:ext cx="452486" cy="2843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Times New Roman"/>
              <a:ea typeface="+mn-ea"/>
              <a:cs typeface="Arial"/>
            </a:endParaRPr>
          </a:p>
        </p:txBody>
      </p:sp>
      <p:sp>
        <p:nvSpPr>
          <p:cNvPr id="11" name="Rectangle 10">
            <a:extLst>
              <a:ext uri="{FF2B5EF4-FFF2-40B4-BE49-F238E27FC236}">
                <a16:creationId xmlns:a16="http://schemas.microsoft.com/office/drawing/2014/main" id="{2598C567-1E1E-83E4-CD71-32C19BCF738D}"/>
              </a:ext>
            </a:extLst>
          </p:cNvPr>
          <p:cNvSpPr/>
          <p:nvPr/>
        </p:nvSpPr>
        <p:spPr>
          <a:xfrm>
            <a:off x="3129280" y="3969280"/>
            <a:ext cx="1046480" cy="2843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Arial"/>
            </a:endParaRPr>
          </a:p>
        </p:txBody>
      </p:sp>
      <p:sp>
        <p:nvSpPr>
          <p:cNvPr id="12" name="Arrow: Right 11">
            <a:extLst>
              <a:ext uri="{FF2B5EF4-FFF2-40B4-BE49-F238E27FC236}">
                <a16:creationId xmlns:a16="http://schemas.microsoft.com/office/drawing/2014/main" id="{F6E992EB-936E-4F88-78A7-27E02D339B33}"/>
              </a:ext>
            </a:extLst>
          </p:cNvPr>
          <p:cNvSpPr/>
          <p:nvPr/>
        </p:nvSpPr>
        <p:spPr>
          <a:xfrm flipV="1">
            <a:off x="4280580" y="3969280"/>
            <a:ext cx="3484880" cy="45719"/>
          </a:xfrm>
          <a:custGeom>
            <a:avLst/>
            <a:gdLst>
              <a:gd name="connsiteX0" fmla="*/ 0 w 3484880"/>
              <a:gd name="connsiteY0" fmla="*/ 11430 h 45719"/>
              <a:gd name="connsiteX1" fmla="*/ 3462021 w 3484880"/>
              <a:gd name="connsiteY1" fmla="*/ 11430 h 45719"/>
              <a:gd name="connsiteX2" fmla="*/ 3462021 w 3484880"/>
              <a:gd name="connsiteY2" fmla="*/ 0 h 45719"/>
              <a:gd name="connsiteX3" fmla="*/ 3484880 w 3484880"/>
              <a:gd name="connsiteY3" fmla="*/ 22860 h 45719"/>
              <a:gd name="connsiteX4" fmla="*/ 3462021 w 3484880"/>
              <a:gd name="connsiteY4" fmla="*/ 45719 h 45719"/>
              <a:gd name="connsiteX5" fmla="*/ 3462021 w 3484880"/>
              <a:gd name="connsiteY5" fmla="*/ 34289 h 45719"/>
              <a:gd name="connsiteX6" fmla="*/ 0 w 3484880"/>
              <a:gd name="connsiteY6" fmla="*/ 34289 h 45719"/>
              <a:gd name="connsiteX7" fmla="*/ 0 w 3484880"/>
              <a:gd name="connsiteY7" fmla="*/ 11430 h 45719"/>
              <a:gd name="connsiteX0" fmla="*/ 0 w 3484880"/>
              <a:gd name="connsiteY0" fmla="*/ 11430 h 45719"/>
              <a:gd name="connsiteX1" fmla="*/ 3462021 w 3484880"/>
              <a:gd name="connsiteY1" fmla="*/ 11430 h 45719"/>
              <a:gd name="connsiteX2" fmla="*/ 3462021 w 3484880"/>
              <a:gd name="connsiteY2" fmla="*/ 0 h 45719"/>
              <a:gd name="connsiteX3" fmla="*/ 3484880 w 3484880"/>
              <a:gd name="connsiteY3" fmla="*/ 22860 h 45719"/>
              <a:gd name="connsiteX4" fmla="*/ 3462021 w 3484880"/>
              <a:gd name="connsiteY4" fmla="*/ 45719 h 45719"/>
              <a:gd name="connsiteX5" fmla="*/ 3462021 w 3484880"/>
              <a:gd name="connsiteY5" fmla="*/ 34289 h 45719"/>
              <a:gd name="connsiteX6" fmla="*/ 0 w 3484880"/>
              <a:gd name="connsiteY6" fmla="*/ 34289 h 45719"/>
              <a:gd name="connsiteX7" fmla="*/ 0 w 3484880"/>
              <a:gd name="connsiteY7" fmla="*/ 11430 h 45719"/>
              <a:gd name="connsiteX0" fmla="*/ 0 w 3484880"/>
              <a:gd name="connsiteY0" fmla="*/ 11430 h 45719"/>
              <a:gd name="connsiteX1" fmla="*/ 3462021 w 3484880"/>
              <a:gd name="connsiteY1" fmla="*/ 11430 h 45719"/>
              <a:gd name="connsiteX2" fmla="*/ 3462021 w 3484880"/>
              <a:gd name="connsiteY2" fmla="*/ 0 h 45719"/>
              <a:gd name="connsiteX3" fmla="*/ 3484880 w 3484880"/>
              <a:gd name="connsiteY3" fmla="*/ 22860 h 45719"/>
              <a:gd name="connsiteX4" fmla="*/ 3462021 w 3484880"/>
              <a:gd name="connsiteY4" fmla="*/ 45719 h 45719"/>
              <a:gd name="connsiteX5" fmla="*/ 3462021 w 3484880"/>
              <a:gd name="connsiteY5" fmla="*/ 34289 h 45719"/>
              <a:gd name="connsiteX6" fmla="*/ 0 w 3484880"/>
              <a:gd name="connsiteY6" fmla="*/ 34289 h 45719"/>
              <a:gd name="connsiteX7" fmla="*/ 0 w 3484880"/>
              <a:gd name="connsiteY7" fmla="*/ 11430 h 45719"/>
              <a:gd name="connsiteX0" fmla="*/ 0 w 3484880"/>
              <a:gd name="connsiteY0" fmla="*/ 11430 h 45719"/>
              <a:gd name="connsiteX1" fmla="*/ 3462021 w 3484880"/>
              <a:gd name="connsiteY1" fmla="*/ 11430 h 45719"/>
              <a:gd name="connsiteX2" fmla="*/ 3462021 w 3484880"/>
              <a:gd name="connsiteY2" fmla="*/ 0 h 45719"/>
              <a:gd name="connsiteX3" fmla="*/ 3484880 w 3484880"/>
              <a:gd name="connsiteY3" fmla="*/ 22860 h 45719"/>
              <a:gd name="connsiteX4" fmla="*/ 3462021 w 3484880"/>
              <a:gd name="connsiteY4" fmla="*/ 45719 h 45719"/>
              <a:gd name="connsiteX5" fmla="*/ 3462021 w 3484880"/>
              <a:gd name="connsiteY5" fmla="*/ 34289 h 45719"/>
              <a:gd name="connsiteX6" fmla="*/ 0 w 3484880"/>
              <a:gd name="connsiteY6" fmla="*/ 34289 h 45719"/>
              <a:gd name="connsiteX7" fmla="*/ 0 w 3484880"/>
              <a:gd name="connsiteY7" fmla="*/ 1143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880" h="45719">
                <a:moveTo>
                  <a:pt x="0" y="11430"/>
                </a:moveTo>
                <a:lnTo>
                  <a:pt x="3462021" y="11430"/>
                </a:lnTo>
                <a:lnTo>
                  <a:pt x="3462021" y="0"/>
                </a:lnTo>
                <a:lnTo>
                  <a:pt x="3484880" y="22860"/>
                </a:lnTo>
                <a:lnTo>
                  <a:pt x="3462021" y="45719"/>
                </a:lnTo>
                <a:lnTo>
                  <a:pt x="3462021" y="34289"/>
                </a:lnTo>
                <a:lnTo>
                  <a:pt x="0" y="34289"/>
                </a:lnTo>
                <a:lnTo>
                  <a:pt x="0" y="11430"/>
                </a:ln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Arial"/>
            </a:endParaRPr>
          </a:p>
        </p:txBody>
      </p:sp>
      <p:sp>
        <p:nvSpPr>
          <p:cNvPr id="4" name="Oval 3">
            <a:extLst>
              <a:ext uri="{FF2B5EF4-FFF2-40B4-BE49-F238E27FC236}">
                <a16:creationId xmlns:a16="http://schemas.microsoft.com/office/drawing/2014/main" id="{5E23BC47-3D37-CF40-8C92-A944CDA95412}"/>
              </a:ext>
            </a:extLst>
          </p:cNvPr>
          <p:cNvSpPr/>
          <p:nvPr/>
        </p:nvSpPr>
        <p:spPr>
          <a:xfrm>
            <a:off x="3874416" y="3321326"/>
            <a:ext cx="1216058" cy="4860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Arial"/>
            </a:endParaRPr>
          </a:p>
        </p:txBody>
      </p:sp>
      <p:sp>
        <p:nvSpPr>
          <p:cNvPr id="5" name="TextBox 4">
            <a:extLst>
              <a:ext uri="{FF2B5EF4-FFF2-40B4-BE49-F238E27FC236}">
                <a16:creationId xmlns:a16="http://schemas.microsoft.com/office/drawing/2014/main" id="{C3DCAB62-BEB6-FC4C-353F-3EBD2263E308}"/>
              </a:ext>
            </a:extLst>
          </p:cNvPr>
          <p:cNvSpPr txBox="1"/>
          <p:nvPr/>
        </p:nvSpPr>
        <p:spPr>
          <a:xfrm>
            <a:off x="4610100" y="800863"/>
            <a:ext cx="4891083" cy="369332"/>
          </a:xfrm>
          <a:prstGeom prst="rect">
            <a:avLst/>
          </a:prstGeom>
          <a:solidFill>
            <a:srgbClr val="FFFF00"/>
          </a:solid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Arial"/>
              </a:rPr>
              <a:t>No reference to the DR test, the Core test, or Subs</a:t>
            </a:r>
          </a:p>
        </p:txBody>
      </p:sp>
    </p:spTree>
    <p:extLst>
      <p:ext uri="{BB962C8B-B14F-4D97-AF65-F5344CB8AC3E}">
        <p14:creationId xmlns:p14="http://schemas.microsoft.com/office/powerpoint/2010/main" val="383873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E83C6-BE32-2EB7-7CF5-C8882754EA5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EA63A4-8EFC-05EE-4D11-10F6A5E6DB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47C8D6-C905-4EDD-A74B-685B6AE18AB2}" type="slidenum">
              <a:rPr kumimoji="0" lang="en-US" sz="1050" b="0" i="0" u="none" strike="noStrike" kern="1200" cap="none" spc="0" normalizeH="0" baseline="0" noProof="0" smtClean="0">
                <a:ln>
                  <a:noFill/>
                </a:ln>
                <a:solidFill>
                  <a:srgbClr val="000000"/>
                </a:solidFill>
                <a:effectLst/>
                <a:uLnTx/>
                <a:uFillTx/>
                <a:latin typeface="Cambria"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50" b="0" i="0" u="none" strike="noStrike" kern="1200" cap="none" spc="0" normalizeH="0" baseline="0" noProof="0">
              <a:ln>
                <a:noFill/>
              </a:ln>
              <a:solidFill>
                <a:srgbClr val="000000"/>
              </a:solidFill>
              <a:effectLst/>
              <a:uLnTx/>
              <a:uFillTx/>
              <a:latin typeface="Cambria" charset="0"/>
              <a:ea typeface="+mn-ea"/>
              <a:cs typeface="Arial"/>
            </a:endParaRPr>
          </a:p>
        </p:txBody>
      </p:sp>
      <p:pic>
        <p:nvPicPr>
          <p:cNvPr id="4" name="Picture 3">
            <a:extLst>
              <a:ext uri="{FF2B5EF4-FFF2-40B4-BE49-F238E27FC236}">
                <a16:creationId xmlns:a16="http://schemas.microsoft.com/office/drawing/2014/main" id="{7A2D8BAC-01A2-3A8E-01F0-A0239E505055}"/>
              </a:ext>
            </a:extLst>
          </p:cNvPr>
          <p:cNvPicPr>
            <a:picLocks noChangeAspect="1"/>
          </p:cNvPicPr>
          <p:nvPr/>
        </p:nvPicPr>
        <p:blipFill rotWithShape="1">
          <a:blip r:embed="rId2"/>
          <a:srcRect t="20000" r="21083" b="45629"/>
          <a:stretch/>
        </p:blipFill>
        <p:spPr>
          <a:xfrm>
            <a:off x="1967401" y="1656080"/>
            <a:ext cx="9310200" cy="2864677"/>
          </a:xfrm>
          <a:prstGeom prst="rect">
            <a:avLst/>
          </a:prstGeom>
        </p:spPr>
      </p:pic>
      <p:sp>
        <p:nvSpPr>
          <p:cNvPr id="10" name="Oval 9">
            <a:extLst>
              <a:ext uri="{FF2B5EF4-FFF2-40B4-BE49-F238E27FC236}">
                <a16:creationId xmlns:a16="http://schemas.microsoft.com/office/drawing/2014/main" id="{E01DA0F2-35FD-D816-1FC2-92130DA00D13}"/>
              </a:ext>
            </a:extLst>
          </p:cNvPr>
          <p:cNvSpPr/>
          <p:nvPr/>
        </p:nvSpPr>
        <p:spPr>
          <a:xfrm>
            <a:off x="7565482" y="3904920"/>
            <a:ext cx="452486" cy="2843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Times New Roman"/>
              <a:ea typeface="+mn-ea"/>
              <a:cs typeface="Arial"/>
            </a:endParaRPr>
          </a:p>
        </p:txBody>
      </p:sp>
      <p:sp>
        <p:nvSpPr>
          <p:cNvPr id="6" name="TextBox 5">
            <a:extLst>
              <a:ext uri="{FF2B5EF4-FFF2-40B4-BE49-F238E27FC236}">
                <a16:creationId xmlns:a16="http://schemas.microsoft.com/office/drawing/2014/main" id="{CA81E0CE-102E-4ED4-8C99-77F91C39019C}"/>
              </a:ext>
            </a:extLst>
          </p:cNvPr>
          <p:cNvSpPr txBox="1"/>
          <p:nvPr/>
        </p:nvSpPr>
        <p:spPr>
          <a:xfrm>
            <a:off x="313334" y="615601"/>
            <a:ext cx="3339186" cy="830997"/>
          </a:xfrm>
          <a:prstGeom prst="rect">
            <a:avLst/>
          </a:prstGeom>
          <a:solidFill>
            <a:schemeClr val="accent5">
              <a:lumMod val="90000"/>
            </a:scheme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Arial"/>
              </a:rPr>
              <a:t>The result of BVA[31]-37 (BVA(every N, his)) in </a:t>
            </a:r>
            <a:r>
              <a:rPr lang="en-US" sz="1600" dirty="0">
                <a:solidFill>
                  <a:srgbClr val="000000"/>
                </a:solidFill>
                <a:latin typeface="Times New Roman"/>
                <a:cs typeface="Arial"/>
              </a:rPr>
              <a:t>the fall of 2022,</a:t>
            </a:r>
            <a:r>
              <a:rPr kumimoji="0" lang="en-US" sz="1600" b="0" i="0" u="none" strike="noStrike" kern="1200" cap="none" spc="0" normalizeH="0" baseline="0" noProof="0" dirty="0">
                <a:ln>
                  <a:noFill/>
                </a:ln>
                <a:solidFill>
                  <a:srgbClr val="000000"/>
                </a:solidFill>
                <a:effectLst/>
                <a:uLnTx/>
                <a:uFillTx/>
                <a:latin typeface="Times New Roman"/>
                <a:ea typeface="+mn-ea"/>
                <a:cs typeface="Arial"/>
              </a:rPr>
              <a:t> focusing on the native speakers of English.</a:t>
            </a:r>
            <a:endParaRPr kumimoji="0" lang="en-US" sz="1600" b="0" i="0" u="none" strike="noStrike" kern="1200" cap="none" spc="0" normalizeH="0" baseline="0" noProof="0" dirty="0">
              <a:ln>
                <a:noFill/>
              </a:ln>
              <a:solidFill>
                <a:srgbClr val="C00000"/>
              </a:solidFill>
              <a:effectLst/>
              <a:uLnTx/>
              <a:uFillTx/>
              <a:latin typeface="Times New Roman"/>
              <a:ea typeface="+mn-ea"/>
              <a:cs typeface="Arial"/>
            </a:endParaRPr>
          </a:p>
        </p:txBody>
      </p:sp>
      <p:sp>
        <p:nvSpPr>
          <p:cNvPr id="3" name="Oval 2">
            <a:extLst>
              <a:ext uri="{FF2B5EF4-FFF2-40B4-BE49-F238E27FC236}">
                <a16:creationId xmlns:a16="http://schemas.microsoft.com/office/drawing/2014/main" id="{D79DF28D-C348-283E-EDE1-2B4356D37179}"/>
              </a:ext>
            </a:extLst>
          </p:cNvPr>
          <p:cNvSpPr/>
          <p:nvPr/>
        </p:nvSpPr>
        <p:spPr>
          <a:xfrm>
            <a:off x="3448050" y="3305175"/>
            <a:ext cx="1133475" cy="438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Arial"/>
            </a:endParaRPr>
          </a:p>
        </p:txBody>
      </p:sp>
      <p:sp>
        <p:nvSpPr>
          <p:cNvPr id="7" name="TextBox 6">
            <a:extLst>
              <a:ext uri="{FF2B5EF4-FFF2-40B4-BE49-F238E27FC236}">
                <a16:creationId xmlns:a16="http://schemas.microsoft.com/office/drawing/2014/main" id="{A541D491-4127-12DB-B41A-3F64B2683900}"/>
              </a:ext>
            </a:extLst>
          </p:cNvPr>
          <p:cNvSpPr txBox="1"/>
          <p:nvPr/>
        </p:nvSpPr>
        <p:spPr>
          <a:xfrm>
            <a:off x="4610100" y="800863"/>
            <a:ext cx="4891083" cy="369332"/>
          </a:xfrm>
          <a:prstGeom prst="rect">
            <a:avLst/>
          </a:prstGeom>
          <a:solidFill>
            <a:srgbClr val="FFFF00"/>
          </a:solid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Arial"/>
              </a:rPr>
              <a:t>No reference to the DR test, the Core test, or Subs</a:t>
            </a:r>
          </a:p>
        </p:txBody>
      </p:sp>
    </p:spTree>
    <p:extLst>
      <p:ext uri="{BB962C8B-B14F-4D97-AF65-F5344CB8AC3E}">
        <p14:creationId xmlns:p14="http://schemas.microsoft.com/office/powerpoint/2010/main" val="6689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7BAFF2-3AD2-4ED6-8CA3-7CD4AD5590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C89-0776-4341-A607-0CC222036B50}"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88109131-33BB-430B-B1D4-5C90FFE9F242}"/>
              </a:ext>
            </a:extLst>
          </p:cNvPr>
          <p:cNvSpPr txBox="1"/>
          <p:nvPr/>
        </p:nvSpPr>
        <p:spPr>
          <a:xfrm>
            <a:off x="937260" y="2056893"/>
            <a:ext cx="10538460" cy="2308324"/>
          </a:xfrm>
          <a:prstGeom prst="rect">
            <a:avLst/>
          </a:prstGeom>
          <a:solidFill>
            <a:srgbClr val="FFFF00"/>
          </a:solidFill>
          <a:ln w="57150">
            <a:solidFill>
              <a:srgbClr val="FF0000"/>
            </a:solidFill>
          </a:ln>
        </p:spPr>
        <p:txBody>
          <a:bodyPr wrap="square" rtlCol="0">
            <a:spAutoFit/>
          </a:bodyPr>
          <a:lstStyle/>
          <a:p>
            <a:pPr lvl="0">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When the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LFStist</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lang="en-US" sz="2400" dirty="0">
                <a:solidFill>
                  <a:prstClr val="black"/>
                </a:solidFill>
              </a:rPr>
              <a:t>(language faculty scientist) </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conducts an experiment on themselves, they consider many more choices of X and many more choices of 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More than 20 choices of X and more than 10 choices of Y, for 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Instead of 2x2=4 combinations of X and Y as in our “Experiments”, more than 20x10=200 combinations of X and Y are routinely checked.</a:t>
            </a:r>
          </a:p>
        </p:txBody>
      </p:sp>
    </p:spTree>
    <p:extLst>
      <p:ext uri="{BB962C8B-B14F-4D97-AF65-F5344CB8AC3E}">
        <p14:creationId xmlns:p14="http://schemas.microsoft.com/office/powerpoint/2010/main" val="180631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2C4FE-FDB9-5380-4D76-AAC06A26990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B0E032-BEE5-0C3E-32FD-710DA49F98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47C8D6-C905-4EDD-A74B-685B6AE18AB2}" type="slidenum">
              <a:rPr kumimoji="0" lang="en-US" sz="1050" b="0" i="0" u="none" strike="noStrike" kern="1200" cap="none" spc="0" normalizeH="0" baseline="0" noProof="0" smtClean="0">
                <a:ln>
                  <a:noFill/>
                </a:ln>
                <a:solidFill>
                  <a:srgbClr val="000000"/>
                </a:solidFill>
                <a:effectLst/>
                <a:uLnTx/>
                <a:uFillTx/>
                <a:latin typeface="Cambria"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50" b="0" i="0" u="none" strike="noStrike" kern="1200" cap="none" spc="0" normalizeH="0" baseline="0" noProof="0">
              <a:ln>
                <a:noFill/>
              </a:ln>
              <a:solidFill>
                <a:srgbClr val="000000"/>
              </a:solidFill>
              <a:effectLst/>
              <a:uLnTx/>
              <a:uFillTx/>
              <a:latin typeface="Cambria" charset="0"/>
              <a:ea typeface="+mn-ea"/>
              <a:cs typeface="Arial"/>
            </a:endParaRPr>
          </a:p>
        </p:txBody>
      </p:sp>
      <p:pic>
        <p:nvPicPr>
          <p:cNvPr id="3" name="Picture 2">
            <a:extLst>
              <a:ext uri="{FF2B5EF4-FFF2-40B4-BE49-F238E27FC236}">
                <a16:creationId xmlns:a16="http://schemas.microsoft.com/office/drawing/2014/main" id="{627C7B0A-E6BD-0DD6-70AA-0B42DE53BE2A}"/>
              </a:ext>
            </a:extLst>
          </p:cNvPr>
          <p:cNvPicPr>
            <a:picLocks noChangeAspect="1"/>
          </p:cNvPicPr>
          <p:nvPr/>
        </p:nvPicPr>
        <p:blipFill rotWithShape="1">
          <a:blip r:embed="rId2"/>
          <a:srcRect t="20741" r="21083" b="44889"/>
          <a:stretch/>
        </p:blipFill>
        <p:spPr>
          <a:xfrm>
            <a:off x="3799841" y="487680"/>
            <a:ext cx="7660640" cy="2159000"/>
          </a:xfrm>
          <a:prstGeom prst="rect">
            <a:avLst/>
          </a:prstGeom>
        </p:spPr>
      </p:pic>
      <p:pic>
        <p:nvPicPr>
          <p:cNvPr id="4" name="Picture 3">
            <a:extLst>
              <a:ext uri="{FF2B5EF4-FFF2-40B4-BE49-F238E27FC236}">
                <a16:creationId xmlns:a16="http://schemas.microsoft.com/office/drawing/2014/main" id="{6673B562-FA62-D0CB-0E03-763B9495DD53}"/>
              </a:ext>
            </a:extLst>
          </p:cNvPr>
          <p:cNvPicPr>
            <a:picLocks noChangeAspect="1"/>
          </p:cNvPicPr>
          <p:nvPr/>
        </p:nvPicPr>
        <p:blipFill rotWithShape="1">
          <a:blip r:embed="rId3"/>
          <a:srcRect t="20000" r="21083" b="45629"/>
          <a:stretch/>
        </p:blipFill>
        <p:spPr>
          <a:xfrm>
            <a:off x="3799841" y="3646997"/>
            <a:ext cx="7660640" cy="2357120"/>
          </a:xfrm>
          <a:prstGeom prst="rect">
            <a:avLst/>
          </a:prstGeom>
        </p:spPr>
      </p:pic>
      <p:sp>
        <p:nvSpPr>
          <p:cNvPr id="9" name="Oval 8">
            <a:extLst>
              <a:ext uri="{FF2B5EF4-FFF2-40B4-BE49-F238E27FC236}">
                <a16:creationId xmlns:a16="http://schemas.microsoft.com/office/drawing/2014/main" id="{C212F1DE-3D56-3CA5-699D-8024090216CA}"/>
              </a:ext>
            </a:extLst>
          </p:cNvPr>
          <p:cNvSpPr/>
          <p:nvPr/>
        </p:nvSpPr>
        <p:spPr>
          <a:xfrm>
            <a:off x="8378282" y="2086280"/>
            <a:ext cx="452486" cy="2843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Times New Roman"/>
              <a:ea typeface="+mn-ea"/>
              <a:cs typeface="Arial"/>
            </a:endParaRPr>
          </a:p>
        </p:txBody>
      </p:sp>
      <p:sp>
        <p:nvSpPr>
          <p:cNvPr id="10" name="Oval 9">
            <a:extLst>
              <a:ext uri="{FF2B5EF4-FFF2-40B4-BE49-F238E27FC236}">
                <a16:creationId xmlns:a16="http://schemas.microsoft.com/office/drawing/2014/main" id="{1B9385CA-8723-2240-2424-C5D43EEB754E}"/>
              </a:ext>
            </a:extLst>
          </p:cNvPr>
          <p:cNvSpPr/>
          <p:nvPr/>
        </p:nvSpPr>
        <p:spPr>
          <a:xfrm>
            <a:off x="8378282" y="5439080"/>
            <a:ext cx="452486" cy="2843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Times New Roman"/>
              <a:ea typeface="+mn-ea"/>
              <a:cs typeface="Arial"/>
            </a:endParaRPr>
          </a:p>
        </p:txBody>
      </p:sp>
      <p:sp>
        <p:nvSpPr>
          <p:cNvPr id="11" name="Arrow: Down 10">
            <a:extLst>
              <a:ext uri="{FF2B5EF4-FFF2-40B4-BE49-F238E27FC236}">
                <a16:creationId xmlns:a16="http://schemas.microsoft.com/office/drawing/2014/main" id="{CF07968A-C39D-D834-466B-8CE3390A216E}"/>
              </a:ext>
            </a:extLst>
          </p:cNvPr>
          <p:cNvSpPr/>
          <p:nvPr/>
        </p:nvSpPr>
        <p:spPr>
          <a:xfrm>
            <a:off x="8438247" y="3456496"/>
            <a:ext cx="207913" cy="19079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Arial"/>
            </a:endParaRPr>
          </a:p>
        </p:txBody>
      </p:sp>
      <p:sp>
        <p:nvSpPr>
          <p:cNvPr id="12" name="TextBox 11">
            <a:extLst>
              <a:ext uri="{FF2B5EF4-FFF2-40B4-BE49-F238E27FC236}">
                <a16:creationId xmlns:a16="http://schemas.microsoft.com/office/drawing/2014/main" id="{8DF2DE6A-2712-50C8-5DF2-7C60AA7E567C}"/>
              </a:ext>
            </a:extLst>
          </p:cNvPr>
          <p:cNvSpPr txBox="1"/>
          <p:nvPr/>
        </p:nvSpPr>
        <p:spPr>
          <a:xfrm>
            <a:off x="7888786" y="3043895"/>
            <a:ext cx="1679819" cy="461665"/>
          </a:xfrm>
          <a:prstGeom prst="rect">
            <a:avLst/>
          </a:prstGeom>
          <a:solidFill>
            <a:srgbClr val="FFFF00"/>
          </a:solidFill>
          <a:ln w="38100">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Arial"/>
              </a:rPr>
              <a:t>Very close!!</a:t>
            </a:r>
          </a:p>
        </p:txBody>
      </p:sp>
      <p:sp>
        <p:nvSpPr>
          <p:cNvPr id="14" name="Arrow: Up 13">
            <a:extLst>
              <a:ext uri="{FF2B5EF4-FFF2-40B4-BE49-F238E27FC236}">
                <a16:creationId xmlns:a16="http://schemas.microsoft.com/office/drawing/2014/main" id="{E4F4E05A-5071-D88A-8C1B-044D5F97052D}"/>
              </a:ext>
            </a:extLst>
          </p:cNvPr>
          <p:cNvSpPr/>
          <p:nvPr/>
        </p:nvSpPr>
        <p:spPr>
          <a:xfrm flipH="1">
            <a:off x="8438247" y="2445201"/>
            <a:ext cx="207913" cy="566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Arial"/>
            </a:endParaRPr>
          </a:p>
        </p:txBody>
      </p:sp>
      <p:sp>
        <p:nvSpPr>
          <p:cNvPr id="13" name="TextBox 12">
            <a:extLst>
              <a:ext uri="{FF2B5EF4-FFF2-40B4-BE49-F238E27FC236}">
                <a16:creationId xmlns:a16="http://schemas.microsoft.com/office/drawing/2014/main" id="{6498A2F7-03A3-319C-B47F-402DCD71E89E}"/>
              </a:ext>
            </a:extLst>
          </p:cNvPr>
          <p:cNvSpPr txBox="1"/>
          <p:nvPr/>
        </p:nvSpPr>
        <p:spPr>
          <a:xfrm>
            <a:off x="313334" y="615601"/>
            <a:ext cx="3339186" cy="1077218"/>
          </a:xfrm>
          <a:prstGeom prst="rect">
            <a:avLst/>
          </a:prstGeom>
          <a:solidFill>
            <a:schemeClr val="accent5">
              <a:lumMod val="90000"/>
            </a:scheme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Arial"/>
              </a:rPr>
              <a:t>The result of BVA[31]-37 (BVA(every N, his)) over the years, </a:t>
            </a:r>
            <a:r>
              <a:rPr kumimoji="0" lang="en-US" sz="1600" b="0" i="0" u="none" strike="noStrike" kern="1200" cap="none" spc="0" normalizeH="0" baseline="0" noProof="0" dirty="0">
                <a:ln>
                  <a:noFill/>
                </a:ln>
                <a:solidFill>
                  <a:srgbClr val="C00000"/>
                </a:solidFill>
                <a:effectLst/>
                <a:uLnTx/>
                <a:uFillTx/>
                <a:latin typeface="Times New Roman"/>
                <a:ea typeface="+mn-ea"/>
                <a:cs typeface="Arial"/>
              </a:rPr>
              <a:t>prior to the fall of 2022</a:t>
            </a:r>
            <a:r>
              <a:rPr kumimoji="0" lang="en-US" sz="1600" b="0" i="0" u="none" strike="noStrike" kern="1200" cap="none" spc="0" normalizeH="0" baseline="0" noProof="0" dirty="0">
                <a:ln>
                  <a:noFill/>
                </a:ln>
                <a:solidFill>
                  <a:srgbClr val="000000"/>
                </a:solidFill>
                <a:effectLst/>
                <a:uLnTx/>
                <a:uFillTx/>
                <a:latin typeface="Times New Roman"/>
                <a:ea typeface="+mn-ea"/>
                <a:cs typeface="Arial"/>
              </a:rPr>
              <a:t>, focusing on native speakers of English. </a:t>
            </a:r>
            <a:endParaRPr kumimoji="0" lang="en-US" sz="1600" b="0" i="0" u="none" strike="noStrike" kern="1200" cap="none" spc="0" normalizeH="0" baseline="0" noProof="0" dirty="0">
              <a:ln>
                <a:noFill/>
              </a:ln>
              <a:solidFill>
                <a:srgbClr val="C00000"/>
              </a:solidFill>
              <a:effectLst/>
              <a:uLnTx/>
              <a:uFillTx/>
              <a:latin typeface="Times New Roman"/>
              <a:ea typeface="+mn-ea"/>
              <a:cs typeface="Arial"/>
            </a:endParaRPr>
          </a:p>
        </p:txBody>
      </p:sp>
      <p:sp>
        <p:nvSpPr>
          <p:cNvPr id="15" name="TextBox 14">
            <a:extLst>
              <a:ext uri="{FF2B5EF4-FFF2-40B4-BE49-F238E27FC236}">
                <a16:creationId xmlns:a16="http://schemas.microsoft.com/office/drawing/2014/main" id="{DE59AB17-0A8D-8248-46C4-72AF9A6F1547}"/>
              </a:ext>
            </a:extLst>
          </p:cNvPr>
          <p:cNvSpPr txBox="1"/>
          <p:nvPr/>
        </p:nvSpPr>
        <p:spPr>
          <a:xfrm>
            <a:off x="313334" y="3579490"/>
            <a:ext cx="3339186" cy="830997"/>
          </a:xfrm>
          <a:prstGeom prst="rect">
            <a:avLst/>
          </a:prstGeom>
          <a:solidFill>
            <a:schemeClr val="accent5">
              <a:lumMod val="90000"/>
            </a:scheme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mn-ea"/>
                <a:cs typeface="Arial"/>
              </a:rPr>
              <a:t>The result of BVA[31]-37 (BVA(every N, his)) in </a:t>
            </a:r>
            <a:r>
              <a:rPr kumimoji="0" lang="en-US" sz="1600" b="0" i="0" u="none" strike="noStrike" kern="1200" cap="none" spc="0" normalizeH="0" baseline="0" noProof="0" dirty="0">
                <a:ln>
                  <a:noFill/>
                </a:ln>
                <a:solidFill>
                  <a:srgbClr val="C00000"/>
                </a:solidFill>
                <a:effectLst/>
                <a:uLnTx/>
                <a:uFillTx/>
                <a:latin typeface="Times New Roman"/>
                <a:ea typeface="+mn-ea"/>
                <a:cs typeface="Arial"/>
              </a:rPr>
              <a:t>the fall of 22f</a:t>
            </a:r>
            <a:r>
              <a:rPr kumimoji="0" lang="en-US" sz="1600" b="0" i="0" u="none" strike="noStrike" kern="1200" cap="none" spc="0" normalizeH="0" baseline="0" noProof="0" dirty="0">
                <a:ln>
                  <a:noFill/>
                </a:ln>
                <a:solidFill>
                  <a:srgbClr val="000000"/>
                </a:solidFill>
                <a:effectLst/>
                <a:uLnTx/>
                <a:uFillTx/>
                <a:latin typeface="Times New Roman"/>
                <a:ea typeface="+mn-ea"/>
                <a:cs typeface="Arial"/>
              </a:rPr>
              <a:t>, focusing on the native speakers of English.</a:t>
            </a:r>
            <a:endParaRPr kumimoji="0" lang="en-US" sz="1600" b="0" i="0" u="none" strike="noStrike" kern="1200" cap="none" spc="0" normalizeH="0" baseline="0" noProof="0" dirty="0">
              <a:ln>
                <a:noFill/>
              </a:ln>
              <a:solidFill>
                <a:srgbClr val="C00000"/>
              </a:solidFill>
              <a:effectLst/>
              <a:uLnTx/>
              <a:uFillTx/>
              <a:latin typeface="Times New Roman"/>
              <a:ea typeface="+mn-ea"/>
              <a:cs typeface="Arial"/>
            </a:endParaRPr>
          </a:p>
        </p:txBody>
      </p:sp>
      <p:sp>
        <p:nvSpPr>
          <p:cNvPr id="5" name="TextBox 4">
            <a:extLst>
              <a:ext uri="{FF2B5EF4-FFF2-40B4-BE49-F238E27FC236}">
                <a16:creationId xmlns:a16="http://schemas.microsoft.com/office/drawing/2014/main" id="{778860F6-1C03-3246-EF75-67552A68C919}"/>
              </a:ext>
            </a:extLst>
          </p:cNvPr>
          <p:cNvSpPr txBox="1"/>
          <p:nvPr/>
        </p:nvSpPr>
        <p:spPr>
          <a:xfrm>
            <a:off x="1366500" y="2837181"/>
            <a:ext cx="6157520" cy="677108"/>
          </a:xfrm>
          <a:prstGeom prst="rect">
            <a:avLst/>
          </a:prstGeom>
          <a:solidFill>
            <a:srgbClr val="FFC000"/>
          </a:solidFill>
        </p:spPr>
        <p:txBody>
          <a:bodyPr wrap="square" rtlCol="0">
            <a:spAutoFit/>
          </a:bodyPr>
          <a:lstStyle/>
          <a:p>
            <a:r>
              <a:rPr lang="en-US" sz="1200" dirty="0"/>
              <a:t>The date shown (Nov/15/2022) is the date when these charts were </a:t>
            </a:r>
            <a:r>
              <a:rPr lang="en-US" sz="1400" dirty="0">
                <a:solidFill>
                  <a:srgbClr val="C00000"/>
                </a:solidFill>
              </a:rPr>
              <a:t>created</a:t>
            </a:r>
            <a:r>
              <a:rPr lang="en-US" sz="1200" dirty="0"/>
              <a:t>.  The top chart excludes the 51 participants in the fall of 2022, and the bottom chart is only about those participants in the fall of 2022.</a:t>
            </a:r>
          </a:p>
        </p:txBody>
      </p:sp>
    </p:spTree>
    <p:extLst>
      <p:ext uri="{BB962C8B-B14F-4D97-AF65-F5344CB8AC3E}">
        <p14:creationId xmlns:p14="http://schemas.microsoft.com/office/powerpoint/2010/main" val="276907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D0847-1880-79A9-3EEB-86DEA1A61CF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F4F07-D5E6-7DB6-4DA9-A4459A47B5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47C8D6-C905-4EDD-A74B-685B6AE18AB2}" type="slidenum">
              <a:rPr kumimoji="0" lang="en-US" sz="1050" b="0" i="0" u="none" strike="noStrike" kern="1200" cap="none" spc="0" normalizeH="0" baseline="0" noProof="0" smtClean="0">
                <a:ln>
                  <a:noFill/>
                </a:ln>
                <a:solidFill>
                  <a:srgbClr val="000000"/>
                </a:solidFill>
                <a:effectLst/>
                <a:uLnTx/>
                <a:uFillTx/>
                <a:latin typeface="Cambria"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50" b="0" i="0" u="none" strike="noStrike" kern="1200" cap="none" spc="0" normalizeH="0" baseline="0" noProof="0">
              <a:ln>
                <a:noFill/>
              </a:ln>
              <a:solidFill>
                <a:srgbClr val="000000"/>
              </a:solidFill>
              <a:effectLst/>
              <a:uLnTx/>
              <a:uFillTx/>
              <a:latin typeface="Cambria" charset="0"/>
              <a:ea typeface="+mn-ea"/>
              <a:cs typeface="Arial"/>
            </a:endParaRPr>
          </a:p>
        </p:txBody>
      </p:sp>
      <p:sp>
        <p:nvSpPr>
          <p:cNvPr id="3" name="TextBox 2">
            <a:extLst>
              <a:ext uri="{FF2B5EF4-FFF2-40B4-BE49-F238E27FC236}">
                <a16:creationId xmlns:a16="http://schemas.microsoft.com/office/drawing/2014/main" id="{A7FB57EF-8629-9643-8B8B-36FC61DFA1B1}"/>
              </a:ext>
            </a:extLst>
          </p:cNvPr>
          <p:cNvSpPr txBox="1"/>
          <p:nvPr/>
        </p:nvSpPr>
        <p:spPr>
          <a:xfrm>
            <a:off x="238125" y="181957"/>
            <a:ext cx="11510963" cy="6617196"/>
          </a:xfrm>
          <a:prstGeom prst="rect">
            <a:avLst/>
          </a:prstGeom>
          <a:solidFill>
            <a:srgbClr val="FFFF00"/>
          </a:solid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Arial"/>
              </a:rPr>
              <a:t>The results shown in the preceding slide may be impressive to those interested in “factual knowledge” but not to those interested in “comprehension”.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Arial"/>
              </a:rPr>
              <a:t>Based on our hypotheses, we deduce “0” </a:t>
            </a:r>
            <a:r>
              <a:rPr lang="en-US" sz="2400" dirty="0">
                <a:solidFill>
                  <a:srgbClr val="000000"/>
                </a:solidFill>
                <a:latin typeface="Times New Roman"/>
                <a:cs typeface="Arial"/>
              </a:rPr>
              <a:t>on Schema B </a:t>
            </a:r>
            <a:r>
              <a:rPr kumimoji="0" lang="en-US" sz="2400" b="0" i="0" u="none" strike="noStrike" kern="1200" cap="none" spc="0" normalizeH="0" baseline="0" noProof="0" dirty="0">
                <a:ln>
                  <a:noFill/>
                </a:ln>
                <a:solidFill>
                  <a:srgbClr val="000000"/>
                </a:solidFill>
                <a:effectLst/>
                <a:uLnTx/>
                <a:uFillTx/>
                <a:latin typeface="Times New Roman"/>
                <a:ea typeface="+mn-ea"/>
                <a:cs typeface="Arial"/>
              </a:rPr>
              <a:t>(as the %Value(STB)); there should not be any individual in the </a:t>
            </a:r>
            <a:r>
              <a:rPr kumimoji="0" lang="en-US" sz="2400" b="0" i="0" u="none" strike="noStrike" kern="1200" cap="none" spc="0" normalizeH="0" baseline="0" noProof="0" dirty="0">
                <a:ln>
                  <a:noFill/>
                </a:ln>
                <a:solidFill>
                  <a:srgbClr val="FF0000"/>
                </a:solidFill>
                <a:effectLst/>
                <a:uLnTx/>
                <a:uFillTx/>
                <a:latin typeface="Times New Roman"/>
                <a:ea typeface="+mn-ea"/>
                <a:cs typeface="Arial"/>
              </a:rPr>
              <a:t>center intersection</a:t>
            </a:r>
            <a:r>
              <a:rPr kumimoji="0" lang="en-US" sz="2400" b="0" i="0" u="none" strike="noStrike" kern="1200" cap="none" spc="0" normalizeH="0" baseline="0" noProof="0" dirty="0">
                <a:ln>
                  <a:noFill/>
                </a:ln>
                <a:solidFill>
                  <a:srgbClr val="000000"/>
                </a:solidFill>
                <a:effectLst/>
                <a:uLnTx/>
                <a:uFillTx/>
                <a:latin typeface="Times New Roman"/>
                <a:ea typeface="+mn-ea"/>
                <a:cs typeface="Arial"/>
              </a:rPr>
              <a:t> who accepts Schema B sentences of BVA-Main </a:t>
            </a:r>
            <a:r>
              <a:rPr kumimoji="0" lang="en-US" sz="3200" b="0" i="0" u="none" strike="noStrike" kern="1200" cap="none" spc="0" normalizeH="0" baseline="0" noProof="0" dirty="0">
                <a:ln>
                  <a:noFill/>
                </a:ln>
                <a:solidFill>
                  <a:srgbClr val="C00000"/>
                </a:solidFill>
                <a:effectLst/>
                <a:uLnTx/>
                <a:uFillTx/>
                <a:latin typeface="Times New Roman"/>
                <a:ea typeface="+mn-ea"/>
                <a:cs typeface="Arial"/>
              </a:rPr>
              <a:t>to any extent</a:t>
            </a:r>
            <a:r>
              <a:rPr kumimoji="0" lang="en-US" sz="2400" b="0" i="0" u="none" strike="noStrike" kern="1200" cap="none" spc="0" normalizeH="0" baseline="0" noProof="0" dirty="0">
                <a:ln>
                  <a:noFill/>
                </a:ln>
                <a:solidFill>
                  <a:srgbClr val="000000"/>
                </a:solidFill>
                <a:effectLst/>
                <a:uLnTx/>
                <a:uFillTx/>
                <a:latin typeface="Times New Roman"/>
                <a:ea typeface="+mn-ea"/>
                <a:cs typeface="Arial"/>
              </a:rPr>
              <a:t>, provided that they pass the Subs test, and are Green with the DR test and the Coref test.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Arial"/>
              </a:rPr>
              <a:t>That is how “</a:t>
            </a:r>
            <a:r>
              <a:rPr kumimoji="0" lang="en-US" sz="3200" b="0" i="0" u="none" strike="noStrike" kern="1200" cap="none" spc="0" normalizeH="0" baseline="0" noProof="0" dirty="0">
                <a:ln>
                  <a:noFill/>
                </a:ln>
                <a:solidFill>
                  <a:srgbClr val="C00000"/>
                </a:solidFill>
                <a:effectLst/>
                <a:uLnTx/>
                <a:uFillTx/>
                <a:latin typeface="Times New Roman"/>
                <a:ea typeface="+mn-ea"/>
                <a:cs typeface="Arial"/>
              </a:rPr>
              <a:t>definite</a:t>
            </a:r>
            <a:r>
              <a:rPr kumimoji="0" lang="en-US" sz="2400" b="0" i="0" u="none" strike="noStrike" kern="1200" cap="none" spc="0" normalizeH="0" baseline="0" noProof="0" dirty="0">
                <a:ln>
                  <a:noFill/>
                </a:ln>
                <a:solidFill>
                  <a:srgbClr val="000000"/>
                </a:solidFill>
                <a:effectLst/>
                <a:uLnTx/>
                <a:uFillTx/>
                <a:latin typeface="Times New Roman"/>
                <a:ea typeface="+mn-ea"/>
                <a:cs typeface="Arial"/>
              </a:rPr>
              <a:t>” our prediction is. In language faculty science, Guess-Compute-Compare is applied to an </a:t>
            </a:r>
            <a:r>
              <a:rPr kumimoji="0" lang="en-US" sz="2400" b="0" i="1" u="none" strike="noStrike" kern="1200" cap="none" spc="0" normalizeH="0" baseline="0" noProof="0" dirty="0">
                <a:ln>
                  <a:noFill/>
                </a:ln>
                <a:solidFill>
                  <a:srgbClr val="000000"/>
                </a:solidFill>
                <a:effectLst/>
                <a:uLnTx/>
                <a:uFillTx/>
                <a:latin typeface="Times New Roman"/>
                <a:ea typeface="+mn-ea"/>
                <a:cs typeface="Arial"/>
              </a:rPr>
              <a:t>individual</a:t>
            </a:r>
            <a:r>
              <a:rPr kumimoji="0" lang="en-US" sz="2400" b="0" i="0" u="none" strike="noStrike" kern="1200" cap="none" spc="0" normalizeH="0" baseline="0" noProof="0" dirty="0">
                <a:ln>
                  <a:noFill/>
                </a:ln>
                <a:solidFill>
                  <a:srgbClr val="000000"/>
                </a:solidFill>
                <a:effectLst/>
                <a:uLnTx/>
                <a:uFillTx/>
                <a:latin typeface="Times New Roman"/>
                <a:ea typeface="+mn-ea"/>
                <a:cs typeface="Arial"/>
              </a:rPr>
              <a:t>, not to a group of speakers.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Arial"/>
              </a:rPr>
              <a:t>We </a:t>
            </a:r>
            <a:r>
              <a:rPr kumimoji="0" lang="en-US" sz="3200" b="0" i="0" u="none" strike="noStrike" kern="1200" cap="none" spc="0" normalizeH="0" baseline="0" noProof="0" dirty="0">
                <a:ln>
                  <a:noFill/>
                </a:ln>
                <a:solidFill>
                  <a:srgbClr val="C00000"/>
                </a:solidFill>
                <a:effectLst/>
                <a:uLnTx/>
                <a:uFillTx/>
                <a:latin typeface="Times New Roman"/>
                <a:ea typeface="+mn-ea"/>
                <a:cs typeface="Arial"/>
              </a:rPr>
              <a:t>don’t have hypotheses about a group of speakers</a:t>
            </a:r>
            <a:r>
              <a:rPr kumimoji="0" lang="en-US" sz="2400" b="0" i="0" u="none" strike="noStrike" kern="1200" cap="none" spc="0" normalizeH="0" baseline="0" noProof="0" dirty="0">
                <a:ln>
                  <a:noFill/>
                </a:ln>
                <a:solidFill>
                  <a:srgbClr val="000000"/>
                </a:solidFill>
                <a:effectLst/>
                <a:uLnTx/>
                <a:uFillTx/>
                <a:latin typeface="Times New Roman"/>
                <a:ea typeface="+mn-ea"/>
                <a:cs typeface="Arial"/>
              </a:rPr>
              <a:t>, so we </a:t>
            </a:r>
            <a:r>
              <a:rPr kumimoji="0" lang="en-US" sz="3200" b="0" i="0" u="none" strike="noStrike" kern="1200" cap="none" spc="0" normalizeH="0" baseline="0" noProof="0" dirty="0">
                <a:ln>
                  <a:noFill/>
                </a:ln>
                <a:solidFill>
                  <a:srgbClr val="C00000"/>
                </a:solidFill>
                <a:effectLst/>
                <a:uLnTx/>
                <a:uFillTx/>
                <a:latin typeface="Times New Roman"/>
                <a:ea typeface="+mn-ea"/>
                <a:cs typeface="Arial"/>
              </a:rPr>
              <a:t>don’t make predictions about a group</a:t>
            </a:r>
            <a:r>
              <a:rPr kumimoji="0" lang="en-US" sz="2400" b="0" i="0" u="none" strike="noStrike" kern="1200" cap="none" spc="0" normalizeH="0" baseline="0" noProof="0" dirty="0">
                <a:ln>
                  <a:noFill/>
                </a:ln>
                <a:solidFill>
                  <a:srgbClr val="000000"/>
                </a:solidFill>
                <a:effectLst/>
                <a:uLnTx/>
                <a:uFillTx/>
                <a:latin typeface="Times New Roman"/>
                <a:ea typeface="+mn-ea"/>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000000"/>
              </a:solidFill>
              <a:latin typeface="Times New Roman"/>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Arial"/>
              </a:rPr>
              <a:t>We certainly </a:t>
            </a:r>
            <a:r>
              <a:rPr kumimoji="0" lang="en-US" sz="2800" b="0" i="0" u="none" strike="noStrike" kern="1200" cap="none" spc="0" normalizeH="0" baseline="0" noProof="0" dirty="0">
                <a:ln>
                  <a:noFill/>
                </a:ln>
                <a:solidFill>
                  <a:srgbClr val="C00000"/>
                </a:solidFill>
                <a:effectLst/>
                <a:uLnTx/>
                <a:uFillTx/>
                <a:latin typeface="Times New Roman"/>
                <a:ea typeface="+mn-ea"/>
                <a:cs typeface="Arial"/>
              </a:rPr>
              <a:t>do not deduce</a:t>
            </a:r>
            <a:r>
              <a:rPr kumimoji="0" lang="en-US" sz="2400" b="0" i="0" u="none" strike="noStrike" kern="1200" cap="none" spc="0" normalizeH="0" baseline="0" noProof="0" dirty="0">
                <a:ln>
                  <a:noFill/>
                </a:ln>
                <a:solidFill>
                  <a:srgbClr val="000000"/>
                </a:solidFill>
                <a:effectLst/>
                <a:uLnTx/>
                <a:uFillTx/>
                <a:latin typeface="Times New Roman"/>
                <a:ea typeface="+mn-ea"/>
                <a:cs typeface="Arial"/>
              </a:rPr>
              <a:t> the %Value(STB) being “</a:t>
            </a:r>
            <a:r>
              <a:rPr kumimoji="0" lang="en-US" sz="2800" b="0" i="0" u="none" strike="noStrike" kern="1200" cap="none" spc="0" normalizeH="0" baseline="0" noProof="0" dirty="0">
                <a:ln>
                  <a:noFill/>
                </a:ln>
                <a:solidFill>
                  <a:srgbClr val="C00000"/>
                </a:solidFill>
                <a:effectLst/>
                <a:uLnTx/>
                <a:uFillTx/>
                <a:latin typeface="Times New Roman"/>
                <a:ea typeface="+mn-ea"/>
                <a:cs typeface="Arial"/>
              </a:rPr>
              <a:t>18%</a:t>
            </a:r>
            <a:r>
              <a:rPr kumimoji="0" lang="en-US" sz="2400" b="0" i="0" u="none" strike="noStrike" kern="1200" cap="none" spc="0" normalizeH="0" baseline="0" noProof="0" dirty="0">
                <a:ln>
                  <a:noFill/>
                </a:ln>
                <a:solidFill>
                  <a:srgbClr val="000000"/>
                </a:solidFill>
                <a:effectLst/>
                <a:uLnTx/>
                <a:uFillTx/>
                <a:latin typeface="Times New Roman"/>
                <a:ea typeface="+mn-ea"/>
                <a:cs typeface="Arial"/>
              </a:rPr>
              <a:t>” about a group of speakers </a:t>
            </a:r>
            <a:r>
              <a:rPr kumimoji="0" lang="en-US" sz="3200" b="0" i="0" u="none" strike="noStrike" kern="1200" cap="none" spc="0" normalizeH="0" baseline="0" noProof="0" dirty="0">
                <a:ln>
                  <a:noFill/>
                </a:ln>
                <a:solidFill>
                  <a:srgbClr val="C00000"/>
                </a:solidFill>
                <a:effectLst/>
                <a:uLnTx/>
                <a:uFillTx/>
                <a:latin typeface="Times New Roman"/>
                <a:ea typeface="+mn-ea"/>
                <a:cs typeface="Arial"/>
              </a:rPr>
              <a:t>from any hypotheses</a:t>
            </a:r>
            <a:r>
              <a:rPr kumimoji="0" lang="en-US" sz="2400" b="0" i="0" u="none" strike="noStrike" kern="1200" cap="none" spc="0" normalizeH="0" baseline="0" noProof="0" dirty="0">
                <a:ln>
                  <a:noFill/>
                </a:ln>
                <a:solidFill>
                  <a:srgbClr val="000000"/>
                </a:solidFill>
                <a:effectLst/>
                <a:uLnTx/>
                <a:uFillTx/>
                <a:latin typeface="Times New Roman"/>
                <a:ea typeface="+mn-ea"/>
                <a:cs typeface="Arial"/>
              </a:rPr>
              <a:t>.  </a:t>
            </a:r>
          </a:p>
        </p:txBody>
      </p:sp>
    </p:spTree>
    <p:extLst>
      <p:ext uri="{BB962C8B-B14F-4D97-AF65-F5344CB8AC3E}">
        <p14:creationId xmlns:p14="http://schemas.microsoft.com/office/powerpoint/2010/main" val="200675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E3085-E655-2766-A529-AC8513B024A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88ACC1-FD00-0307-BED6-0ED32714E7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47C8D6-C905-4EDD-A74B-685B6AE18AB2}" type="slidenum">
              <a:rPr kumimoji="0" lang="en-US" sz="1050" b="0" i="0" u="none" strike="noStrike" kern="1200" cap="none" spc="0" normalizeH="0" baseline="0" noProof="0" smtClean="0">
                <a:ln>
                  <a:noFill/>
                </a:ln>
                <a:solidFill>
                  <a:srgbClr val="000000"/>
                </a:solidFill>
                <a:effectLst/>
                <a:uLnTx/>
                <a:uFillTx/>
                <a:latin typeface="Cambria"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50" b="0" i="0" u="none" strike="noStrike" kern="1200" cap="none" spc="0" normalizeH="0" baseline="0" noProof="0">
              <a:ln>
                <a:noFill/>
              </a:ln>
              <a:solidFill>
                <a:srgbClr val="000000"/>
              </a:solidFill>
              <a:effectLst/>
              <a:uLnTx/>
              <a:uFillTx/>
              <a:latin typeface="Cambria" charset="0"/>
              <a:ea typeface="+mn-ea"/>
              <a:cs typeface="Arial"/>
            </a:endParaRPr>
          </a:p>
        </p:txBody>
      </p:sp>
      <p:sp>
        <p:nvSpPr>
          <p:cNvPr id="4" name="TextBox 3">
            <a:extLst>
              <a:ext uri="{FF2B5EF4-FFF2-40B4-BE49-F238E27FC236}">
                <a16:creationId xmlns:a16="http://schemas.microsoft.com/office/drawing/2014/main" id="{47C7839E-CBA9-0F1F-2B0F-C245BC2A53FF}"/>
              </a:ext>
            </a:extLst>
          </p:cNvPr>
          <p:cNvSpPr txBox="1"/>
          <p:nvPr/>
        </p:nvSpPr>
        <p:spPr>
          <a:xfrm>
            <a:off x="1906230" y="2532261"/>
            <a:ext cx="899472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Arial"/>
              </a:rPr>
              <a:t>The difference between the group-based “approach” and the individual-based “approach” is an instance of “factual knowledge” vs. “comprehension”, as addressed in Einstein’s remarks in his </a:t>
            </a:r>
            <a:r>
              <a:rPr kumimoji="0" lang="en-US" sz="2400" b="0" i="0" u="none" strike="noStrike" kern="1200" cap="none" spc="0" normalizeH="0" baseline="0" noProof="0" dirty="0">
                <a:ln>
                  <a:noFill/>
                </a:ln>
                <a:solidFill>
                  <a:srgbClr val="000000"/>
                </a:solidFill>
                <a:effectLst/>
                <a:uLnTx/>
                <a:uFillTx/>
                <a:latin typeface="Times New Roman"/>
                <a:ea typeface="+mn-ea"/>
                <a:cs typeface="Arial"/>
                <a:hlinkClick r:id="rId2"/>
              </a:rPr>
              <a:t>Foreword to </a:t>
            </a:r>
            <a:r>
              <a:rPr kumimoji="0" lang="en-US" sz="2400" b="0" i="1" u="none" strike="noStrike" kern="1200" cap="none" spc="0" normalizeH="0" baseline="0" noProof="0" dirty="0">
                <a:ln>
                  <a:noFill/>
                </a:ln>
                <a:solidFill>
                  <a:srgbClr val="000000"/>
                </a:solidFill>
                <a:effectLst/>
                <a:uLnTx/>
                <a:uFillTx/>
                <a:latin typeface="Times New Roman"/>
                <a:ea typeface="+mn-ea"/>
                <a:cs typeface="Arial"/>
                <a:hlinkClick r:id="rId2"/>
              </a:rPr>
              <a:t>Dialogue Concerning the Two Chief World Systems</a:t>
            </a:r>
            <a:r>
              <a:rPr kumimoji="0" lang="en-US" sz="2400" b="0" i="1" u="none" strike="noStrike" kern="1200" cap="none" spc="0" normalizeH="0" baseline="0" noProof="0" dirty="0">
                <a:ln>
                  <a:noFill/>
                </a:ln>
                <a:solidFill>
                  <a:srgbClr val="000000"/>
                </a:solidFill>
                <a:effectLst/>
                <a:uLnTx/>
                <a:uFillTx/>
                <a:latin typeface="Times New Roman"/>
                <a:ea typeface="+mn-ea"/>
                <a:cs typeface="Arial"/>
              </a:rPr>
              <a:t>. </a:t>
            </a:r>
            <a:endParaRPr kumimoji="0" lang="en-US" sz="2400" b="0" i="0" u="none" strike="noStrike" kern="1200" cap="none" spc="0" normalizeH="0" baseline="0" noProof="0" dirty="0">
              <a:ln>
                <a:noFill/>
              </a:ln>
              <a:solidFill>
                <a:srgbClr val="000000"/>
              </a:solidFill>
              <a:effectLst/>
              <a:uLnTx/>
              <a:uFillTx/>
              <a:latin typeface="Times New Roman"/>
              <a:ea typeface="+mn-ea"/>
              <a:cs typeface="Arial"/>
            </a:endParaRPr>
          </a:p>
        </p:txBody>
      </p:sp>
    </p:spTree>
    <p:extLst>
      <p:ext uri="{BB962C8B-B14F-4D97-AF65-F5344CB8AC3E}">
        <p14:creationId xmlns:p14="http://schemas.microsoft.com/office/powerpoint/2010/main" val="3890671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7724D-5190-C083-9F59-15BE3CEF6D5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E3C5D3-D691-96D2-D189-A21AA3D4562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A47C8D6-C905-4EDD-A74B-685B6AE18AB2}" type="slidenum">
              <a:rPr kumimoji="0" lang="en-US" sz="1050" b="0" i="0" u="none" strike="noStrike" kern="1200" cap="none" spc="0" normalizeH="0" baseline="0" noProof="0">
                <a:ln>
                  <a:noFill/>
                </a:ln>
                <a:solidFill>
                  <a:srgbClr val="000000"/>
                </a:solidFill>
                <a:effectLst/>
                <a:uLnTx/>
                <a:uFillTx/>
                <a:latin typeface="Cambria" charset="0"/>
                <a:ea typeface="+mn-ea"/>
                <a:cs typeface="Arial"/>
              </a:rPr>
              <a:pPr marL="0" marR="0" lvl="0" indent="0" algn="r" defTabSz="685800" rtl="0" eaLnBrk="1" fontAlgn="auto" latinLnBrk="0" hangingPunct="1">
                <a:lnSpc>
                  <a:spcPct val="100000"/>
                </a:lnSpc>
                <a:spcBef>
                  <a:spcPts val="0"/>
                </a:spcBef>
                <a:spcAft>
                  <a:spcPts val="0"/>
                </a:spcAft>
                <a:buClrTx/>
                <a:buSzTx/>
                <a:buFontTx/>
                <a:buNone/>
                <a:tabLst/>
                <a:defRPr/>
              </a:pPr>
              <a:t>43</a:t>
            </a:fld>
            <a:endParaRPr kumimoji="0" lang="en-US" sz="1050" b="0" i="0" u="none" strike="noStrike" kern="1200" cap="none" spc="0" normalizeH="0" baseline="0" noProof="0">
              <a:ln>
                <a:noFill/>
              </a:ln>
              <a:solidFill>
                <a:srgbClr val="000000"/>
              </a:solidFill>
              <a:effectLst/>
              <a:uLnTx/>
              <a:uFillTx/>
              <a:latin typeface="Cambria" charset="0"/>
              <a:ea typeface="+mn-ea"/>
              <a:cs typeface="Arial"/>
            </a:endParaRPr>
          </a:p>
        </p:txBody>
      </p:sp>
      <p:sp>
        <p:nvSpPr>
          <p:cNvPr id="5" name="Rectangle 4">
            <a:extLst>
              <a:ext uri="{FF2B5EF4-FFF2-40B4-BE49-F238E27FC236}">
                <a16:creationId xmlns:a16="http://schemas.microsoft.com/office/drawing/2014/main" id="{AE5F416D-7DD9-B6EA-DB08-F7E6A53FE49B}"/>
              </a:ext>
            </a:extLst>
          </p:cNvPr>
          <p:cNvSpPr/>
          <p:nvPr/>
        </p:nvSpPr>
        <p:spPr>
          <a:xfrm>
            <a:off x="1560056" y="1922734"/>
            <a:ext cx="9304794" cy="830997"/>
          </a:xfrm>
          <a:prstGeom prst="rect">
            <a:avLst/>
          </a:prstGeom>
          <a:solidFill>
            <a:schemeClr val="accent6">
              <a:lumMod val="20000"/>
              <a:lumOff val="80000"/>
            </a:schemeClr>
          </a:solidFill>
          <a:ln>
            <a:noFill/>
          </a:ln>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Arial" charset="0"/>
              </a:rPr>
              <a:t>[Galileo’s] endeavors are not so much directed at “</a:t>
            </a:r>
            <a:r>
              <a:rPr kumimoji="0" lang="en-US" sz="2400" b="0" i="0" u="none" strike="noStrike" kern="1200" cap="none" spc="0" normalizeH="0" baseline="0" noProof="0" dirty="0">
                <a:ln>
                  <a:noFill/>
                </a:ln>
                <a:solidFill>
                  <a:srgbClr val="C00000"/>
                </a:solidFill>
                <a:effectLst/>
                <a:uLnTx/>
                <a:uFillTx/>
                <a:latin typeface="Times New Roman"/>
                <a:ea typeface="+mn-ea"/>
                <a:cs typeface="Arial" charset="0"/>
              </a:rPr>
              <a:t>factual knowledge</a:t>
            </a:r>
            <a:r>
              <a:rPr kumimoji="0" lang="en-US" sz="2400" b="0" i="0" u="none" strike="noStrike" kern="1200" cap="none" spc="0" normalizeH="0" baseline="0" noProof="0" dirty="0">
                <a:ln>
                  <a:noFill/>
                </a:ln>
                <a:solidFill>
                  <a:srgbClr val="000000"/>
                </a:solidFill>
                <a:effectLst/>
                <a:uLnTx/>
                <a:uFillTx/>
                <a:latin typeface="Times New Roman"/>
                <a:ea typeface="+mn-ea"/>
                <a:cs typeface="Arial" charset="0"/>
              </a:rPr>
              <a:t>” as at “</a:t>
            </a:r>
            <a:r>
              <a:rPr kumimoji="0" lang="en-US" sz="2400" b="0" i="0" u="none" strike="noStrike" kern="1200" cap="none" spc="0" normalizeH="0" baseline="0" noProof="0" dirty="0">
                <a:ln>
                  <a:noFill/>
                </a:ln>
                <a:solidFill>
                  <a:srgbClr val="C00000"/>
                </a:solidFill>
                <a:effectLst/>
                <a:uLnTx/>
                <a:uFillTx/>
                <a:latin typeface="Times New Roman"/>
                <a:ea typeface="+mn-ea"/>
                <a:cs typeface="Arial" charset="0"/>
              </a:rPr>
              <a:t>comprehension</a:t>
            </a:r>
            <a:r>
              <a:rPr kumimoji="0" lang="en-US" sz="2400" b="0" i="0" u="none" strike="noStrike" kern="1200" cap="none" spc="0" normalizeH="0" baseline="0" noProof="0" dirty="0">
                <a:ln>
                  <a:noFill/>
                </a:ln>
                <a:solidFill>
                  <a:srgbClr val="000000"/>
                </a:solidFill>
                <a:effectLst/>
                <a:uLnTx/>
                <a:uFillTx/>
                <a:latin typeface="Times New Roman"/>
                <a:ea typeface="+mn-ea"/>
                <a:cs typeface="Arial" charset="0"/>
              </a:rPr>
              <a:t>.” </a:t>
            </a:r>
            <a:endParaRPr kumimoji="0" lang="en-US" sz="2400" b="0" i="0" u="none" strike="noStrike" kern="1200" cap="none" spc="0" normalizeH="0" baseline="0" noProof="0" dirty="0">
              <a:ln>
                <a:noFill/>
              </a:ln>
              <a:solidFill>
                <a:srgbClr val="000000"/>
              </a:solidFill>
              <a:effectLst/>
              <a:uLnTx/>
              <a:uFillTx/>
              <a:latin typeface="Times New Roman"/>
              <a:ea typeface="+mn-ea"/>
              <a:cs typeface="Arial"/>
            </a:endParaRPr>
          </a:p>
        </p:txBody>
      </p:sp>
      <p:sp>
        <p:nvSpPr>
          <p:cNvPr id="3" name="TextBox 2">
            <a:extLst>
              <a:ext uri="{FF2B5EF4-FFF2-40B4-BE49-F238E27FC236}">
                <a16:creationId xmlns:a16="http://schemas.microsoft.com/office/drawing/2014/main" id="{07660F6E-1DB4-8B99-CE37-9B539FD252C3}"/>
              </a:ext>
            </a:extLst>
          </p:cNvPr>
          <p:cNvSpPr txBox="1"/>
          <p:nvPr/>
        </p:nvSpPr>
        <p:spPr>
          <a:xfrm>
            <a:off x="970827" y="4040673"/>
            <a:ext cx="11073865" cy="461665"/>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Arial"/>
              </a:rPr>
              <a:t>“Comprehension” is like understanding things by the Guess-Compute-Compare method.</a:t>
            </a:r>
          </a:p>
        </p:txBody>
      </p:sp>
    </p:spTree>
    <p:extLst>
      <p:ext uri="{BB962C8B-B14F-4D97-AF65-F5344CB8AC3E}">
        <p14:creationId xmlns:p14="http://schemas.microsoft.com/office/powerpoint/2010/main" val="1617150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37AE8-B3C0-CA9B-B6EF-056AE40F72E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3A85AC-CBF1-63A1-D3B0-F2453A5FC0B8}"/>
              </a:ext>
            </a:extLst>
          </p:cNvPr>
          <p:cNvSpPr>
            <a:spLocks noGrp="1"/>
          </p:cNvSpPr>
          <p:nvPr>
            <p:ph type="sldNum" sz="quarter" idx="12"/>
          </p:nvPr>
        </p:nvSpPr>
        <p:spPr/>
        <p:txBody>
          <a:bodyPr/>
          <a:lstStyle/>
          <a:p>
            <a:pPr marL="0" marR="0" lvl="0" indent="0" algn="r" defTabSz="385763" rtl="0" eaLnBrk="1" fontAlgn="auto" latinLnBrk="0" hangingPunct="1">
              <a:lnSpc>
                <a:spcPct val="100000"/>
              </a:lnSpc>
              <a:spcBef>
                <a:spcPts val="0"/>
              </a:spcBef>
              <a:spcAft>
                <a:spcPts val="0"/>
              </a:spcAft>
              <a:buClrTx/>
              <a:buSzTx/>
              <a:buFontTx/>
              <a:buNone/>
              <a:tabLst/>
              <a:defRPr/>
            </a:pPr>
            <a:fld id="{6A47C8D6-C905-4EDD-A74B-685B6AE18AB2}" type="slidenum">
              <a:rPr kumimoji="0" lang="en-US" sz="675" b="0" i="0" u="none" strike="noStrike" kern="1200" cap="none" spc="0" normalizeH="0" baseline="0" noProof="0">
                <a:ln>
                  <a:noFill/>
                </a:ln>
                <a:solidFill>
                  <a:prstClr val="black">
                    <a:tint val="75000"/>
                  </a:prstClr>
                </a:solidFill>
                <a:effectLst/>
                <a:uLnTx/>
                <a:uFillTx/>
                <a:latin typeface="Cambria" panose="02040503050406030204" pitchFamily="18" charset="0"/>
                <a:ea typeface="+mn-ea"/>
                <a:cs typeface="Arial" charset="0"/>
              </a:rPr>
              <a:pPr marL="0" marR="0" lvl="0" indent="0" algn="r" defTabSz="385763" rtl="0" eaLnBrk="1" fontAlgn="auto" latinLnBrk="0" hangingPunct="1">
                <a:lnSpc>
                  <a:spcPct val="100000"/>
                </a:lnSpc>
                <a:spcBef>
                  <a:spcPts val="0"/>
                </a:spcBef>
                <a:spcAft>
                  <a:spcPts val="0"/>
                </a:spcAft>
                <a:buClrTx/>
                <a:buSzTx/>
                <a:buFontTx/>
                <a:buNone/>
                <a:tabLst/>
                <a:defRPr/>
              </a:pPr>
              <a:t>44</a:t>
            </a:fld>
            <a:endParaRPr kumimoji="0" lang="en-US" sz="675" b="0" i="0" u="none" strike="noStrike" kern="1200" cap="none" spc="0" normalizeH="0" baseline="0" noProof="0">
              <a:ln>
                <a:noFill/>
              </a:ln>
              <a:solidFill>
                <a:prstClr val="black">
                  <a:tint val="75000"/>
                </a:prstClr>
              </a:solidFill>
              <a:effectLst/>
              <a:uLnTx/>
              <a:uFillTx/>
              <a:latin typeface="Cambria" panose="02040503050406030204" pitchFamily="18" charset="0"/>
              <a:ea typeface="+mn-ea"/>
              <a:cs typeface="Arial" charset="0"/>
            </a:endParaRPr>
          </a:p>
        </p:txBody>
      </p:sp>
      <p:sp>
        <p:nvSpPr>
          <p:cNvPr id="3" name="Rectangle 2">
            <a:extLst>
              <a:ext uri="{FF2B5EF4-FFF2-40B4-BE49-F238E27FC236}">
                <a16:creationId xmlns:a16="http://schemas.microsoft.com/office/drawing/2014/main" id="{DE93C080-27E4-4AD5-502E-07B75067C62E}"/>
              </a:ext>
            </a:extLst>
          </p:cNvPr>
          <p:cNvSpPr/>
          <p:nvPr/>
        </p:nvSpPr>
        <p:spPr>
          <a:xfrm>
            <a:off x="367862" y="914401"/>
            <a:ext cx="11666483" cy="5324535"/>
          </a:xfrm>
          <a:prstGeom prst="rect">
            <a:avLst/>
          </a:prstGeom>
        </p:spPr>
        <p:txBody>
          <a:bodyPr wrap="square">
            <a:spAutoFit/>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Arial" charset="0"/>
              </a:rPr>
              <a:t>“It has often been maintained that Galileo became the father of modern science by replacing the speculative, deductive method with the empirical and experimental method. </a:t>
            </a:r>
          </a:p>
          <a:p>
            <a:pPr marL="0" marR="0" lvl="0" indent="0" algn="l" defTabSz="38576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Arial" charset="0"/>
            </a:endParaRPr>
          </a:p>
          <a:p>
            <a:pPr marL="0" marR="0" lvl="0" indent="0" algn="l" defTabSz="38576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Arial" charset="0"/>
              </a:rPr>
              <a:t>I believe, however, that this interpretation would not stand close scrutiny.</a:t>
            </a:r>
          </a:p>
          <a:p>
            <a:pPr marL="0" marR="0" lvl="0" indent="0" algn="l" defTabSz="38576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Arial" charset="0"/>
            </a:endParaRPr>
          </a:p>
          <a:p>
            <a:pPr marL="0" marR="0" lvl="0" indent="0" algn="l" defTabSz="38576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Arial" charset="0"/>
              </a:rPr>
              <a:t>There is no empirical method without speculative concepts and systems; and there is no speculative thinking whose concepts do not reveal, on closer investigation, the empirical material from which they stem. </a:t>
            </a:r>
          </a:p>
          <a:p>
            <a:pPr marL="0" marR="0" lvl="0" indent="0" algn="l" defTabSz="38576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Arial" charset="0"/>
            </a:endParaRPr>
          </a:p>
          <a:p>
            <a:pPr marL="0" marR="0" lvl="0" indent="0" algn="l" defTabSz="38576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Arial" charset="0"/>
              </a:rPr>
              <a:t>To put into sharp contrast the empirical and the deductive attitude is misleading, and was entirely foreign to Galileo. </a:t>
            </a:r>
          </a:p>
          <a:p>
            <a:pPr marL="0" marR="0" lvl="0" indent="0" algn="l" defTabSz="38576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Arial" charset="0"/>
            </a:endParaRPr>
          </a:p>
          <a:p>
            <a:pPr marL="0" marR="0" lvl="0" indent="0" algn="l" defTabSz="38576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Arial" charset="0"/>
              </a:rPr>
              <a:t>Actually it was not until the nineteenth century that logical (mathematical) systems whose structures were completely independent of any empirical content had been cleanly extracted. </a:t>
            </a:r>
          </a:p>
          <a:p>
            <a:pPr marL="0" marR="0" lvl="0" indent="0" algn="l" defTabSz="38576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Arial" charset="0"/>
            </a:endParaRPr>
          </a:p>
          <a:p>
            <a:pPr marL="0" marR="0" lvl="0" indent="0" algn="l" defTabSz="38576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Arial" charset="0"/>
              </a:rPr>
              <a:t>Moreover, the experimental methods at Galileo's disposal were so imperfect that only the boldest speculation could possibly bridge the gaps between the empirical data. (For example, there existed no means to measure times shorter than a second.)  [Continuing to the next slide.]</a:t>
            </a:r>
          </a:p>
        </p:txBody>
      </p:sp>
      <p:sp>
        <p:nvSpPr>
          <p:cNvPr id="4" name="TextBox 3">
            <a:extLst>
              <a:ext uri="{FF2B5EF4-FFF2-40B4-BE49-F238E27FC236}">
                <a16:creationId xmlns:a16="http://schemas.microsoft.com/office/drawing/2014/main" id="{86936441-4DB2-04D9-8629-0D57AA3AF174}"/>
              </a:ext>
            </a:extLst>
          </p:cNvPr>
          <p:cNvSpPr txBox="1"/>
          <p:nvPr/>
        </p:nvSpPr>
        <p:spPr>
          <a:xfrm>
            <a:off x="103678" y="273762"/>
            <a:ext cx="11829136" cy="369332"/>
          </a:xfrm>
          <a:prstGeom prst="rect">
            <a:avLst/>
          </a:prstGeom>
          <a:solidFill>
            <a:schemeClr val="accent4">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Arial" charset="0"/>
              </a:rPr>
              <a:t>From Einstein’s Foreword to </a:t>
            </a:r>
            <a:r>
              <a:rPr kumimoji="0" lang="en-US" sz="1800" b="0" i="1" u="none" strike="noStrike" kern="1200" cap="none" spc="0" normalizeH="0" baseline="0" noProof="0" dirty="0">
                <a:ln>
                  <a:noFill/>
                </a:ln>
                <a:solidFill>
                  <a:srgbClr val="000000"/>
                </a:solidFill>
                <a:effectLst/>
                <a:uLnTx/>
                <a:uFillTx/>
                <a:latin typeface="Times New Roman"/>
                <a:ea typeface="+mn-ea"/>
                <a:cs typeface="Arial" charset="0"/>
              </a:rPr>
              <a:t>Dialogue Concerning the Two Chief World Systems—Ptolemaic &amp; Copernican</a:t>
            </a:r>
            <a:r>
              <a:rPr kumimoji="0" lang="en-US" sz="1800" b="0" i="0" u="none" strike="noStrike" kern="1200" cap="none" spc="0" normalizeH="0" baseline="0" noProof="0" dirty="0">
                <a:ln>
                  <a:noFill/>
                </a:ln>
                <a:solidFill>
                  <a:srgbClr val="000000"/>
                </a:solidFill>
                <a:effectLst/>
                <a:uLnTx/>
                <a:uFillTx/>
                <a:latin typeface="Times New Roman"/>
                <a:ea typeface="+mn-ea"/>
                <a:cs typeface="Arial" charset="0"/>
              </a:rPr>
              <a:t> by Galileo Galilei</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3436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6B4C4-953D-9358-98A4-93B99A78BCF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40DD9C-2645-38E0-18BD-EA3B89D16B5B}"/>
              </a:ext>
            </a:extLst>
          </p:cNvPr>
          <p:cNvSpPr>
            <a:spLocks noGrp="1"/>
          </p:cNvSpPr>
          <p:nvPr>
            <p:ph type="sldNum" sz="quarter" idx="12"/>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6A47C8D6-C905-4EDD-A74B-685B6AE18AB2}" type="slidenum">
              <a:rPr kumimoji="0" lang="en-US" sz="675" b="0" i="0" u="none" strike="noStrike" kern="1200" cap="none" spc="0" normalizeH="0" baseline="0" noProof="0">
                <a:ln>
                  <a:noFill/>
                </a:ln>
                <a:solidFill>
                  <a:prstClr val="black">
                    <a:tint val="75000"/>
                  </a:prstClr>
                </a:solidFill>
                <a:effectLst/>
                <a:uLnTx/>
                <a:uFillTx/>
                <a:latin typeface="Cambria" panose="02040503050406030204" pitchFamily="18" charset="0"/>
                <a:ea typeface="+mn-ea"/>
                <a:cs typeface="Arial"/>
              </a:rPr>
              <a:pPr marL="0" marR="0" lvl="0" indent="0" algn="r" defTabSz="514350" rtl="0" eaLnBrk="1" fontAlgn="auto" latinLnBrk="0" hangingPunct="1">
                <a:lnSpc>
                  <a:spcPct val="100000"/>
                </a:lnSpc>
                <a:spcBef>
                  <a:spcPts val="0"/>
                </a:spcBef>
                <a:spcAft>
                  <a:spcPts val="0"/>
                </a:spcAft>
                <a:buClrTx/>
                <a:buSzTx/>
                <a:buFontTx/>
                <a:buNone/>
                <a:tabLst/>
                <a:defRPr/>
              </a:pPr>
              <a:t>45</a:t>
            </a:fld>
            <a:endParaRPr kumimoji="0" lang="en-US" sz="675" b="0" i="0" u="none" strike="noStrike" kern="1200" cap="none" spc="0" normalizeH="0" baseline="0" noProof="0">
              <a:ln>
                <a:noFill/>
              </a:ln>
              <a:solidFill>
                <a:prstClr val="black">
                  <a:tint val="75000"/>
                </a:prstClr>
              </a:solidFill>
              <a:effectLst/>
              <a:uLnTx/>
              <a:uFillTx/>
              <a:latin typeface="Cambria" panose="02040503050406030204" pitchFamily="18" charset="0"/>
              <a:ea typeface="+mn-ea"/>
              <a:cs typeface="Arial"/>
            </a:endParaRPr>
          </a:p>
        </p:txBody>
      </p:sp>
      <p:sp>
        <p:nvSpPr>
          <p:cNvPr id="3" name="Rectangle 2">
            <a:extLst>
              <a:ext uri="{FF2B5EF4-FFF2-40B4-BE49-F238E27FC236}">
                <a16:creationId xmlns:a16="http://schemas.microsoft.com/office/drawing/2014/main" id="{7465757E-033B-149D-57D4-7CD9910F2126}"/>
              </a:ext>
            </a:extLst>
          </p:cNvPr>
          <p:cNvSpPr/>
          <p:nvPr/>
        </p:nvSpPr>
        <p:spPr>
          <a:xfrm>
            <a:off x="225973" y="1113983"/>
            <a:ext cx="11740054" cy="5078313"/>
          </a:xfrm>
          <a:prstGeom prst="rect">
            <a:avLst/>
          </a:prstGeom>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Arial" charset="0"/>
              </a:rPr>
              <a:t>The antithesis Empiricism vs. Rationalism does not appear as a controversial point in Galileo's work. </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Arial" charset="0"/>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Arial" charset="0"/>
              </a:rPr>
              <a:t>Galileo opposes the deductive methods of Aristotle and his adherents only when he considers their premises arbitrary or untenable, and he does not rebuke his opponents for the mere fact of using deductive methods. </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Arial" charset="0"/>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Arial" charset="0"/>
              </a:rPr>
              <a:t>In the first dialogue, he emphasizes in several passages that according to Aristotle, too, even the most plausible deduction must be put aside if it is incompatible with empirical findings. </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Arial" charset="0"/>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a:ea typeface="+mn-ea"/>
                <a:cs typeface="Arial" charset="0"/>
              </a:rPr>
              <a:t>His endeavors are not so much directed at “factual knowledge” as at “comprehension”.</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Arial" charset="0"/>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Times New Roman"/>
                <a:ea typeface="+mn-ea"/>
                <a:cs typeface="Arial" charset="0"/>
              </a:rPr>
              <a:t>But to comprehend is essentially to draw conclusions from an already accepted logical system.</a:t>
            </a:r>
            <a:r>
              <a:rPr kumimoji="0" lang="en-US" sz="2000" b="0" i="0" u="none" strike="noStrike" kern="1200" cap="none" spc="0" normalizeH="0" baseline="0" noProof="0" dirty="0">
                <a:ln>
                  <a:noFill/>
                </a:ln>
                <a:solidFill>
                  <a:srgbClr val="000000"/>
                </a:solidFill>
                <a:effectLst/>
                <a:uLnTx/>
                <a:uFillTx/>
                <a:latin typeface="Times New Roman"/>
                <a:ea typeface="+mn-ea"/>
                <a:cs typeface="Arial" charset="0"/>
              </a:rPr>
              <a:t>” (pp. xvii-xviii) </a:t>
            </a:r>
          </a:p>
          <a:p>
            <a:pPr marL="0" marR="0" lvl="0" indent="0" algn="l" defTabSz="51435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srgbClr val="000000"/>
                </a:solidFill>
                <a:effectLst/>
                <a:uLnTx/>
                <a:uFillTx/>
                <a:latin typeface="Times New Roman"/>
                <a:ea typeface="+mn-ea"/>
                <a:cs typeface="Arial" charset="0"/>
              </a:rPr>
            </a:br>
            <a:r>
              <a:rPr kumimoji="0" lang="en-US" sz="2000" b="0" i="0" u="none" strike="noStrike" kern="1200" cap="none" spc="0" normalizeH="0" baseline="0" noProof="0" dirty="0">
                <a:ln>
                  <a:noFill/>
                </a:ln>
                <a:solidFill>
                  <a:srgbClr val="000000"/>
                </a:solidFill>
                <a:effectLst/>
                <a:uLnTx/>
                <a:uFillTx/>
                <a:latin typeface="Times New Roman"/>
                <a:ea typeface="+mn-ea"/>
                <a:cs typeface="Arial" charset="0"/>
              </a:rPr>
              <a:t>(This is how Einstein ends his Foreword.)</a:t>
            </a:r>
            <a:endParaRPr kumimoji="0" lang="en-US" sz="2000" b="0" i="0" u="none" strike="noStrike" kern="1200" cap="none" spc="0" normalizeH="0" baseline="0" noProof="0" dirty="0">
              <a:ln>
                <a:noFill/>
              </a:ln>
              <a:solidFill>
                <a:srgbClr val="000000"/>
              </a:solidFill>
              <a:effectLst/>
              <a:uLnTx/>
              <a:uFillTx/>
              <a:latin typeface="Times New Roman"/>
              <a:ea typeface="+mn-ea"/>
              <a:cs typeface="Arial"/>
            </a:endParaRPr>
          </a:p>
        </p:txBody>
      </p:sp>
    </p:spTree>
    <p:extLst>
      <p:ext uri="{BB962C8B-B14F-4D97-AF65-F5344CB8AC3E}">
        <p14:creationId xmlns:p14="http://schemas.microsoft.com/office/powerpoint/2010/main" val="306268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AB1DB-AD80-0CD6-3C6D-B93D2EA78A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0D2435-8881-9B4E-8677-2E4B9A3EBB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C89-0776-4341-A607-0CC222036B50}" type="slidenum">
              <a:rPr kumimoji="0" lang="en-US" sz="675"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675"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177F8BDC-73BA-8684-6465-8D7F0B923B56}"/>
              </a:ext>
            </a:extLst>
          </p:cNvPr>
          <p:cNvSpPr txBox="1"/>
          <p:nvPr/>
        </p:nvSpPr>
        <p:spPr>
          <a:xfrm>
            <a:off x="1556267" y="2235997"/>
            <a:ext cx="930341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A Side</a:t>
            </a:r>
            <a:r>
              <a:rPr kumimoji="0" lang="en-US" sz="2400" b="0" i="0" u="none" strike="noStrike" kern="1200" cap="none" spc="0" normalizeH="0" noProof="0" dirty="0">
                <a:ln>
                  <a:noFill/>
                </a:ln>
                <a:solidFill>
                  <a:prstClr val="black"/>
                </a:solidFill>
                <a:effectLst/>
                <a:uLnTx/>
                <a:uFillTx/>
                <a:latin typeface="Times New Roman"/>
                <a:ea typeface="+mn-ea"/>
                <a:cs typeface="+mn-cs"/>
              </a:rPr>
              <a:t> Note: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AI research seeks “factual knowledge” </a:t>
            </a:r>
            <a:r>
              <a:rPr lang="en-US" sz="2400" dirty="0">
                <a:solidFill>
                  <a:prstClr val="black"/>
                </a:solidFill>
                <a:latin typeface="Times New Roman"/>
              </a:rPr>
              <a:t>(collecting tons of “data” and make “predictions” about new data, without deduction from “first principle”) </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while LFS seeks “comprehension”, by the “Guess-Compute-Compare”</a:t>
            </a:r>
            <a:r>
              <a:rPr kumimoji="0" lang="en-US" sz="2400" b="0" i="0" u="none" strike="noStrike" kern="1200" cap="none" spc="0" normalizeH="0" noProof="0" dirty="0">
                <a:ln>
                  <a:noFill/>
                </a:ln>
                <a:solidFill>
                  <a:prstClr val="black"/>
                </a:solidFill>
                <a:effectLst/>
                <a:uLnTx/>
                <a:uFillTx/>
                <a:latin typeface="Times New Roman"/>
                <a:ea typeface="+mn-ea"/>
                <a:cs typeface="+mn-cs"/>
              </a:rPr>
              <a:t> method.</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484695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AEC81F-D3D8-4A0A-81E8-8845B3CE8B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C89-0776-4341-A607-0CC222036B50}"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B83F5596-AA5C-4C7E-9F38-D76AB0992D28}"/>
              </a:ext>
            </a:extLst>
          </p:cNvPr>
          <p:cNvSpPr txBox="1"/>
          <p:nvPr/>
        </p:nvSpPr>
        <p:spPr>
          <a:xfrm>
            <a:off x="656630" y="1150063"/>
            <a:ext cx="11281409" cy="4708981"/>
          </a:xfrm>
          <a:prstGeom prst="rect">
            <a:avLst/>
          </a:prstGeom>
          <a:solidFill>
            <a:schemeClr val="accent6">
              <a:lumMod val="20000"/>
              <a:lumOff val="80000"/>
            </a:schemeClr>
          </a:solid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The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LFStist</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also examines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new MRs </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(not just BVA, DR, and </a:t>
            </a:r>
            <a:r>
              <a:rPr kumimoji="0" lang="en-US" sz="2000" b="0" i="0" u="none" strike="noStrike" kern="1200" cap="none" spc="0" normalizeH="0" baseline="0" noProof="0" dirty="0" err="1">
                <a:ln>
                  <a:noFill/>
                </a:ln>
                <a:solidFill>
                  <a:prstClr val="black"/>
                </a:solidFill>
                <a:effectLst/>
                <a:uLnTx/>
                <a:uFillTx/>
                <a:latin typeface="Times New Roman"/>
                <a:ea typeface="+mn-ea"/>
                <a:cs typeface="+mn-cs"/>
              </a:rPr>
              <a:t>Coref</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and checks a number of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new predictions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under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new hypotheses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about those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new MRs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(and related issues), further expanding their empirical coverage.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What we have discussed is the very basic part of LFS research.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Basic</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but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fundamental</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because we are checking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c-command effects</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assumed to be observable in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any speaker</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of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any language</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according to the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Merge hypothesis.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C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Starting with the very basic schemata (sentence patterns).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C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Checking is done by the “</a:t>
            </a:r>
            <a:r>
              <a:rPr kumimoji="0" lang="en-US" sz="2800" b="0" i="0" u="none" strike="noStrike" kern="1200" cap="none" spc="0" normalizeH="0" baseline="0" noProof="0" dirty="0">
                <a:ln>
                  <a:noFill/>
                </a:ln>
                <a:solidFill>
                  <a:srgbClr val="C00000"/>
                </a:solidFill>
                <a:effectLst/>
                <a:uLnTx/>
                <a:uFillTx/>
                <a:latin typeface="Times New Roman"/>
                <a:ea typeface="+mn-ea"/>
                <a:cs typeface="+mn-cs"/>
              </a:rPr>
              <a:t>Guess-Compute-Compare</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method (=the basic scientific method)!</a:t>
            </a:r>
            <a:endParaRPr kumimoji="0" lang="en-US" sz="2400" b="0" i="0" u="none" strike="noStrike" kern="1200" cap="none" spc="0" normalizeH="0" baseline="0" noProof="0" dirty="0">
              <a:ln>
                <a:noFill/>
              </a:ln>
              <a:solidFill>
                <a:srgbClr val="C00000"/>
              </a:solidFill>
              <a:effectLst/>
              <a:uLnTx/>
              <a:uFillTx/>
              <a:latin typeface="Times New Roman"/>
              <a:ea typeface="+mn-ea"/>
              <a:cs typeface="+mn-cs"/>
            </a:endParaRPr>
          </a:p>
        </p:txBody>
      </p:sp>
      <p:sp>
        <p:nvSpPr>
          <p:cNvPr id="9" name="TextBox 8">
            <a:extLst>
              <a:ext uri="{FF2B5EF4-FFF2-40B4-BE49-F238E27FC236}">
                <a16:creationId xmlns:a16="http://schemas.microsoft.com/office/drawing/2014/main" id="{43D7D576-3416-BDAD-EE21-F117C499FEF2}"/>
              </a:ext>
            </a:extLst>
          </p:cNvPr>
          <p:cNvSpPr txBox="1"/>
          <p:nvPr/>
        </p:nvSpPr>
        <p:spPr>
          <a:xfrm>
            <a:off x="656630" y="257649"/>
            <a:ext cx="3062057" cy="461665"/>
          </a:xfrm>
          <a:prstGeom prst="rect">
            <a:avLst/>
          </a:prstGeom>
          <a:solidFill>
            <a:schemeClr val="accent4"/>
          </a:solidFill>
        </p:spPr>
        <p:txBody>
          <a:bodyPr wrap="none" rtlCol="0">
            <a:spAutoFit/>
          </a:bodyPr>
          <a:lstStyle/>
          <a:p>
            <a:r>
              <a:rPr lang="en-US" sz="2400" dirty="0"/>
              <a:t>Continuation of Slide 7</a:t>
            </a:r>
          </a:p>
        </p:txBody>
      </p:sp>
    </p:spTree>
    <p:extLst>
      <p:ext uri="{BB962C8B-B14F-4D97-AF65-F5344CB8AC3E}">
        <p14:creationId xmlns:p14="http://schemas.microsoft.com/office/powerpoint/2010/main" val="319234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EAABEB-C54E-7328-609B-EB9ACE486FA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pic>
        <p:nvPicPr>
          <p:cNvPr id="4" name="Picture 3" descr="Abstract blurred public library with bookshelves">
            <a:extLst>
              <a:ext uri="{FF2B5EF4-FFF2-40B4-BE49-F238E27FC236}">
                <a16:creationId xmlns:a16="http://schemas.microsoft.com/office/drawing/2014/main" id="{570B0283-117A-917A-248F-5CD01E9B92B4}"/>
              </a:ext>
            </a:extLst>
          </p:cNvPr>
          <p:cNvPicPr>
            <a:picLocks noChangeAspect="1"/>
          </p:cNvPicPr>
          <p:nvPr/>
        </p:nvPicPr>
        <p:blipFill rotWithShape="1">
          <a:blip r:embed="rId2"/>
          <a:srcRect t="15730"/>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2" name="TextBox 1">
            <a:extLst>
              <a:ext uri="{FF2B5EF4-FFF2-40B4-BE49-F238E27FC236}">
                <a16:creationId xmlns:a16="http://schemas.microsoft.com/office/drawing/2014/main" id="{6721E049-FB33-797D-9BF6-4BE4D1BF76A1}"/>
              </a:ext>
            </a:extLst>
          </p:cNvPr>
          <p:cNvSpPr txBox="1"/>
          <p:nvPr/>
        </p:nvSpPr>
        <p:spPr>
          <a:xfrm>
            <a:off x="404553" y="3091928"/>
            <a:ext cx="9078562" cy="23876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a:ea typeface="+mn-ea"/>
                <a:cs typeface="+mn-cs"/>
              </a:rPr>
              <a:t>The significance of success of LFS</a:t>
            </a:r>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512105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4D4A587C-433C-5111-E98B-CE79C61C832B}"/>
              </a:ext>
            </a:extLst>
          </p:cNvPr>
          <p:cNvSpPr txBox="1"/>
          <p:nvPr/>
        </p:nvSpPr>
        <p:spPr>
          <a:xfrm>
            <a:off x="226031" y="2872899"/>
            <a:ext cx="5142215" cy="3320668"/>
          </a:xfrm>
          <a:prstGeom prst="rect">
            <a:avLst/>
          </a:prstGeom>
        </p:spPr>
        <p:txBody>
          <a:bodyPr vert="horz" lIns="91440" tIns="45720" rIns="91440" bIns="45720" rtlCol="0">
            <a:normAutofit fontScale="92500"/>
          </a:bodyPr>
          <a:lstStyle/>
          <a:p>
            <a:pPr marL="0" marR="0" lvl="0" indent="0" algn="l" defTabSz="914400" rtl="0" eaLnBrk="1" fontAlgn="auto" latinLnBrk="0" hangingPunct="1">
              <a:lnSpc>
                <a:spcPct val="90000"/>
              </a:lnSpc>
              <a:spcBef>
                <a:spcPts val="0"/>
              </a:spcBef>
              <a:spcAft>
                <a:spcPts val="600"/>
              </a:spcAft>
              <a:buClrTx/>
              <a:buSzTx/>
              <a:buFontTx/>
              <a:buNone/>
              <a:tabLst>
                <a:tab pos="288290" algn="l"/>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The main </a:t>
            </a:r>
            <a:r>
              <a:rPr kumimoji="0" lang="en-US" sz="2400" b="0" i="1" u="none" strike="noStrike" kern="1200" cap="none" spc="0" normalizeH="0" baseline="0" noProof="0" dirty="0">
                <a:ln>
                  <a:noFill/>
                </a:ln>
                <a:solidFill>
                  <a:prstClr val="black"/>
                </a:solidFill>
                <a:effectLst/>
                <a:uLnTx/>
                <a:uFillTx/>
                <a:latin typeface="Times New Roman"/>
                <a:ea typeface="+mn-ea"/>
                <a:cs typeface="+mn-cs"/>
              </a:rPr>
              <a:t>general</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thesis of the language faculty science research is that it is possible to accumulate knowledge about part of the mind (the language faculty) by the basic scientific method (by the “Guess-Compute-Compare method) (so in a way very much as in physics).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tab pos="288290" algn="l"/>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tab pos="288290" algn="l"/>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This is a remarkable result if true; very few people in the world know about this!</a:t>
            </a:r>
            <a:endParaRPr kumimoji="0" lang="en-US" sz="22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5" name="Picture 4" descr="Open window">
            <a:extLst>
              <a:ext uri="{FF2B5EF4-FFF2-40B4-BE49-F238E27FC236}">
                <a16:creationId xmlns:a16="http://schemas.microsoft.com/office/drawing/2014/main" id="{5D74E6B6-C0BC-1782-165E-97FA7370F3F1}"/>
              </a:ext>
            </a:extLst>
          </p:cNvPr>
          <p:cNvPicPr>
            <a:picLocks noChangeAspect="1"/>
          </p:cNvPicPr>
          <p:nvPr/>
        </p:nvPicPr>
        <p:blipFill>
          <a:blip r:embed="rId2"/>
          <a:srcRect l="16306" r="1674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54930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3FD042-9712-4B4E-833C-26A019090C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C89-0776-4341-A607-0CC222036B50}"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8028987D-6BCE-4B6A-BE2F-D34F6415B075}"/>
              </a:ext>
            </a:extLst>
          </p:cNvPr>
          <p:cNvSpPr txBox="1"/>
          <p:nvPr/>
        </p:nvSpPr>
        <p:spPr>
          <a:xfrm>
            <a:off x="971551" y="1912947"/>
            <a:ext cx="10640227" cy="3046988"/>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Our “Experiments” (= the on-line “Experiments” mentioned in First and Second Lectures on LFS) only contain the following four schemata (=sentence patterns), </a:t>
            </a:r>
            <a:r>
              <a:rPr kumimoji="0" lang="en-US" sz="2400" b="0" i="0" u="none" strike="noStrike" kern="1200" cap="none" spc="0" normalizeH="0" baseline="0" noProof="0" dirty="0">
                <a:ln>
                  <a:noFill/>
                </a:ln>
                <a:solidFill>
                  <a:srgbClr val="FFC000">
                    <a:lumMod val="50000"/>
                  </a:srgbClr>
                </a:solidFill>
                <a:effectLst/>
                <a:uLnTx/>
                <a:uFillTx/>
                <a:latin typeface="Times New Roman"/>
                <a:ea typeface="+mn-ea"/>
                <a:cs typeface="+mn-cs"/>
              </a:rPr>
              <a:t>focusing on cases where Y precedes X</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a:ea typeface="+mn-ea"/>
                <a:cs typeface="+mn-cs"/>
              </a:rPr>
              <a:t>Y</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’s N,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X</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Verb  (e.g., </a:t>
            </a:r>
            <a:r>
              <a:rPr kumimoji="0" lang="en-US" sz="2400" b="0" i="1" u="none" strike="noStrike" kern="1200" cap="none" spc="0" normalizeH="0" baseline="0" noProof="0" dirty="0">
                <a:ln>
                  <a:noFill/>
                </a:ln>
                <a:solidFill>
                  <a:srgbClr val="00B0F0"/>
                </a:solidFill>
                <a:effectLst/>
                <a:uLnTx/>
                <a:uFillTx/>
                <a:latin typeface="Times New Roman"/>
                <a:ea typeface="+mn-ea"/>
                <a:cs typeface="+mn-cs"/>
              </a:rPr>
              <a:t>His</a:t>
            </a:r>
            <a:r>
              <a:rPr kumimoji="0" lang="en-US" sz="2400" b="0" i="1" u="none" strike="noStrike" kern="1200" cap="none" spc="0" normalizeH="0" baseline="0" noProof="0" dirty="0">
                <a:ln>
                  <a:noFill/>
                </a:ln>
                <a:solidFill>
                  <a:prstClr val="black"/>
                </a:solidFill>
                <a:effectLst/>
                <a:uLnTx/>
                <a:uFillTx/>
                <a:latin typeface="Times New Roman"/>
                <a:ea typeface="+mn-ea"/>
                <a:cs typeface="+mn-cs"/>
              </a:rPr>
              <a:t> father, </a:t>
            </a:r>
            <a:r>
              <a:rPr kumimoji="0" lang="en-US" sz="2400" b="0" i="1" u="none" strike="noStrike" kern="1200" cap="none" spc="0" normalizeH="0" baseline="0" noProof="0" dirty="0">
                <a:ln>
                  <a:noFill/>
                </a:ln>
                <a:solidFill>
                  <a:srgbClr val="C00000"/>
                </a:solidFill>
                <a:effectLst/>
                <a:uLnTx/>
                <a:uFillTx/>
                <a:latin typeface="Times New Roman"/>
                <a:ea typeface="+mn-ea"/>
                <a:cs typeface="+mn-cs"/>
              </a:rPr>
              <a:t>every boy</a:t>
            </a:r>
            <a:r>
              <a:rPr kumimoji="0" lang="en-US" sz="2400" b="0" i="1" u="none" strike="noStrike" kern="1200" cap="none" spc="0" normalizeH="0" baseline="0" noProof="0" dirty="0">
                <a:ln>
                  <a:noFill/>
                </a:ln>
                <a:solidFill>
                  <a:prstClr val="black"/>
                </a:solidFill>
                <a:effectLst/>
                <a:uLnTx/>
                <a:uFillTx/>
                <a:latin typeface="Times New Roman"/>
                <a:ea typeface="+mn-ea"/>
                <a:cs typeface="+mn-cs"/>
              </a:rPr>
              <a:t> praised</a:t>
            </a:r>
            <a:r>
              <a:rPr lang="en-US" dirty="0"/>
              <a:t>,</a:t>
            </a:r>
            <a:r>
              <a:rPr lang="en-US" sz="2400" dirty="0">
                <a:solidFill>
                  <a:prstClr val="black"/>
                </a:solidFill>
                <a:latin typeface="Times New Roman"/>
              </a:rPr>
              <a:t>  </a:t>
            </a:r>
            <a:r>
              <a:rPr kumimoji="0" lang="en-US" sz="2400" b="0" i="1" u="none" strike="noStrike" kern="1200" cap="none" spc="0" normalizeH="0" baseline="0" noProof="0" dirty="0">
                <a:ln>
                  <a:noFill/>
                </a:ln>
                <a:solidFill>
                  <a:srgbClr val="00B0F0"/>
                </a:solidFill>
                <a:effectLst/>
                <a:uLnTx/>
                <a:uFillTx/>
                <a:latin typeface="Times New Roman"/>
                <a:ea typeface="+mn-ea"/>
                <a:cs typeface="+mn-cs"/>
              </a:rPr>
              <a:t>His</a:t>
            </a:r>
            <a:r>
              <a:rPr kumimoji="0" lang="en-US" sz="2400" b="0" i="1" u="none" strike="noStrike" kern="1200" cap="none" spc="0" normalizeH="0" baseline="0" noProof="0" dirty="0">
                <a:ln>
                  <a:noFill/>
                </a:ln>
                <a:solidFill>
                  <a:prstClr val="black"/>
                </a:solidFill>
                <a:effectLst/>
                <a:uLnTx/>
                <a:uFillTx/>
                <a:latin typeface="Times New Roman"/>
                <a:ea typeface="+mn-ea"/>
                <a:cs typeface="+mn-cs"/>
              </a:rPr>
              <a:t> father, </a:t>
            </a:r>
            <a:r>
              <a:rPr kumimoji="0" lang="en-US" sz="2400" b="0" i="1" u="none" strike="noStrike" kern="1200" cap="none" spc="0" normalizeH="0" baseline="0" noProof="0" dirty="0">
                <a:ln>
                  <a:noFill/>
                </a:ln>
                <a:solidFill>
                  <a:srgbClr val="C00000"/>
                </a:solidFill>
                <a:effectLst/>
                <a:uLnTx/>
                <a:uFillTx/>
                <a:latin typeface="Times New Roman"/>
                <a:ea typeface="+mn-ea"/>
                <a:cs typeface="+mn-cs"/>
              </a:rPr>
              <a:t>John</a:t>
            </a:r>
            <a:r>
              <a:rPr kumimoji="0" lang="en-US" sz="2400" b="0" i="1" u="none" strike="noStrike" kern="1200" cap="none" spc="0" normalizeH="0" baseline="0" noProof="0" dirty="0">
                <a:ln>
                  <a:noFill/>
                </a:ln>
                <a:solidFill>
                  <a:prstClr val="black"/>
                </a:solidFill>
                <a:effectLst/>
                <a:uLnTx/>
                <a:uFillTx/>
                <a:latin typeface="Times New Roman"/>
                <a:ea typeface="+mn-ea"/>
                <a:cs typeface="+mn-cs"/>
              </a:rPr>
              <a:t> praised</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a:ea typeface="+mn-ea"/>
                <a:cs typeface="+mn-cs"/>
              </a:rPr>
              <a:t>Y</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’s N Verb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X</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(e.g., </a:t>
            </a:r>
            <a:r>
              <a:rPr kumimoji="0" lang="en-US" sz="2400" b="0" i="1" u="none" strike="noStrike" kern="1200" cap="none" spc="0" normalizeH="0" baseline="0" noProof="0" dirty="0">
                <a:ln>
                  <a:noFill/>
                </a:ln>
                <a:solidFill>
                  <a:srgbClr val="00B0F0"/>
                </a:solidFill>
                <a:effectLst/>
                <a:uLnTx/>
                <a:uFillTx/>
                <a:latin typeface="Times New Roman"/>
                <a:ea typeface="+mn-ea"/>
                <a:cs typeface="+mn-cs"/>
              </a:rPr>
              <a:t>His</a:t>
            </a:r>
            <a:r>
              <a:rPr kumimoji="0" lang="en-US" sz="2400" b="0" i="1" u="none" strike="noStrike" kern="1200" cap="none" spc="0" normalizeH="0" baseline="0" noProof="0" dirty="0">
                <a:ln>
                  <a:noFill/>
                </a:ln>
                <a:solidFill>
                  <a:prstClr val="black"/>
                </a:solidFill>
                <a:effectLst/>
                <a:uLnTx/>
                <a:uFillTx/>
                <a:latin typeface="Times New Roman"/>
                <a:ea typeface="+mn-ea"/>
                <a:cs typeface="+mn-cs"/>
              </a:rPr>
              <a:t> father praised </a:t>
            </a:r>
            <a:r>
              <a:rPr kumimoji="0" lang="en-US" sz="2400" b="0" i="1" u="none" strike="noStrike" kern="1200" cap="none" spc="0" normalizeH="0" baseline="0" noProof="0" dirty="0">
                <a:ln>
                  <a:noFill/>
                </a:ln>
                <a:solidFill>
                  <a:srgbClr val="C00000"/>
                </a:solidFill>
                <a:effectLst/>
                <a:uLnTx/>
                <a:uFillTx/>
                <a:latin typeface="Times New Roman"/>
                <a:ea typeface="+mn-ea"/>
                <a:cs typeface="+mn-cs"/>
              </a:rPr>
              <a:t>every boy</a:t>
            </a:r>
            <a:r>
              <a:rPr lang="en-US" dirty="0"/>
              <a:t>,    </a:t>
            </a:r>
            <a:r>
              <a:rPr kumimoji="0" lang="en-US" sz="2400" b="0" i="1" u="none" strike="noStrike" kern="1200" cap="none" spc="0" normalizeH="0" baseline="0" noProof="0" dirty="0">
                <a:ln>
                  <a:noFill/>
                </a:ln>
                <a:solidFill>
                  <a:srgbClr val="00B0F0"/>
                </a:solidFill>
                <a:effectLst/>
                <a:uLnTx/>
                <a:uFillTx/>
                <a:latin typeface="Times New Roman"/>
                <a:ea typeface="+mn-ea"/>
                <a:cs typeface="+mn-cs"/>
              </a:rPr>
              <a:t>His</a:t>
            </a:r>
            <a:r>
              <a:rPr kumimoji="0" lang="en-US" sz="2400" b="0" i="1" u="none" strike="noStrike" kern="1200" cap="none" spc="0" normalizeH="0" baseline="0" noProof="0" dirty="0">
                <a:ln>
                  <a:noFill/>
                </a:ln>
                <a:solidFill>
                  <a:prstClr val="black"/>
                </a:solidFill>
                <a:effectLst/>
                <a:uLnTx/>
                <a:uFillTx/>
                <a:latin typeface="Times New Roman"/>
                <a:ea typeface="+mn-ea"/>
                <a:cs typeface="+mn-cs"/>
              </a:rPr>
              <a:t> father praised </a:t>
            </a:r>
            <a:r>
              <a:rPr kumimoji="0" lang="en-US" sz="2400" b="0" i="1" u="none" strike="noStrike" kern="1200" cap="none" spc="0" normalizeH="0" baseline="0" noProof="0" dirty="0">
                <a:ln>
                  <a:noFill/>
                </a:ln>
                <a:solidFill>
                  <a:srgbClr val="C00000"/>
                </a:solidFill>
                <a:effectLst/>
                <a:uLnTx/>
                <a:uFillTx/>
                <a:latin typeface="Times New Roman"/>
                <a:ea typeface="+mn-ea"/>
                <a:cs typeface="+mn-cs"/>
              </a:rPr>
              <a:t>John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a:ea typeface="+mn-ea"/>
                <a:cs typeface="+mn-cs"/>
              </a:rPr>
              <a:t>Y</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X</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Verb  (e.g., </a:t>
            </a:r>
            <a:r>
              <a:rPr kumimoji="0" lang="en-US" sz="2400" b="0" i="1" u="none" strike="noStrike" kern="1200" cap="none" spc="0" normalizeH="0" baseline="0" noProof="0" dirty="0">
                <a:ln>
                  <a:noFill/>
                </a:ln>
                <a:solidFill>
                  <a:srgbClr val="00B0F0"/>
                </a:solidFill>
                <a:effectLst/>
                <a:uLnTx/>
                <a:uFillTx/>
                <a:latin typeface="Times New Roman"/>
                <a:ea typeface="+mn-ea"/>
                <a:cs typeface="+mn-cs"/>
              </a:rPr>
              <a:t>Three students</a:t>
            </a:r>
            <a:r>
              <a:rPr kumimoji="0" lang="en-US" sz="2400" b="0" i="1"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1" u="none" strike="noStrike" kern="1200" cap="none" spc="0" normalizeH="0" baseline="0" noProof="0" dirty="0">
                <a:ln>
                  <a:noFill/>
                </a:ln>
                <a:solidFill>
                  <a:srgbClr val="C00000"/>
                </a:solidFill>
                <a:effectLst/>
                <a:uLnTx/>
                <a:uFillTx/>
                <a:latin typeface="Times New Roman"/>
                <a:ea typeface="+mn-ea"/>
                <a:cs typeface="+mn-cs"/>
              </a:rPr>
              <a:t>every teacher</a:t>
            </a:r>
            <a:r>
              <a:rPr kumimoji="0" lang="en-US" sz="2400" b="0" i="1" u="none" strike="noStrike" kern="1200" cap="none" spc="0" normalizeH="0" baseline="0" noProof="0" dirty="0">
                <a:ln>
                  <a:noFill/>
                </a:ln>
                <a:solidFill>
                  <a:prstClr val="black"/>
                </a:solidFill>
                <a:effectLst/>
                <a:uLnTx/>
                <a:uFillTx/>
                <a:latin typeface="Times New Roman"/>
                <a:ea typeface="+mn-ea"/>
                <a:cs typeface="+mn-cs"/>
              </a:rPr>
              <a:t> praised</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a:ea typeface="+mn-ea"/>
                <a:cs typeface="+mn-cs"/>
              </a:rPr>
              <a:t>Y</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Verb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X</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(e.g., </a:t>
            </a:r>
            <a:r>
              <a:rPr kumimoji="0" lang="en-US" sz="2400" b="0" i="1" u="none" strike="noStrike" kern="1200" cap="none" spc="0" normalizeH="0" baseline="0" noProof="0" dirty="0">
                <a:ln>
                  <a:noFill/>
                </a:ln>
                <a:solidFill>
                  <a:srgbClr val="00B0F0"/>
                </a:solidFill>
                <a:effectLst/>
                <a:uLnTx/>
                <a:uFillTx/>
                <a:latin typeface="Times New Roman"/>
                <a:ea typeface="+mn-ea"/>
                <a:cs typeface="+mn-cs"/>
              </a:rPr>
              <a:t>Three students</a:t>
            </a:r>
            <a:r>
              <a:rPr kumimoji="0" lang="en-US" sz="2400" b="0" i="1" u="none" strike="noStrike" kern="1200" cap="none" spc="0" normalizeH="0" baseline="0" noProof="0" dirty="0">
                <a:ln>
                  <a:noFill/>
                </a:ln>
                <a:solidFill>
                  <a:prstClr val="black"/>
                </a:solidFill>
                <a:effectLst/>
                <a:uLnTx/>
                <a:uFillTx/>
                <a:latin typeface="Times New Roman"/>
                <a:ea typeface="+mn-ea"/>
                <a:cs typeface="+mn-cs"/>
              </a:rPr>
              <a:t> praised </a:t>
            </a:r>
            <a:r>
              <a:rPr kumimoji="0" lang="en-US" sz="2400" b="0" i="1" u="none" strike="noStrike" kern="1200" cap="none" spc="0" normalizeH="0" baseline="0" noProof="0" dirty="0">
                <a:ln>
                  <a:noFill/>
                </a:ln>
                <a:solidFill>
                  <a:srgbClr val="C00000"/>
                </a:solidFill>
                <a:effectLst/>
                <a:uLnTx/>
                <a:uFillTx/>
                <a:latin typeface="Times New Roman"/>
                <a:ea typeface="+mn-ea"/>
                <a:cs typeface="+mn-cs"/>
              </a:rPr>
              <a:t>every teacher</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p:txBody>
      </p:sp>
    </p:spTree>
    <p:extLst>
      <p:ext uri="{BB962C8B-B14F-4D97-AF65-F5344CB8AC3E}">
        <p14:creationId xmlns:p14="http://schemas.microsoft.com/office/powerpoint/2010/main" val="19877979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876839-10F5-C97C-F15A-B04867A516E0}"/>
              </a:ext>
            </a:extLst>
          </p:cNvPr>
          <p:cNvSpPr txBox="1"/>
          <p:nvPr/>
        </p:nvSpPr>
        <p:spPr>
          <a:xfrm>
            <a:off x="1662086" y="1465061"/>
            <a:ext cx="9568362" cy="4524315"/>
          </a:xfrm>
          <a:prstGeom prst="rect">
            <a:avLst/>
          </a:prstGeom>
          <a:noFill/>
        </p:spPr>
        <p:txBody>
          <a:bodyPr wrap="square" rtlCol="0">
            <a:spAutoFit/>
          </a:bodyPr>
          <a:lstStyle/>
          <a:p>
            <a:r>
              <a:rPr lang="en-US" dirty="0"/>
              <a:t>The three lectures on language faculty science are meant to provide a brief introduction to LFS.</a:t>
            </a:r>
          </a:p>
          <a:p>
            <a:endParaRPr lang="en-US" dirty="0"/>
          </a:p>
          <a:p>
            <a:r>
              <a:rPr lang="en-US" dirty="0"/>
              <a:t>More detailed, but less up-to-date, exposition is found in </a:t>
            </a:r>
            <a:r>
              <a:rPr lang="en-US" i="1" dirty="0"/>
              <a:t>The Theory and Practice of Language Faculty Science</a:t>
            </a:r>
            <a:r>
              <a:rPr lang="en-US" dirty="0"/>
              <a:t> (</a:t>
            </a:r>
            <a:r>
              <a:rPr lang="en-US" dirty="0">
                <a:hlinkClick r:id="rId2"/>
              </a:rPr>
              <a:t>10.1515/9783110724790</a:t>
            </a:r>
            <a:r>
              <a:rPr lang="en-US" dirty="0"/>
              <a:t>).</a:t>
            </a:r>
          </a:p>
          <a:p>
            <a:endParaRPr lang="en-US" dirty="0"/>
          </a:p>
          <a:p>
            <a:r>
              <a:rPr lang="en-US" dirty="0"/>
              <a:t>Revised versions of Chapters 4, 5, and 6 therein are available at:</a:t>
            </a:r>
          </a:p>
          <a:p>
            <a:r>
              <a:rPr lang="en-US" dirty="0">
                <a:hlinkClick r:id="rId3"/>
              </a:rPr>
              <a:t>Chapter 4: The key tenets of language faculty science</a:t>
            </a:r>
            <a:endParaRPr lang="en-US" dirty="0"/>
          </a:p>
          <a:p>
            <a:r>
              <a:rPr lang="en-US" dirty="0">
                <a:hlinkClick r:id="rId4"/>
              </a:rPr>
              <a:t>Chapter 5: Detection of c-command effects</a:t>
            </a:r>
            <a:endParaRPr lang="en-US" dirty="0"/>
          </a:p>
          <a:p>
            <a:r>
              <a:rPr lang="en-US" dirty="0">
                <a:hlinkClick r:id="rId5"/>
              </a:rPr>
              <a:t>Chapter 6: Replication: Predicted Correlations of Judgments in Japanese</a:t>
            </a:r>
            <a:endParaRPr lang="en-US" dirty="0"/>
          </a:p>
          <a:p>
            <a:endParaRPr lang="en-US" dirty="0"/>
          </a:p>
          <a:p>
            <a:r>
              <a:rPr lang="en-US" dirty="0"/>
              <a:t>Sections 1 and 2 of </a:t>
            </a:r>
            <a:r>
              <a:rPr lang="en-US" dirty="0">
                <a:hlinkClick r:id="rId6"/>
              </a:rPr>
              <a:t>Chapter 9: Language faculty science and physics</a:t>
            </a:r>
            <a:r>
              <a:rPr lang="en-US" dirty="0"/>
              <a:t> also provides introductory remarks about LFS.</a:t>
            </a:r>
          </a:p>
          <a:p>
            <a:endParaRPr lang="en-US" dirty="0"/>
          </a:p>
          <a:p>
            <a:r>
              <a:rPr lang="en-US" dirty="0"/>
              <a:t>The logic of LFS is not fully presented in these lectures.</a:t>
            </a:r>
          </a:p>
          <a:p>
            <a:r>
              <a:rPr lang="en-US" dirty="0"/>
              <a:t>How the basic idea of LFS is applied to various “empirical domains” and how further conceptual and theoretical articulation is being sought will have to be addressed in </a:t>
            </a:r>
            <a:r>
              <a:rPr lang="en-US"/>
              <a:t>other lectures.</a:t>
            </a:r>
            <a:endParaRPr lang="en-US" dirty="0"/>
          </a:p>
        </p:txBody>
      </p:sp>
    </p:spTree>
    <p:extLst>
      <p:ext uri="{BB962C8B-B14F-4D97-AF65-F5344CB8AC3E}">
        <p14:creationId xmlns:p14="http://schemas.microsoft.com/office/powerpoint/2010/main" val="1604707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0A9D7E-B655-47D2-8548-78F35A63F1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C89-0776-4341-A607-0CC222036B50}"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Rectangle 2">
            <a:extLst>
              <a:ext uri="{FF2B5EF4-FFF2-40B4-BE49-F238E27FC236}">
                <a16:creationId xmlns:a16="http://schemas.microsoft.com/office/drawing/2014/main" id="{EA2D662C-5DE8-4745-865C-38D932A9AAC1}"/>
              </a:ext>
            </a:extLst>
          </p:cNvPr>
          <p:cNvSpPr/>
          <p:nvPr/>
        </p:nvSpPr>
        <p:spPr>
          <a:xfrm>
            <a:off x="407588" y="1265585"/>
            <a:ext cx="7071197" cy="53553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(1) Eight basic schemata in the case of English, where Y precedes 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highlight>
                  <a:srgbClr val="FFFF00"/>
                </a:highlight>
                <a:uLnTx/>
                <a:uFillTx/>
                <a:latin typeface="Times New Roman"/>
                <a:ea typeface="+mn-ea"/>
                <a:cs typeface="+mn-cs"/>
              </a:rPr>
              <a:t>1	Y’s N, X Verb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highlight>
                  <a:srgbClr val="FFFF00"/>
                </a:highlight>
                <a:uLnTx/>
                <a:uFillTx/>
                <a:latin typeface="Times New Roman"/>
                <a:ea typeface="+mn-ea"/>
                <a:cs typeface="+mn-cs"/>
              </a:rPr>
              <a:t>2	Y’s N Verb 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highlight>
                  <a:srgbClr val="FFFF00"/>
                </a:highlight>
                <a:uLnTx/>
                <a:uFillTx/>
                <a:latin typeface="Times New Roman"/>
                <a:ea typeface="+mn-ea"/>
                <a:cs typeface="+mn-cs"/>
              </a:rPr>
              <a:t>3	Y, X Verb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highlight>
                  <a:srgbClr val="FFFF00"/>
                </a:highlight>
                <a:uLnTx/>
                <a:uFillTx/>
                <a:latin typeface="Times New Roman"/>
                <a:ea typeface="+mn-ea"/>
                <a:cs typeface="+mn-cs"/>
              </a:rPr>
              <a:t>4	Y Verb 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5	Y’s N, X’s N Verb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6	Y’s N Verb X’s 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7	Y, X’s N Verb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8	Y Verb X’s 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(2)</a:t>
            </a:r>
            <a:r>
              <a:rPr lang="en-US" dirty="0">
                <a:solidFill>
                  <a:prstClr val="black"/>
                </a:solidFill>
                <a:latin typeface="Times New Roman"/>
              </a:rPr>
              <a:t> </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Eight other basic schemata in the case of English, where X precedes 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highlight>
                  <a:srgbClr val="FFFF00"/>
                </a:highlight>
                <a:uLnTx/>
                <a:uFillTx/>
                <a:latin typeface="Times New Roman"/>
                <a:ea typeface="+mn-ea"/>
                <a:cs typeface="+mn-cs"/>
              </a:rPr>
              <a:t>1	X Verb Y’s 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2	X, Y’s N Verb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highlight>
                  <a:srgbClr val="FFFF00"/>
                </a:highlight>
                <a:uLnTx/>
                <a:uFillTx/>
                <a:latin typeface="Times New Roman"/>
                <a:ea typeface="+mn-ea"/>
                <a:cs typeface="+mn-cs"/>
              </a:rPr>
              <a:t>3	X Verb 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4	X, Y Verb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5	X’s N Verb Y’s 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6	X’s N, Y’s N Verb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7	X’s N Verb 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mn-cs"/>
              </a:rPr>
              <a:t>8	X’s N, Y Verb</a:t>
            </a:r>
          </a:p>
        </p:txBody>
      </p:sp>
      <p:sp>
        <p:nvSpPr>
          <p:cNvPr id="4" name="Rectangle 3">
            <a:extLst>
              <a:ext uri="{FF2B5EF4-FFF2-40B4-BE49-F238E27FC236}">
                <a16:creationId xmlns:a16="http://schemas.microsoft.com/office/drawing/2014/main" id="{A6C65F0F-B97F-498A-B869-DEBDDC7F636D}"/>
              </a:ext>
            </a:extLst>
          </p:cNvPr>
          <p:cNvSpPr/>
          <p:nvPr/>
        </p:nvSpPr>
        <p:spPr>
          <a:xfrm>
            <a:off x="407589" y="113487"/>
            <a:ext cx="11207827" cy="1015663"/>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The </a:t>
            </a:r>
            <a:r>
              <a:rPr kumimoji="0" lang="en-US" sz="2000" b="0" i="1" u="none" strike="noStrike" kern="1200" cap="none" spc="0" normalizeH="0" baseline="0" noProof="0" dirty="0">
                <a:ln>
                  <a:noFill/>
                </a:ln>
                <a:solidFill>
                  <a:prstClr val="black"/>
                </a:solidFill>
                <a:effectLst/>
                <a:uLnTx/>
                <a:uFillTx/>
                <a:latin typeface="Times New Roman"/>
                <a:ea typeface="+mn-ea"/>
                <a:cs typeface="+mn-cs"/>
              </a:rPr>
              <a:t>basic</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self-experiment by an LFStist considers the following 16 basic schemata (sentence patterns), and checks the possibility of BVA(X, Y), DR(X, Y) and Coref(X, Y) for each schema.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(The ones included in our “Experiments” are </a:t>
            </a:r>
            <a:r>
              <a:rPr lang="en-US" sz="2000" dirty="0">
                <a:solidFill>
                  <a:prstClr val="black"/>
                </a:solidFill>
                <a:latin typeface="Times New Roman"/>
              </a:rPr>
              <a:t>in </a:t>
            </a:r>
            <a:r>
              <a:rPr lang="en-US" sz="2000" dirty="0">
                <a:solidFill>
                  <a:srgbClr val="C00000"/>
                </a:solidFill>
                <a:latin typeface="Times New Roman"/>
              </a:rPr>
              <a:t>red font</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a:t>
            </a:r>
          </a:p>
        </p:txBody>
      </p:sp>
      <p:sp>
        <p:nvSpPr>
          <p:cNvPr id="5" name="TextBox 4">
            <a:extLst>
              <a:ext uri="{FF2B5EF4-FFF2-40B4-BE49-F238E27FC236}">
                <a16:creationId xmlns:a16="http://schemas.microsoft.com/office/drawing/2014/main" id="{E1D9F988-CAFB-4676-8B01-648530C24A7A}"/>
              </a:ext>
            </a:extLst>
          </p:cNvPr>
          <p:cNvSpPr txBox="1"/>
          <p:nvPr/>
        </p:nvSpPr>
        <p:spPr>
          <a:xfrm>
            <a:off x="7818540" y="1863596"/>
            <a:ext cx="4038689" cy="4093428"/>
          </a:xfrm>
          <a:prstGeom prst="rect">
            <a:avLst/>
          </a:prstGeom>
          <a:solidFill>
            <a:schemeClr val="accent4">
              <a:lumMod val="20000"/>
              <a:lumOff val="80000"/>
            </a:schemeClr>
          </a:solid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In the </a:t>
            </a:r>
            <a:r>
              <a:rPr kumimoji="0" lang="en-US" sz="2000" b="0" i="1" u="none" strike="noStrike" kern="1200" cap="none" spc="0" normalizeH="0" baseline="0" noProof="0" dirty="0">
                <a:ln>
                  <a:noFill/>
                </a:ln>
                <a:solidFill>
                  <a:prstClr val="black"/>
                </a:solidFill>
                <a:effectLst/>
                <a:uLnTx/>
                <a:uFillTx/>
                <a:latin typeface="Times New Roman"/>
                <a:ea typeface="+mn-ea"/>
                <a:cs typeface="+mn-cs"/>
              </a:rPr>
              <a:t>basic</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self-experiments by Japanese </a:t>
            </a:r>
            <a:r>
              <a:rPr kumimoji="0" lang="en-US" sz="2000" b="0" i="0" u="none" strike="noStrike" kern="1200" cap="none" spc="0" normalizeH="0" baseline="0" noProof="0" dirty="0" err="1">
                <a:ln>
                  <a:noFill/>
                </a:ln>
                <a:solidFill>
                  <a:prstClr val="black"/>
                </a:solidFill>
                <a:effectLst/>
                <a:uLnTx/>
                <a:uFillTx/>
                <a:latin typeface="Times New Roman"/>
                <a:ea typeface="+mn-ea"/>
                <a:cs typeface="+mn-cs"/>
              </a:rPr>
              <a:t>LFStists</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they routinely deal with four distinct “verb types”, instead of just 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16x4 =64 schemata are therefore routinely checked, along with various combinations of X and 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Note: This does not include the checking of effects of other factors that cannot be discussed in this course.</a:t>
            </a:r>
          </a:p>
        </p:txBody>
      </p:sp>
    </p:spTree>
    <p:extLst>
      <p:ext uri="{BB962C8B-B14F-4D97-AF65-F5344CB8AC3E}">
        <p14:creationId xmlns:p14="http://schemas.microsoft.com/office/powerpoint/2010/main" val="127126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AEC81F-D3D8-4A0A-81E8-8845B3CE8B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C89-0776-4341-A607-0CC222036B50}"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B83F5596-AA5C-4C7E-9F38-D76AB0992D28}"/>
              </a:ext>
            </a:extLst>
          </p:cNvPr>
          <p:cNvSpPr txBox="1"/>
          <p:nvPr/>
        </p:nvSpPr>
        <p:spPr>
          <a:xfrm>
            <a:off x="455295" y="348915"/>
            <a:ext cx="11281409" cy="5632311"/>
          </a:xfrm>
          <a:prstGeom prst="rect">
            <a:avLst/>
          </a:prstGeom>
          <a:solidFill>
            <a:schemeClr val="accent6">
              <a:lumMod val="20000"/>
              <a:lumOff val="80000"/>
            </a:schemeClr>
          </a:solid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The </a:t>
            </a:r>
            <a:r>
              <a:rPr kumimoji="0" lang="en-US" sz="2400" b="0" i="1" u="none" strike="noStrike" kern="1200" cap="none" spc="0" normalizeH="0" baseline="0" noProof="0" dirty="0">
                <a:ln>
                  <a:noFill/>
                </a:ln>
                <a:solidFill>
                  <a:prstClr val="black"/>
                </a:solidFill>
                <a:effectLst/>
                <a:uLnTx/>
                <a:uFillTx/>
                <a:latin typeface="Times New Roman"/>
                <a:ea typeface="+mn-ea"/>
                <a:cs typeface="+mn-cs"/>
              </a:rPr>
              <a:t>basic</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correlational prediction discussed (the prediction that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no Reds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in the </a:t>
            </a:r>
            <a:r>
              <a:rPr kumimoji="0" lang="en-US" sz="2400" b="0" i="0" u="none" strike="noStrike" kern="1200" cap="none" spc="0" normalizeH="0" baseline="0" noProof="0" dirty="0">
                <a:ln>
                  <a:noFill/>
                </a:ln>
                <a:solidFill>
                  <a:srgbClr val="C00000"/>
                </a:solidFill>
                <a:effectLst/>
                <a:uLnTx/>
                <a:uFillTx/>
                <a:latin typeface="Times New Roman"/>
                <a:ea typeface="+mn-ea"/>
                <a:cs typeface="+mn-cs"/>
              </a:rPr>
              <a:t>middle intersection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has been supported by results of self-experiments by the LFStist, over and over (although what choices of X and Y lead to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Green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in the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middle intersection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1" u="none" strike="noStrike" kern="1200" cap="none" spc="0" normalizeH="0" baseline="0" noProof="0" dirty="0">
                <a:ln>
                  <a:noFill/>
                </a:ln>
                <a:solidFill>
                  <a:srgbClr val="C00000"/>
                </a:solidFill>
                <a:effectLst/>
                <a:uLnTx/>
                <a:uFillTx/>
                <a:latin typeface="Times New Roman"/>
                <a:ea typeface="+mn-ea"/>
                <a:cs typeface="+mn-cs"/>
              </a:rPr>
              <a:t>at a given time</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can vary).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That already constitutes </a:t>
            </a:r>
            <a:r>
              <a:rPr kumimoji="0" lang="en-US" sz="3200" b="0" i="0" u="none" strike="noStrike" kern="1200" cap="none" spc="0" normalizeH="0" baseline="0" noProof="0" dirty="0">
                <a:ln>
                  <a:noFill/>
                </a:ln>
                <a:solidFill>
                  <a:srgbClr val="00B050"/>
                </a:solidFill>
                <a:effectLst/>
                <a:uLnTx/>
                <a:uFillTx/>
                <a:latin typeface="Times New Roman"/>
                <a:ea typeface="+mn-ea"/>
                <a:cs typeface="+mn-cs"/>
              </a:rPr>
              <a:t>replication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within self-experiment by the LFStist across different </a:t>
            </a:r>
            <a:r>
              <a:rPr kumimoji="0" lang="en-US" sz="3200" b="0" i="0" u="none" strike="noStrike" kern="1200" cap="none" spc="0" normalizeH="0" baseline="0" noProof="0" dirty="0">
                <a:ln>
                  <a:noFill/>
                </a:ln>
                <a:solidFill>
                  <a:srgbClr val="00B050"/>
                </a:solidFill>
                <a:effectLst/>
                <a:uLnTx/>
                <a:uFillTx/>
                <a:latin typeface="Times New Roman"/>
                <a:ea typeface="+mn-ea"/>
                <a:cs typeface="+mn-cs"/>
              </a:rPr>
              <a:t>choices of X and Y</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across </a:t>
            </a:r>
            <a:r>
              <a:rPr kumimoji="0" lang="en-US" sz="3200" b="0" i="0" u="none" strike="noStrike" kern="1200" cap="none" spc="0" normalizeH="0" baseline="0" noProof="0" dirty="0">
                <a:ln>
                  <a:noFill/>
                </a:ln>
                <a:solidFill>
                  <a:srgbClr val="00B050"/>
                </a:solidFill>
                <a:effectLst/>
                <a:uLnTx/>
                <a:uFillTx/>
                <a:latin typeface="Times New Roman"/>
                <a:ea typeface="+mn-ea"/>
                <a:cs typeface="+mn-cs"/>
              </a:rPr>
              <a:t>different verb types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and across </a:t>
            </a:r>
            <a:r>
              <a:rPr kumimoji="0" lang="en-US" sz="3200" b="0" i="0" u="none" strike="noStrike" kern="1200" cap="none" spc="0" normalizeH="0" baseline="0" noProof="0" dirty="0">
                <a:ln>
                  <a:noFill/>
                </a:ln>
                <a:solidFill>
                  <a:srgbClr val="00B050"/>
                </a:solidFill>
                <a:effectLst/>
                <a:uLnTx/>
                <a:uFillTx/>
                <a:latin typeface="Times New Roman"/>
                <a:ea typeface="+mn-ea"/>
                <a:cs typeface="+mn-cs"/>
              </a:rPr>
              <a:t>different schemata </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(sentence patterns).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The LFStist then examines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new</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sometimes quite complicated,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schemata</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(sentence patterns) and checks a number of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new predictions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under </a:t>
            </a:r>
            <a:r>
              <a:rPr kumimoji="0" lang="en-US" sz="2400" b="0" i="0" u="none" strike="noStrike" kern="1200" cap="none" spc="0" normalizeH="0" baseline="0" noProof="0" dirty="0">
                <a:ln>
                  <a:noFill/>
                </a:ln>
                <a:solidFill>
                  <a:srgbClr val="00B050"/>
                </a:solidFill>
                <a:effectLst/>
                <a:uLnTx/>
                <a:uFillTx/>
                <a:latin typeface="Times New Roman"/>
                <a:ea typeface="+mn-ea"/>
                <a:cs typeface="+mn-cs"/>
              </a:rPr>
              <a:t>new hypotheses</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about those new schemata (and related issues), by using the combinations of X and Y that are effective for checking c-command effects </a:t>
            </a:r>
            <a:r>
              <a:rPr kumimoji="0" lang="en-US" sz="2400" b="0" i="1" u="none" strike="noStrike" kern="1200" cap="none" spc="0" normalizeH="0" baseline="0" noProof="0" dirty="0">
                <a:ln>
                  <a:noFill/>
                </a:ln>
                <a:solidFill>
                  <a:srgbClr val="C00000"/>
                </a:solidFill>
                <a:effectLst/>
                <a:uLnTx/>
                <a:uFillTx/>
                <a:latin typeface="Times New Roman"/>
                <a:ea typeface="+mn-ea"/>
                <a:cs typeface="+mn-cs"/>
              </a:rPr>
              <a:t>at a given time</a:t>
            </a:r>
            <a:r>
              <a:rPr lang="en-US" sz="2400" dirty="0">
                <a:solidFill>
                  <a:prstClr val="black"/>
                </a:solidFill>
                <a:latin typeface="Times New Roman"/>
              </a:rPr>
              <a:t>, to find out about </a:t>
            </a:r>
            <a:r>
              <a:rPr lang="en-US" sz="2400" dirty="0">
                <a:solidFill>
                  <a:srgbClr val="C00000"/>
                </a:solidFill>
                <a:latin typeface="Times New Roman"/>
              </a:rPr>
              <a:t>what merge-generated sets</a:t>
            </a:r>
            <a:r>
              <a:rPr lang="en-US" sz="2400" dirty="0">
                <a:solidFill>
                  <a:prstClr val="black"/>
                </a:solidFill>
                <a:latin typeface="Times New Roman"/>
              </a:rPr>
              <a:t> those </a:t>
            </a:r>
            <a:r>
              <a:rPr lang="en-US" sz="2400" dirty="0">
                <a:solidFill>
                  <a:srgbClr val="C00000"/>
                </a:solidFill>
                <a:latin typeface="Times New Roman"/>
              </a:rPr>
              <a:t>new schemata</a:t>
            </a:r>
            <a:r>
              <a:rPr lang="en-US" sz="2400" dirty="0">
                <a:solidFill>
                  <a:prstClr val="black"/>
                </a:solidFill>
                <a:latin typeface="Times New Roman"/>
              </a:rPr>
              <a:t> correspond to, thus expanding their empirical coverage.</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4" name="TextBox 3">
            <a:extLst>
              <a:ext uri="{FF2B5EF4-FFF2-40B4-BE49-F238E27FC236}">
                <a16:creationId xmlns:a16="http://schemas.microsoft.com/office/drawing/2014/main" id="{C3BE5B69-D3BA-1C29-1F71-937382C24701}"/>
              </a:ext>
            </a:extLst>
          </p:cNvPr>
          <p:cNvSpPr txBox="1"/>
          <p:nvPr/>
        </p:nvSpPr>
        <p:spPr>
          <a:xfrm>
            <a:off x="4123188" y="6270771"/>
            <a:ext cx="5327099" cy="369332"/>
          </a:xfrm>
          <a:prstGeom prst="rect">
            <a:avLst/>
          </a:prstGeom>
          <a:solidFill>
            <a:schemeClr val="accent4"/>
          </a:solidFill>
        </p:spPr>
        <p:txBody>
          <a:bodyPr wrap="none" rtlCol="0">
            <a:spAutoFit/>
          </a:bodyPr>
          <a:lstStyle/>
          <a:p>
            <a:r>
              <a:rPr lang="en-US" dirty="0"/>
              <a:t>Continuation of this slide is given at the end of this file.</a:t>
            </a:r>
          </a:p>
        </p:txBody>
      </p:sp>
    </p:spTree>
    <p:extLst>
      <p:ext uri="{BB962C8B-B14F-4D97-AF65-F5344CB8AC3E}">
        <p14:creationId xmlns:p14="http://schemas.microsoft.com/office/powerpoint/2010/main" val="383649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D6E5BE-A366-45A8-80C3-7221ADD301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C89-0776-4341-A607-0CC222036B50}"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9B77A8B4-0212-4445-8FC3-11CA83C630F8}"/>
              </a:ext>
            </a:extLst>
          </p:cNvPr>
          <p:cNvSpPr txBox="1"/>
          <p:nvPr/>
        </p:nvSpPr>
        <p:spPr>
          <a:xfrm>
            <a:off x="3186950" y="2584479"/>
            <a:ext cx="5113900"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mn-cs"/>
              </a:rPr>
              <a:t>That is about the self-experiment.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mn-cs"/>
              </a:rPr>
              <a:t>What about non-self experiments?</a:t>
            </a:r>
          </a:p>
        </p:txBody>
      </p:sp>
    </p:spTree>
    <p:extLst>
      <p:ext uri="{BB962C8B-B14F-4D97-AF65-F5344CB8AC3E}">
        <p14:creationId xmlns:p14="http://schemas.microsoft.com/office/powerpoint/2010/main" val="130011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F2C572-93DA-47E8-B84A-9B80DE35C3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C89-0776-4341-A607-0CC222036B50}"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FD2720DA-F085-4875-A9CE-D3F78ECAAE45}"/>
              </a:ext>
            </a:extLst>
          </p:cNvPr>
          <p:cNvSpPr txBox="1"/>
          <p:nvPr/>
        </p:nvSpPr>
        <p:spPr>
          <a:xfrm>
            <a:off x="1343752" y="1295005"/>
            <a:ext cx="10492739"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On-line “Experiments” in Japanese.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Just like our “Experiments”, a replicational demonstration attempt dealing with Japanese contains much fewer choices of X and Y (and much fewer choices of schemata) than the LFStist checks in their self-experiments.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In one such attempt (about 200 undergraduate students in an GE course in a Japanese university), there are five choices of X and two choices of 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imes New Roman"/>
            </a:endParaRPr>
          </a:p>
          <a:p>
            <a:r>
              <a:rPr lang="en-US" sz="2400" dirty="0"/>
              <a:t>The results of </a:t>
            </a:r>
            <a:r>
              <a:rPr lang="en-US" sz="2400" dirty="0">
                <a:solidFill>
                  <a:prstClr val="black"/>
                </a:solidFill>
              </a:rPr>
              <a:t>replicational demonstration attempts </a:t>
            </a:r>
            <a:r>
              <a:rPr lang="en-US" sz="2400" dirty="0"/>
              <a:t>support the correlational prediction: If someone is in the middle intersection, that person is </a:t>
            </a:r>
            <a:r>
              <a:rPr lang="en-US" sz="3200" dirty="0"/>
              <a:t>not</a:t>
            </a:r>
            <a:r>
              <a:rPr lang="en-US" sz="2400" dirty="0"/>
              <a:t> a </a:t>
            </a:r>
            <a:r>
              <a:rPr lang="en-US" sz="2400" dirty="0">
                <a:solidFill>
                  <a:srgbClr val="C00000"/>
                </a:solidFill>
              </a:rPr>
              <a:t>Red *</a:t>
            </a:r>
            <a:r>
              <a:rPr lang="en-US" sz="2400" dirty="0"/>
              <a:t>.</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68666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 everywhe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 everywhe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aji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aji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aji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aji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aji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10680</TotalTime>
  <Words>4630</Words>
  <Application>Microsoft Office PowerPoint</Application>
  <PresentationFormat>Widescreen</PresentationFormat>
  <Paragraphs>341</Paragraphs>
  <Slides>50</Slides>
  <Notes>3</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50</vt:i4>
      </vt:variant>
    </vt:vector>
  </HeadingPairs>
  <TitlesOfParts>
    <vt:vector size="62" baseType="lpstr">
      <vt:lpstr>Arial</vt:lpstr>
      <vt:lpstr>Calibri</vt:lpstr>
      <vt:lpstr>Cambria</vt:lpstr>
      <vt:lpstr>Times New Roman</vt:lpstr>
      <vt:lpstr>Office Theme</vt:lpstr>
      <vt:lpstr>2_Office Theme</vt:lpstr>
      <vt:lpstr>1_Office Theme</vt:lpstr>
      <vt:lpstr>6_Office Theme</vt:lpstr>
      <vt:lpstr>3_Office Theme</vt:lpstr>
      <vt:lpstr>4_Office Theme</vt:lpstr>
      <vt:lpstr>5_Default Design</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Hoji Hajime</dc:creator>
  <cp:lastModifiedBy>Hajime Hoji</cp:lastModifiedBy>
  <cp:revision>117</cp:revision>
  <dcterms:created xsi:type="dcterms:W3CDTF">2023-11-06T15:21:38Z</dcterms:created>
  <dcterms:modified xsi:type="dcterms:W3CDTF">2024-12-06T19:04:25Z</dcterms:modified>
</cp:coreProperties>
</file>