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2" r:id="rId2"/>
    <p:sldMasterId id="2147483750" r:id="rId3"/>
    <p:sldMasterId id="2147483762" r:id="rId4"/>
    <p:sldMasterId id="2147483774" r:id="rId5"/>
    <p:sldMasterId id="2147483786" r:id="rId6"/>
    <p:sldMasterId id="2147483798" r:id="rId7"/>
  </p:sldMasterIdLst>
  <p:notesMasterIdLst>
    <p:notesMasterId r:id="rId69"/>
  </p:notesMasterIdLst>
  <p:sldIdLst>
    <p:sldId id="257" r:id="rId8"/>
    <p:sldId id="2114" r:id="rId9"/>
    <p:sldId id="2115" r:id="rId10"/>
    <p:sldId id="1954" r:id="rId11"/>
    <p:sldId id="1529" r:id="rId12"/>
    <p:sldId id="1540" r:id="rId13"/>
    <p:sldId id="2120" r:id="rId14"/>
    <p:sldId id="2121" r:id="rId15"/>
    <p:sldId id="2122" r:id="rId16"/>
    <p:sldId id="274" r:id="rId17"/>
    <p:sldId id="1544" r:id="rId18"/>
    <p:sldId id="1955" r:id="rId19"/>
    <p:sldId id="1965" r:id="rId20"/>
    <p:sldId id="2123" r:id="rId21"/>
    <p:sldId id="1703" r:id="rId22"/>
    <p:sldId id="1962" r:id="rId23"/>
    <p:sldId id="1961" r:id="rId24"/>
    <p:sldId id="1712" r:id="rId25"/>
    <p:sldId id="1963" r:id="rId26"/>
    <p:sldId id="1720" r:id="rId27"/>
    <p:sldId id="1229" r:id="rId28"/>
    <p:sldId id="1698" r:id="rId29"/>
    <p:sldId id="1706" r:id="rId30"/>
    <p:sldId id="2109" r:id="rId31"/>
    <p:sldId id="1489" r:id="rId32"/>
    <p:sldId id="423" r:id="rId33"/>
    <p:sldId id="424" r:id="rId34"/>
    <p:sldId id="1744" r:id="rId35"/>
    <p:sldId id="2108" r:id="rId36"/>
    <p:sldId id="2110" r:id="rId37"/>
    <p:sldId id="1978" r:id="rId38"/>
    <p:sldId id="1979" r:id="rId39"/>
    <p:sldId id="1959" r:id="rId40"/>
    <p:sldId id="1960" r:id="rId41"/>
    <p:sldId id="1826" r:id="rId42"/>
    <p:sldId id="1126" r:id="rId43"/>
    <p:sldId id="1127" r:id="rId44"/>
    <p:sldId id="1128" r:id="rId45"/>
    <p:sldId id="1129" r:id="rId46"/>
    <p:sldId id="308" r:id="rId47"/>
    <p:sldId id="1816" r:id="rId48"/>
    <p:sldId id="1135" r:id="rId49"/>
    <p:sldId id="1828" r:id="rId50"/>
    <p:sldId id="1827" r:id="rId51"/>
    <p:sldId id="1831" r:id="rId52"/>
    <p:sldId id="1752" r:id="rId53"/>
    <p:sldId id="1750" r:id="rId54"/>
    <p:sldId id="1753" r:id="rId55"/>
    <p:sldId id="1693" r:id="rId56"/>
    <p:sldId id="1830" r:id="rId57"/>
    <p:sldId id="1812" r:id="rId58"/>
    <p:sldId id="1769" r:id="rId59"/>
    <p:sldId id="1710" r:id="rId60"/>
    <p:sldId id="1224" r:id="rId61"/>
    <p:sldId id="2125" r:id="rId62"/>
    <p:sldId id="2124" r:id="rId63"/>
    <p:sldId id="1279" r:id="rId64"/>
    <p:sldId id="1280" r:id="rId65"/>
    <p:sldId id="1882" r:id="rId66"/>
    <p:sldId id="1868" r:id="rId67"/>
    <p:sldId id="211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A10661-B326-4767-8E88-00606BF6F5DA}">
          <p14:sldIdLst>
            <p14:sldId id="257"/>
            <p14:sldId id="2114"/>
            <p14:sldId id="2115"/>
            <p14:sldId id="1954"/>
            <p14:sldId id="1529"/>
            <p14:sldId id="1540"/>
            <p14:sldId id="2120"/>
            <p14:sldId id="2121"/>
            <p14:sldId id="2122"/>
            <p14:sldId id="274"/>
            <p14:sldId id="1544"/>
            <p14:sldId id="1955"/>
            <p14:sldId id="1965"/>
            <p14:sldId id="2123"/>
            <p14:sldId id="1703"/>
            <p14:sldId id="1962"/>
            <p14:sldId id="1961"/>
            <p14:sldId id="1712"/>
            <p14:sldId id="1963"/>
            <p14:sldId id="1720"/>
            <p14:sldId id="1229"/>
            <p14:sldId id="1698"/>
            <p14:sldId id="1706"/>
            <p14:sldId id="2109"/>
            <p14:sldId id="1489"/>
            <p14:sldId id="423"/>
            <p14:sldId id="424"/>
            <p14:sldId id="1744"/>
            <p14:sldId id="2108"/>
            <p14:sldId id="2110"/>
            <p14:sldId id="1978"/>
            <p14:sldId id="1979"/>
            <p14:sldId id="1959"/>
            <p14:sldId id="1960"/>
            <p14:sldId id="1826"/>
            <p14:sldId id="1126"/>
            <p14:sldId id="1127"/>
            <p14:sldId id="1128"/>
            <p14:sldId id="1129"/>
            <p14:sldId id="308"/>
            <p14:sldId id="1816"/>
            <p14:sldId id="1135"/>
            <p14:sldId id="1828"/>
            <p14:sldId id="1827"/>
            <p14:sldId id="1831"/>
            <p14:sldId id="1752"/>
            <p14:sldId id="1750"/>
            <p14:sldId id="1753"/>
            <p14:sldId id="1693"/>
            <p14:sldId id="1830"/>
            <p14:sldId id="1812"/>
            <p14:sldId id="1769"/>
            <p14:sldId id="1710"/>
            <p14:sldId id="1224"/>
            <p14:sldId id="2125"/>
            <p14:sldId id="2124"/>
            <p14:sldId id="1279"/>
            <p14:sldId id="1280"/>
            <p14:sldId id="1882"/>
            <p14:sldId id="1868"/>
            <p14:sldId id="211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FBDB0-CAB3-6699-7EDB-C21B37C1FF38}" name="Hajime Hoji" initials="HH" userId="S::hoji@usc.edu::6f5e73e0-94bb-45fc-9a40-a4fb8a2290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91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72" d="100"/>
          <a:sy n="72" d="100"/>
        </p:scale>
        <p:origin x="41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microsoft.com/office/2018/10/relationships/authors" Target="author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06:29.684"/>
    </inkml:context>
    <inkml:brush xml:id="br0">
      <inkml:brushProperty name="width" value="0.1" units="cm"/>
      <inkml:brushProperty name="height" value="0.1"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1 67 7017,'0'0'0,"0"1"345,1 2-151,-1 1-22,-1 0 82,1-1 292,1 0 412,0-5-558,3-4-221,0-1-48,-1-3-79,-1 0-3,0 0 11,0 2 31,0 2 122,-2 2-4,-1 2-35,1 1-40,0 1-102,1 1-4,2 0 104,1-1-17,2-1 1,1-1 24,-1 0-128,0-1 0,-1 1 12,2 1-20,-2 2-4,-2 1 30,0 2 36,0 0-8,1 1-22,2-1 17,3-1 40,3 0-11,3 0-22,0 0-11,2 0-26,2 2 5,1 0-4,1-1-28,1 0 101,2-2 44,0-2-45,1 0 12,2-2-77,2 0-8,0 0-3,-2 1-14,-1 1-6,0 1 2,0 1-2,0 0 0,2-1 0,2-2 0,5-2 9,5-2-21,4-1 7,2 0 25,0 0 10,-3 2-28,-2 1 10,-1 0 5,0 1-12,0-2 5,0 1 7,-3-1 16,-2 1 43,-2 1-29,-2 2-35,-2 2 20,-3 2-19,-1 2-14,-1 0 32,0 1-2,-1-1 2,1 0 48,0-2 5,2 0-18,3-1-28,3-2 7,3 0 4,1-1-30,2-1-19,-2-2 4,-2 0 15,-3-1-6,0-1-16,-1 1 15,-2 1-5,0 1-8,0 2-7,-2 2 20,1 0-16,1 1 5,3 0 8,3-1-11,3 0-6,3 0 10,3 1-3,3 1 1,3 0 9,1 0-11,-1 0 3,0-2-1,-1-2 0,1-2 0,2-2 19,-1 0-25,0-2 0,2-1 8,0 1 6,0 0-10,0 1 22,-1 2 12,0 3 72,-1 0-28,1 0-52,-2-1-2,1-1-12,-1-1-1,-1-2 36,-1-1-19,-3 2 16,-2 0-22,-4 2-2,-5 2-10,-2 1 10,-2 2-3,-1 0-18,-1-1 15,-1 0-14,0-1 40,0 0 36,0 1-46,1 1-30,1 2 28,1-1-32,4 2 9,4-1-3,0-1-19,2-1 25,-1-2 28,1-1-44,-1-1 24,-2 0-7,-1 0-36,-2 1 57,0 2 18,-2 2-40,-1 2 6,1 0 6,3 0-22,1-1 7,2-1-3,3-1 56,4-1 12,5-2 37,2 0-15,2-1-86,-2 2 63,-2 0-53,-6 1-23,-3 1 44,0 1-26,-1-1 8,1-2-1,1-2-9,2-1 58,2-2 49,2 0 16,2-1-82,1 0-18,1 1 10,1 1-56,1 0 24,-2 0-19,-1 0 4,0-2 46,1-1-32,0-1-35,-1 1 38,-1 0-4,-2 2-9,-3 2 32,-3 2-27,-5 2-10,-2 2 21,-2 0 20,-2 0-42,-2-1 5,-1 0 44,-1 0 51,0-1 6,1 0-14,0 0-39,1-1-27,-1 2-14,-3 0 9,-3 0 32,-1 0 18,-2 1-2,-4-1-5,-3-1-26,1 0 54,-1 0 20,-1 0-42,-2 0-21,-2-1 15,-3 0 1,0 0-20,-3 0 25,-1-1 21,-1 0-44,-1 1 6,-2-2-86,-4-1-268,-3-2-1105,-3-2-349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42:36.840"/>
    </inkml:context>
    <inkml:brush xml:id="br0">
      <inkml:brushProperty name="width" value="0.1" units="cm"/>
      <inkml:brushProperty name="height" value="0.1" units="cm"/>
      <inkml:brushProperty name="color" value="#FF4E00"/>
      <inkml:brushProperty name="inkEffects" value="rainbow"/>
      <inkml:brushProperty name="anchorX" value="-7940.96045"/>
      <inkml:brushProperty name="anchorY" value="399.79636"/>
      <inkml:brushProperty name="scaleFactor" value="0.5"/>
    </inkml:brush>
  </inkml:definitions>
  <inkml:trace contextRef="#ctx0" brushRef="#br0">0 5 6881,'2'0'1025,"1"0"-571,1 0-60,2 0-27,-1 0 129,0-1 18,-2 1-69,0 2 20,-1-1-110,1 3 0,1 1 39,1 1-16,2 2-97,3 1-36,3-1-107,4-1 22,5-2 3,3-1 13,4-1 72,1-2-19,4-2-54,3-1-10,3-1 27,3-1 54,6-2-44,5-1-56,5 0-124,7-1 21,3 0-18,-1 1-29,-3 1 46,-7 2 40,-7 2 74,-7 1-16,-6 1-72,-4 0-22,-3 1-9,-3-1-22,-2 1 31,1-1 0,-1 1-9,-2 0 32,-1 1 38,-1 0 19,-3 0-2,-2-1-15,-1 1-41,-3 0 29,0 0-58,-1 0-40,-1-1 18,0 1-38,-2-1-365,-3-1-270,-6-1 564,2-2-1286,-2 2 1286,0 1 0,0 0 0,0 0 0,0-1 0,0 1 0,-3-14 738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42:39.753"/>
    </inkml:context>
    <inkml:brush xml:id="br0">
      <inkml:brushProperty name="width" value="0.1" units="cm"/>
      <inkml:brushProperty name="height" value="0.1" units="cm"/>
      <inkml:brushProperty name="color" value="#FF4E00"/>
      <inkml:brushProperty name="inkEffects" value="rainbow"/>
      <inkml:brushProperty name="anchorX" value="-9698.52539"/>
      <inkml:brushProperty name="anchorY" value="-8.63266"/>
      <inkml:brushProperty name="scaleFactor" value="0.5"/>
    </inkml:brush>
  </inkml:definitions>
  <inkml:trace contextRef="#ctx0" brushRef="#br0">76 1 4993,'-1'0'1152,"-3"1"-345,-2 1 108,-1 2-286,-2 0-146,0 1-121,0 1 86,1 1 51,2 1-35,0 0-66,1 1-52,1 0-141,3 0-61,2-1-22,2-1 31,3-1 4,5-1 38,2-2-18,4-2-29,2-1-84,5 0-6,2-1-16,3 1 9,3-1-4,5-1-18,5 0 15,1-1-15,2-1-5,1-1 39,0 1-21,2 1-21,-1 0 44,-1 3-14,0 2 33,1 2 1,-3 2 11,0 1-10,-1 1-44,-1 1-15,2-1-18,2 1 39,4-1 34,1 1-28,2-1 4,4-1-20,2 1-23,1-2 33,2 0 44,3-1-21,2-1 38,2-1 10,2-1-30,4-1-8,5-1-63,3-1 34,1 1-24,-3 0 5,-3 0 18,-4 3-6,-5 1-25,-5 1-10,-3 1 10,-1 0-24,-2 0 16,1-2-15,1-1 23,-2-2-16,0-1-4,-1-1 29,-1 0 38,0 0-28,-2-1-35,-3 0 29,-1 0-40,-2-2 2,-1 0 17,2 0-16,1 0-23,2-1 45,1 1-6,2 0-7,-2 1 4,-2 1-10,-2 1-16,-3 0 13,0 1 13,-1 1 6,0-2-10,1 1-5,1-1-8,0 0 20,1 0 12,1 1-31,-1 2 2,-2 1-11,1 1 20,-3 3 21,-1 0-33,-1 1 3,-2-2 8,1-1 5,0-2-11,0 0 4,1-2-1,-1 0 10,0 0-13,0 0 4,-1-1-1,-1 0 10,2 0-13,0-2 23,3 0-7,2 0-25,-2 0 27,-1 0 0,-1-1-1,-2 1-7,-2 0 2,0-1-1,0-1-9,2-2 2,0 0-1,2 1 0,2-2 0,0 1 0,1 0 0,0 0 56,1 1 68,0 1-44,0 0-64,-3 1 2,0 0-8,2-1-11,0 1 2,3-1-1,0-2 0,0 1 10,-1-1-4,1 0-7,-1 1 2,-1 0-1,-2 2 0,-2 1 0,-1 1 0,-3 0 10,-1-1-13,0 0 4,1-1-1,-4 0 0,-1 0 0,1 1 0,-2-1 0,-5 1 19,-2 1-24,-2 0-2,1 0 0,0 1 9,0-1 15,1-1-22,2 0-2,1 0 19,2 0-7,1-1 22,3 2 97,2-1-17,0 2 11,1-1 21,-2 1 4,0 1-19,-1-1-12,-3 0-53,-7 1-15,-4-1-19,-6 1-26,-7-1-5,-5 1 0,-4 0 7,-2 0-21,-1 1 53,1 0-137,1-1-126,2 2-325,2 0-44,4 1 3,4 0-4,5 1-209,0-2-189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42:41.485"/>
    </inkml:context>
    <inkml:brush xml:id="br0">
      <inkml:brushProperty name="width" value="0.1" units="cm"/>
      <inkml:brushProperty name="height" value="0.1" units="cm"/>
      <inkml:brushProperty name="color" value="#FF4E00"/>
      <inkml:brushProperty name="inkEffects" value="rainbow"/>
      <inkml:brushProperty name="anchorX" value="-17156.78906"/>
      <inkml:brushProperty name="anchorY" value="-528.41687"/>
      <inkml:brushProperty name="scaleFactor" value="0.5"/>
    </inkml:brush>
  </inkml:definitions>
  <inkml:trace contextRef="#ctx0" brushRef="#br0">5 100 8338,'0'2'1189,"-2"-2"-887,0 1-116,1 0 43,2 0 117,1-1-56,0 1 43,0 0 48,2 1-31,0 0-62,5 0-121,9 0-9,7-1 29,6 0-7,5-2-35,2 0-43,5-2 19,5-1 18,3-1-44,4-1-23,0-1-23,-1-1 3,-2 1-13,-1 0-7,-4 2 122,-4 3-35,-3 1-11,-4 2-1,-2 1-30,-1 1-40,-2 0 10,-3-2 21,-2 0-55,1-3 37,1 0-32,2-2 0,2 0 8,0-1 34,0 1 56,2-1-31,2 1 32,4-1-26,4 1-77,4-2-6,1 1 24,-1-1-12,-6 1-24,-10 1-1,-10 1-30,-8 1 17,-10 2-36,-7 3 48,-5 1 31,-4 1-26,-3 0 2,0 2 0,0-1 18,1 1-6,2-1-15,2 0 14,3-1-15,2-1-5,1-1-363,-1-3-242,-2-3-720,-3-6-259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42:49.934"/>
    </inkml:context>
    <inkml:brush xml:id="br0">
      <inkml:brushProperty name="width" value="0.1" units="cm"/>
      <inkml:brushProperty name="height" value="0.1" units="cm"/>
      <inkml:brushProperty name="color" value="#FF4E00"/>
      <inkml:brushProperty name="inkEffects" value="rainbow"/>
      <inkml:brushProperty name="anchorX" value="-18916.20703"/>
      <inkml:brushProperty name="anchorY" value="-893.66052"/>
      <inkml:brushProperty name="scaleFactor" value="0.5"/>
    </inkml:brush>
  </inkml:definitions>
  <inkml:trace contextRef="#ctx0" brushRef="#br0">57 1 7418,'0'1'864,"0"0"-476,0 0-88,4 1 959,-5-1-923,-3 2-112,-3 2 29,-2 1-2,-3 1-43,1 0-80,2-2-16,4-1-58,2-1-9,4-2-2,2-2-3,3 0 56,0-1 68,0 1 49,-1-1 3,-1 1-77,-2 0-50,0 2-46,-1 0-42,2 2 24,0-1 26,5 0 57,5 0 15,3 0 57,5-1 7,3-1-7,1 1-14,0-1-98,-2 0-10,-1 1-14,-2 1-12,-1-1-36,-1 0 18,0-2 2,0 0 8,1 0-10,-1-1-6,-1 1-8,-1 1-8,0 0 10,-1 2 25,-1 1-26,0 1 10,-1 0-3,-1 0-19,3 0 34,1 0-20,1-2 6,3 0 18,2 0 3,2-2 10,1-1-20,0-1-21,1-1 5,1 0-4,1-2 28,1 0-27,1-2 1,-1 1 18,-1 1 2,-3 0 10,-2 1-10,-1 1-34,-2 2 9,-1 0 14,-2 2 13,-2 1-3,-1-1-34,0 1 10,1 0-5,0 0 9,1-2 17,-1 0-24,0 0 0,0-1 8,-1-1 16,-1 1-5,0-2-16,0 1-3,0 0 8,0 0 16,-1 0-33,1 1 39,-1 0-21,1 0-13,3 0 24,2-1-9,1 0 22,0 0 22,-2 0 42,-3 0 0,-4 0-6,-2 1 14,-2 0-5,-3 0 12,-1 1-69,-4 0 11,-1 0-35,1 0 7,0 0 15,0 0-6,1 0-15,2 0-5,0 0 0,-1 0-1,0 0-9,1 0-16,0 0-53,-1 0-70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42:52.415"/>
    </inkml:context>
    <inkml:brush xml:id="br0">
      <inkml:brushProperty name="width" value="0.1" units="cm"/>
      <inkml:brushProperty name="height" value="0.1" units="cm"/>
      <inkml:brushProperty name="color" value="#FF4E00"/>
      <inkml:brushProperty name="inkEffects" value="rainbow"/>
      <inkml:brushProperty name="anchorX" value="-20625.59375"/>
      <inkml:brushProperty name="anchorY" value="-1320.9729"/>
      <inkml:brushProperty name="scaleFactor" value="0.5"/>
    </inkml:brush>
  </inkml:definitions>
  <inkml:trace contextRef="#ctx0" brushRef="#br0">129 13 7258,'-1'0'1320,"-2"-1"-1036,-1 0 128,-1-1-333,-2 0 33,0 0 53,-1-1 31,-2 1-13,-1 3 29,-2 3 40,-1 2-20,1 1-65,0 1-18,3 0-65,3 0 13,4-1 10,4-7-98,-1 0-1,0 1 1,0-1 0,0 1-1,0-1 1,0 0 0,0 1-1,1-1 1,-1 1 0,0-1-1,0 0 1,1 1 0,-1-1-1,0 0 1,1 1 0,8 4 121,6-1-22,6-2-1,3 0-1,3-1 63,2 1 10,2 0 47,0 0-46,1 0-76,1 0 3,0-2-74,2-1-2,1-1-4,1-1-22,1-1 6,1-1 25,2 1 20,0 0 14,-1 1 65,-2 1 31,0 2-42,-2 1-39,1 1-26,-2 1 2,1 0-14,1-1 2,3 0 18,0-2-25,1 0-19,0 0 5,0-2 15,-1 0-15,-1 0 5,0 1 8,-1 0-11,-1 0-34,2 0 28,2-1-11,1-2-6,2 0-7,2-2 1,2 1 18,3 0 13,0 1 25,0 0-14,0 2 25,-1 1-63,-1 0-9,-1 2 37,-3-1-14,-1 0-23,0-1 27,0 0-29,1 0-10,-1 1 22,2 0 38,0 0-39,0 1 6,-1 0 17,-1 1-16,-1 0-14,-2 0 5,-1 0-31,-1-1 17,-1 0 50,1-2-34,1 1-5,-1-1-6,2 0 8,0-1 6,1 2-10,-1-1-6,-1 1-8,-1 1 29,-2-1 10,0 0-11,0-1-14,0 0 5,-1-1-3,1 0 9,-1 1-30,-1 0 9,-2 1 15,0 1 13,0-1-22,-1 1 18,0-2 4,0 0-38,0-1 30,2 0 8,0 1-31,-1 1 11,-1 0 15,-1 0-34,-1 1 30,0 0-10,1 1-6,2 0 21,1 0-16,3 0 14,2 0-3,3 0-18,1 0 15,2-1-5,0 1 1,1-1 19,0 1-25,-2 1-10,-2 0 12,0 1-5,0 0 20,1 0 3,0-1-18,2-1 7,0 0 6,0 0 7,0 1-20,-1 0 7,-1 1-22,-1 0-3,-2-1 46,-5-1-6,-2-1-4,0-2-16,1-1 5,2-2-12,1 0 30,2 0-9,0 1-33,0 2 1,-2 1 25,-2 3 10,0 1 17,-1 0 6,1 1-27,1-1 0,0 0 26,5-1-27,2-2-10,2-1 12,2 0 50,0 0-4,2-1 14,1 1 36,1 1 9,2 1-28,1 2-45,-1-1-6,0 1-22,1-1 2,-1-2-2,3 0 0,1-3-9,3 0 12,1-1 5,-4 0 45,0 0 44,-1 2-9,-1 1-29,0 0-18,-1 1-15,-1 1-9,-2-1-37,0-2-9,-1 0 18,1-2 2,1 0-1,0-1 2,-2 1 10,0 0 24,0 2-15,-3 0 6,1 1-38,2 0-18,0-1 50,0-2-36,2 0 11,2-1-2,-1-1 0,2 0 28,-1 0-17,-1 1-12,-2 0 22,1 2 48,1 1 25,-2 1 6,-1 1 21,0 0-50,-2 0-50,-3 0 31,-4 0-33,-5 0 8,-4-1-22,-6 0-4,-3 0 19,-3 1 40,-2 1-10,1 2 34,2 2 169,0 1-74,1 0-98,2 1 24,-5-1-62,-1-1 2,-5-2-59,-4 0-14,-3-3 0,-3 0-70,-2 0-279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29:05.880"/>
    </inkml:context>
    <inkml:brush xml:id="br0">
      <inkml:brushProperty name="width" value="0.1" units="cm"/>
      <inkml:brushProperty name="height" value="0.1" units="cm"/>
      <inkml:brushProperty name="color" value="#AB008B"/>
    </inkml:brush>
  </inkml:definitions>
  <inkml:trace contextRef="#ctx0" brushRef="#br0">82 2 5105,'-2'0'101,"1"0"1,0-1-1,-1 1 0,1 0 0,0 0 0,-1 0 1,1 0-1,0 0 0,-1 0 0,1 0 0,-1 1 1,1-1-1,0 0 0,-2 1 0,-17 9 801,18-9-815,1 0-47,1-1-1,-1 1 1,0-1-1,1 1 0,-1-1 1,0 1-1,1-1 1,-1 1-1,1 0 0,-1-1 1,1 1-1,-1 0 1,1-1-1,0 1 0,-1 0 1,1 0-1,-1 1 1,1-1-12,0-1 1,0 1 0,0 0 0,-1-1-1,1 1 1,0 0 0,0-1 0,-1 1 0,1-1-1,-1 1 1,1 0 0,0-1 0,-1 1-1,1-1 1,-1 1 0,0-1 0,1 0 0,-1 1-1,1-1 1,-2 1 0,-2 1 135,4-2-136,0 0 0,-1 0 0,1 0 0,0 0 0,0 0 0,-1 0 0,1 0 0,0 0 0,0 0 0,-1 0 0,1 0 0,0 0 0,0 1 0,-1-1 0,1 0 0,0 0-1,0 0 1,0 0 0,-1 1 0,1-1 0,0 0 0,0 0 0,0 1 0,0-1 0,-1 0 0,1 0 0,0 1 0,0-1 0,0 0 0,0 0 0,0 1 0,0-1 0,0 0 0,0 0 0,0 1 0,0-1 0,0 0 0,0 0 0,0 1 0,0-1 0,0 0 0,0 0 0,0 1 0,0-1 0,0 0 0,0 0 0,1 1 0,-1-1 0,0 0 0,0 0 0,0 1 0,0-1 0,1 0 0,-1 1 5,0-1 1,-1 0-1,1 1 0,0-1 1,0 1-1,0-1 0,0 0 1,-1 1-1,1-1 0,0 1 1,0-1-1,-1 0 0,1 0 1,0 1-1,0-1 0,-1 0 1,1 1-1,0-1 0,-1 0 1,1 0-1,-1 0 0,1 1 1,0-1-1,-1 0 0,0 1 77,0-1-101,1 0 1,0 0 0,0 0-1,0 0 1,0 0-1,0 0 1,0 1-1,-1-1 1,1 0 0,0 0-1,0 0 1,0 0-1,0 0 1,0 1 0,0-1-1,0 0 1,0 0-1,0 0 1,0 0-1,0 1 1,0-1 0,0 0-1,0 0 1,0 0-1,0 0 1,0 1 0,0-1-1,0 0 1,0 0-1,0 0 1,0 0-1,0 1 1,0-1 0,0 0-1,0 0 1,0 0-1,0 0 1,0 0 0,1 1-1,-1-1 1,0 0-1,0 0 1,0 0-1,0 0 1,0 0 0,0 0-1,1 0 1,-1 1-1,0-1 1,1 0 19,0 0 0,-1 0 0,1 1-1,-1-1 1,1 0 0,0 0 0,0 0 0,-1 0 0,1 0 0,0 0 0,-1 0-1,1 0 1,0 0 0,0 0 0,9-4 169,-8 3-173,-1 0-1,0 1 0,1-1 1,-1 1-1,1-1 1,-1 1-1,1-1 0,-1 1 1,0 0-1,1 0 1,-1 0-1,1 0 0,-1 0 1,1 0-1,-1 0 1,1 0-1,-1 1 0,1-1 1,-1 0-1,1 1 1,-1 0-1,0-1 0,1 1 1,1 1-1,0 0 22,0 0 1,0 0-1,0 0 0,0 0 1,1-1-1,-1 1 0,7 1 0,-4-3 6,-1 1 0,1-1 0,0 1 0,7-2 0,56-1 384,-57 2-346,19 2 1,3 1-16,-14-4-52,-1-1 0,29-6 0,-29 4-3,0 1 1,29-1-1,34 0 42,-18-1-61,-11 2 10,11 0 1,-3 4-10,-28 1 2,-1-2 1,36-5 0,-33 1-3,0 1 0,0 2-1,0 1 1,58 8 0,-25 2-41,-65-9 45,1-1 0,0 1-1,0-1 1,6 0-1,2 0 13,97 4-15,-21 4-1,-57-4 17,1-1-1,47-2 1,-9-11 106,-47 6-91,45-2-1,3 7-21,-8 0-1,71-8 0,-100 4-13,0 2 1,50 4 0,-45 1 9,1 1 150,1-2-1,64-2 1,-81-2-44,0 1 1,26 4-1,-6-1 74,91-2 135,-95 0-71,-40-1-230,-3 0-147,0-2-73,1 1 0,-1 0-1,0-1 1,1 1 0,-1-1 0,1 0 0,0 0-1,-4-3 1,5 4 61,-26-25-1924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29:07.685"/>
    </inkml:context>
    <inkml:brush xml:id="br0">
      <inkml:brushProperty name="width" value="0.1" units="cm"/>
      <inkml:brushProperty name="height" value="0.1" units="cm"/>
      <inkml:brushProperty name="color" value="#AB008B"/>
    </inkml:brush>
  </inkml:definitions>
  <inkml:trace contextRef="#ctx0" brushRef="#br0">26 189 9010,'-11'1'395,"7"-1"-188,8-2-146,-3 2-60,-1 0 0,0 0 1,0 0-1,0-1 0,0 1 0,1 0 1,-1 0-1,0 0 0,0 0 0,0 0 1,0-1-1,0 1 0,0 0 0,1 0 1,-1 0-1,0 0 0,0-1 0,0 1 1,0 0-1,0 0 0,0 0 1,0-1-1,0 1 0,0 0 0,0 0 1,0-1-1,0 1 0,0 0 0,0 0 1,0 0-1,0-1 0,0 1 0,0 0 1,-5-9 25,5 8-22,-1 0-1,0-1 1,1 1-1,-1 0 1,1 0-1,-1 0 1,1 0-1,0 0 1,-1-1-1,1-1 1,1-1 79,3-8-22,-4 12-25,0-1 1,0 1-1,0 0 1,0-1-1,0 1 0,0 0 1,-1 0-1,1-1 0,0 1 1,0 0-1,0 0 1,0-1-1,0 1 0,0 0 1,0 0-1,0-1 1,-1 1-1,1 0 0,0 0 1,0 0-1,0-1 0,-1 1 1,1 0-1,0 0 1,0 0-1,0 0 0,-1-1 1,1 1-1,0 0 1,0 0-1,-1 0 0,1 0 1,0 0-1,-1 0 0,1 0 1,0 0-1,0 0 1,-1 0-1,1 0 0,0 0 1,-1 0-1,1 0-33,0 0 0,0 0 0,-1 0 0,1 0-1,0 0 1,0 0 0,0 0 0,0 0 0,-1 0 0,1 0 0,0 0 0,0 0-1,0 0 1,0 1 0,-1-1 0,1 0 0,0 0 0,0 0 0,0 0 0,0 0-1,0 0 1,-1 1 0,1-1 0,0 0 0,0 0 0,0 0 0,0 0 0,0 1-1,0-1 1,0 0 0,0 0 0,0 0 0,0 1 0,0-1 0,0 0 0,0 0-1,0 0 1,0 0 0,0 1 0,0-1 0,0 1-2,0 0 1,0-1-1,0 1 0,1-1 0,-1 1 1,0 0-1,0-1 0,1 1 1,-1-1-1,0 1 0,1-1 1,-1 1-1,1 0 0,0 0 1,16 9 195,-11-8-132,-1 1-1,1-1 0,-1 0 1,1-1-1,0 1 0,0-1 1,11 1-1,49-1 110,-39-2-151,110 0 41,-10 7-6,-80-3-37,353 19 258,-232-18-197,-113-5 29,102-15 0,-93 7 2,-11 2-82,132-11 131,-148 16-140,-1 2 1,0 2 0,41 7 0,126 13 46,-99-17 139,273 3 50,-310-14-173,101-23 1,-12 1 150,138-8 13,-183 23-235,-30 2-1,21-2-2,57 0-2,-98 10-10,70-3-4,93-8 5,-103 6 119,-28 3-51,-25 0-53,37 0 31,38-2 157,-78 9-107,-6 1 34,-33-3 79,1 1 0,39 6-1,-65-7-189,-1 1-1,1-1 0,0 0 1,0 0-1,0 0 1,0 0-1,0 0 0,0 0 1,0 0-1,0 0 0,1-1 324,-2 1-328,0 0-14,0 0 0,0 0 0,0 0 0,-1 0 0,1 0 0,0 1 0,0-1 0,0 0 0,0 0 0,0 0 0,-1 0 0,1 0 0,0 0 0,0 0 0,0 1 0,0-1 0,0 0 0,0 0 0,0 0 0,0 0 0,0 0 0,0 1 0,0-1 1,0 0-1,0 0 0,0 0 0,0 0 0,0 1 0,-1-1-2,1 1 0,-1-1 0,0 1 0,1-1 1,-1 0-1,1 1 0,-1-1 0,0 0 1,1 1-1,-1-1 0,0 0 0,1 0 0,-1 1 1,0-1-1,1 0 0,-2 0 0,-1 0-4,3 1 4,0-1 0,-1 0 0,1 0 0,-1 1 0,1-1 0,-1 0 1,1 1-1,0-1 0,-1 0 0,1 1 0,0-1 0,-1 0 0,1 1 0,0-1 0,0 1 0,-1-1 0,1 1 0,0 0-7,-1-1-1,1 1 1,0-1-1,0 1 1,-1-1-1,1 1 0,0-1 1,-1 1-1,1-1 1,-1 0-1,1 1 1,0-1-1,-1 1 1,1-1-1,-1 0 0,1 0 1,-2 1-1,-51 23-1490,52-24 1406,0 1 0,0-1 0,-1 1 0,1 0 0,0 0 0,0-1 0,0 1 0,-1 1 0,1-1 0,0 0-1,1-1 0,-1 1 1,0-1-1,1 1 0,-1-1 1,0 1-1,0-1 1,0 0-1,1 1 0,-1-1 1,0 0-1,0 0 0,0 1 1,-1-1-1,-13-1-1192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29:10.470"/>
    </inkml:context>
    <inkml:brush xml:id="br0">
      <inkml:brushProperty name="width" value="0.1" units="cm"/>
      <inkml:brushProperty name="height" value="0.1" units="cm"/>
      <inkml:brushProperty name="color" value="#AB008B"/>
    </inkml:brush>
  </inkml:definitions>
  <inkml:trace contextRef="#ctx0" brushRef="#br0">43 29 4041,'1'-1'142,"0"0"0,0 0 0,0 0 0,0 0 0,-1-1 0,1 1 0,0 0 0,-1-1 0,1 1 0,-1 0 0,1-1 0,-1-2 0,0-5 2278,-1 9-2376,-7 1 594,-9 6-182,17-7-436,-2 1 94,1 1 0,-1-1 0,1 0 1,-1 0-1,0 0 0,1-1 0,-1 1 0,0 0 1,0-1-1,-3 1 0,9 1 697,-7 1-267,3-3-535,-1 0-1,1 1 0,-1-1 0,1 0 0,0 1 1,0-1-1,-1 0 0,1 1 0,0-1 0,-1 0 1,1 1-1,0-1 0,0 1 0,0-1 0,0 0 0,-1 1 1,1-1-1,0 1 0,0-1 0,0 1 0,0-1 1,0 1-1,0-1 0,0 0 0,0 1 0,1 1-4,0-1 0,-1 0 0,1 0 0,0 0 0,0 0 0,0 0 0,0 0 0,0 0 0,0 0 0,0 0 0,0 0-1,1-1 1,-1 1 0,0 0 0,0-1 0,1 1 0,-1-1 0,0 1 0,1-1 0,-1 0 0,0 1 0,3-1 0,2 0 40,0 0 0,0 0 0,11-3 1,-9 2 14,83-9 418,-69 9-388,0 0-1,26 5 1,-20-2-81,-1 0 1,53-5-1,27-6 5,-76 8-9,46 5 1,3 4 24,130-2 0,-159-8-28,104-5 8,-1 14-1,-45 1 71,117-6 0,-199-3-26,-1 1-1,1 2 0,30 5 1,-17 2-31,-7-2-9,63 7 1,30-18 3,-64 1-11,-18 2-3,5-2 5,56 6-1,120 0 149,-66-1 463,-111 1-368,-42-2-232,0 0 0,0 0 0,0 0 0,-1 1 0,9 3 1,-28-4-94,8-1 47,-11 0-184,-28-4 0,-22-7 3097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29:12.540"/>
    </inkml:context>
    <inkml:brush xml:id="br0">
      <inkml:brushProperty name="width" value="0.1" units="cm"/>
      <inkml:brushProperty name="height" value="0.1" units="cm"/>
      <inkml:brushProperty name="color" value="#AB008B"/>
    </inkml:brush>
  </inkml:definitions>
  <inkml:trace contextRef="#ctx0" brushRef="#br0">0 155 8018,'1'0'51,"-1"0"0,0 1 1,1-1-1,-1 0 0,0 0 1,0 1-1,1-1 0,-1 0 1,0 1-1,0-1 0,0 1 1,1-1-1,-1 0 0,0 1 1,0-1-1,0 0 0,0 1 0,0-1 1,0 1-1,0-1 0,0 0 1,0 1-1,0-1 0,0 1 1,0 3 446,9 0 433,-3 0-886,1-1-1,0 0 1,-1-1 0,1 1-1,0-1 1,1 0-1,-1-1 1,0 0 0,12 1-1,4-2 81,40-5-1,-31 2-45,95-14 90,60-12 190,139-10-49,-164 23-20,135-14 179,57-14-397,-181 32-25,183 24 49,-318-10-44,123 12 231,-51-3-234,-64-7-32,44 3 28,-36-5-10,312 0 83,-211-8 100,-107 7-117,57 9-1,36 1-83,1-11-16,64 3 107,-121 5-8,80 3-1,-81-15-74,18 0-17,227 11 301,-150-10 161,-160 3-257,33 5-1,-36-3-153,-7-1-30,0 0 0,-1 1 0,1 1 0,-1 0 0,11 4-1,-9-3 25,41 12 342,-50-15-290,-2-2-181,-1 0 0,0 0-1,1 0 1,-1 0 0,1-1 0,0 1 0,-1 0 0,1-1 0,0 1 0,-2-4-1,-6-9-1175,-3-2-504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29:19.373"/>
    </inkml:context>
    <inkml:brush xml:id="br0">
      <inkml:brushProperty name="width" value="0.1" units="cm"/>
      <inkml:brushProperty name="height" value="0.1" units="cm"/>
      <inkml:brushProperty name="color" value="#AB008B"/>
    </inkml:brush>
  </inkml:definitions>
  <inkml:trace contextRef="#ctx0" brushRef="#br0">11 121 6113,'8'-6'1323,"-7"5"-1284,2-7 290,-3 4 881,-1 5-1161,0 0 0,0 0 0,0-1 0,0 1 0,0 0 0,0 0-1,0 1 1,0-1 0,0 0 0,1 0 0,-1 0 0,0 0 0,0 3 0,-6 19 340,5-19-283,2-3-98,0-1 0,0 1-1,0-1 1,0 1 0,0-1 0,0 1-1,-1-1 1,1 1 0,0-1-1,0 1 1,1-1 0,-1 1 0,0-1-1,0 1 1,0-1 0,0 0 0,0 1-1,0-1 1,1 1 0,-1-1-1,0 1 1,0-1 0,1 0 0,-1 1-1,1 0 1,0-1 4,-1 1 0,1-1 0,0 1 0,0-1 0,0 0 0,-1 1 0,1-1 0,0 0 0,0 0 0,0 0 0,0 0 0,0 0 0,1 0 0,1 0 31,0 0 0,0 0-1,0-1 1,0 0 0,0 1 0,6-3-1,-7 2-11,1 0-1,0 0 1,0 0 0,-1 0-1,1 1 1,0 0-1,0 0 1,0-1-1,-1 1 1,1 1 0,5 0-1,4 1 60,16 6-1,-16-4-56,1-2-2,-1 0 0,0-1 0,0 0 0,1-1 0,-1 0-1,14-2 1,-14 1-15,76-11 112,-56 7 21,56-3 1,47 3 53,-128 4-205,51-7 36,0 1-22,30 4-9,41-3-4,-57-6 0,-32 4 6,20-2 11,119-4-1,-139 12-17,68-12-1,-69 7 5,67-2 0,-16 12-12,-49-1 14,-7 0-2,-11-1 8,24-1 0,-12-2-11,115-4 103,-64 9 21,-71-3-116,0 0-1,31-5 1,28-10 16,-73 15-22,21-5 48,1 0-1,-1 1 1,1 2 0,36 0 0,-43 3 3,12 0 193,29 5 1,-38-1-12,-10-2-206,28 11 91,-23-8-93,2 1-11,-6-6-7,-8 0-7,0-1 0,0 0 0,0 0 0,0 1-1,0 0 1,0-1 0,-1 1 0,1 0 0,3 2-1,-4-3 1,1 0 1,-1 1-1,0-1 0,0 0 0,0 0 0,1 1 0,-1-1 0,0 0 0,2-1 0,-1 1-1,-2 0-1,0 0 1,0 0-1,0 0 1,0 0-1,0 0 1,0 0-1,0 0 1,0 0-1,0 0 1,0 0-1,0 0 1,0 0-1,0 0 1,0 0-1,0 0 1,0 0-1,0 0 1,0 0-1,0 0 1,0 0-1,0 0 1,0 0-1,0 0 1,0-1-1,0 1 1,0 0-1,0 0 1,0 0-1,0 0 1,0 0-1,0 0 1,0 0-1,0 0 1,0 0-1,0 0 1,0 0-1,0 0 1,0 0-1,0 0 1,0 0-1,0 0 1,0 0-1,0 0 1,0 0-1,0 0 1,0 0-1,0 0 1,0 0-1,0 0 1,0 0-1,0 0 1,0 0-1,1 0 0,-1 0 1,-24-31-871,2 6-186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06:41.292"/>
    </inkml:context>
    <inkml:brush xml:id="br0">
      <inkml:brushProperty name="width" value="0.1" units="cm"/>
      <inkml:brushProperty name="height" value="0.1" units="cm"/>
      <inkml:brushProperty name="color" value="#FF4E00"/>
      <inkml:brushProperty name="inkEffects" value="rainbow"/>
      <inkml:brushProperty name="anchorX" value="1787.18384"/>
      <inkml:brushProperty name="anchorY" value="-5739.63086"/>
      <inkml:brushProperty name="scaleFactor" value="0.5"/>
    </inkml:brush>
  </inkml:definitions>
  <inkml:trace contextRef="#ctx0" brushRef="#br0">7464 30 4657,'-1'1'408,"-2"0"-373,-2 0 41,0 1 21,1-1 787,1 0 38,1-2-361,1 0-25,-1-2-193,1-1-65,1 2-150,-1-1 20,-1 1-103,0 0-33,-1 0 13,1 1-1,1 0-29,-1-1 28,2 1-1,-1-1-8,2 0 22,0-1 21,0 1-33,0 0-7,-1 2 77,-1 3 59,-1 1 62,0 2-66,-1-1-85,0-1 34,2 0 120,2-1 37,3-3-30,2-2-83,0-1-88,2-1 0,-2 0-30,-1 1-16,0 2 30,-3 1 0,-2 2-18,-1 1 6,0 2 26,2-1 11,2 1 45,2-2 27,3-1-61,0 0-24,1-2-23,-2 0 10,-1 0 50,-2 1-34,-2 1-14,-1 2 14,-1 1-16,-1 2-5,-2 2 11,1 0-51,-1 1 164,0 2 53,-1 2-45,0 2-12,-2 3-32,-4 3-41,-3 4-11,-4 2 36,-5 4 71,-5 3 0,-7 2-41,-6 1 26,-6 0-46,-4 2-26,-3-1-70,-2-2-2,0 0 4,1-1-14,-1-1-6,-2 0 1,-2 1-1,-3 1 28,-4 2-27,-2 4-18,-7 2 24,-3 5 27,-3 2-16,-3 1 35,-1 0 19,0-3-51,-2-1-19,2-2 12,-4-3 2,-6 0-20,-2-2 7,-3 1-3,0 0 9,0 1-2,-1 0 1,-2 2-9,-3 1 2,-2 0-1,2 1 0,2 0 9,3 1-11,2-1 3,0 0 8,-1-1 17,-3-2-42,1-1 13,1-1 4,3-2-11,2-1 22,1-1-7,-3-4-6,-4-2 11,0-1-12,1 0-25,1 0 54,2 0-9,0 1-23,-4 1 9,-3 5-23,-2 5 34,-1 4-30,2 3-9,0 3 40,0 2-32,-2 0 11,-2 0 16,3-1-25,4 1 0,9 1 18,8 0 21,5 1-33,4 1 12,2 0-4,0-2-9,-2-1 11,0-1 6,0 0-10,3-2 12,4-2-12,2-1 31,5-3-37,2-1-16,5 0 32,4 1-12,2 1 13,0 1-30,1 1 18,2 0 3,1 0-10,3-1 12,4 0-3,4-2 10,3-1-2,2 1-18,1 0-3,1 1 18,0 2 12,2 0-22,2 1 0,1 0 8,3 0-3,1 1 10,3 1-30,0 0 18,2 0 22,0 0-35,-1-1 21,0 2 3,2-1-20,0-3 82,3-6 31,9-33-90,-1 17-1,3 5 4,3-5-10,2-3-3,1-3 18,3-2-15,1-1-14,1 1 24,1 0-18,2-1 5,1-1 18,1 0-25,-1-3 0,1-2 36,1-2-30,-1-1 30,2-1 0,-1 0-18,2 0 7,1 2-22,2 1 34,0 2-39,1 0 12,-1-1-4,1 0-28,2-3 8,1-3 24,3-1 1,0-2 21,-1-1-24,1 0 9,-2 1 25,-2 0-36,-1 2 3,-4 0 7,-1-1-31,2 0 28,0 1-1,0 2-18,0 2 26,1 1-9,0 0 12,1 1-2,-2-1-27,-2-2 8,-2-2 15,0 0-43,-1-1 22,0-1 49,-1 1-24,0-1-18,-1 0 7,-1 0-4,1 0-19,-2-1 25,-2-1 10,-1 0-22,-3 0 28,-2-1-27,-1 0 7,0 1-2,-2-1 28,1 1-36,0 0 12,1-1 6,0 1-13,-1-1 4,0-1 9,-1 0-4,-1 0 21,0-2-6,-1 1 13,0-1 15,0 0-32,0 0-7,-1-1-37,1 0 8,-1 0 23,1 0 20,-1-2 34,0-1-8,-2 0-59,-1-2 37,-1 0-43,0-2-7,0-1-9,0-2 0,2 0 9,1 0 24,1 0 22,0 0 6,0 3-9,-1 0-14,-1 4 3,0 0-11,-1 3 2,1 0-1,1 1-18,1-1-61,1-2 54,2-3 17,0-1 4,0 1 12,0-1 17,-1 1 6,-2 1 9,-1 1-76,0 1 13,-2 2 39,0 1 4,2 0-27,0 1-7,1 0 10,0 1 22,1 0-6,0-1-5,0 0-7,0 0 1,1 0-10,-1 2-44,1 1 2,0 1 62,1 1-30,-1 1 22,1 1 23,1 2-24,0 1-29,0 3 27,0 0 27,1 2-27,-1 2 1,1 1 0,-1-1 9,0-1-4,-1-1-7,0-2 21,-2-4-16,1-2 61,-1-2 21,0-2-41,-1 1-49,-1 0 13,-2 1 38,-2 0-32,-1 0 11,0-1 185,0-2-16,1 0-78,0-2-24,0-3-71,1-1 12,-1 0 0,-2-2-22,-2 2-22,-1-1 25,0-1 9,0 2-31,0-2 11,2 0-32,2 1 8,0-1 6,3 1-4,1 1-16,-1 0 51,1-1 12,1 1-85,0 2 0,2-1 6,2-1-8,2-1 40,3-3 7,2-4 10,3-4-29,1-4 48,1-2 3,-2-2-28,-1-1 39,-2 1 16,-4 4-41,-2 3 33,-2 4 17,-2 5-70,-1 2 13,-1 2-25,1 2 3,0 1-2,1 2-9,0-1 2,3 1-243,0-2-781,3-5-352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29:21.767"/>
    </inkml:context>
    <inkml:brush xml:id="br0">
      <inkml:brushProperty name="width" value="0.1" units="cm"/>
      <inkml:brushProperty name="height" value="0.1" units="cm"/>
      <inkml:brushProperty name="color" value="#AB008B"/>
    </inkml:brush>
  </inkml:definitions>
  <inkml:trace contextRef="#ctx0" brushRef="#br0">60 142 6649,'-11'9'1234,"-14"6"-1,11-6-744,13-9-439,1 0 1,-1 0-1,1 0 0,-1 1 1,1-1-1,-1 0 1,0 1-1,1-1 1,0 1-1,-1-1 1,1 0-1,-1 1 0,1-1 1,-1 1-1,1-1 1,0 1-1,-1 0 1,1-1-1,0 1 1,0-1-1,0 1 0,-1 0 1,2 0-5,-1 0 0,1-1-1,-1 1 1,1-1 0,-1 1 0,1-1 0,0 1 0,-1-1-1,1 1 1,0-1 0,-1 0 0,1 1 0,0-1 0,-1 0 0,3 1-1,15 5 126,1-1-1,0-1 1,0 0-1,0-1 1,39 0-1,-34-3-100,19 2 26,56-6 0,-4-6-78,156 4 0,-233 7-17,189 11 22,6-12 1,-160-2-31,400-27 14,-138-1-14,-230 22 8,100-7 23,1 15-22,-115 6 3,240 7 58,31-29 273,-267 11-317,-1-3 0,93-22 0,-74 8 0,158-16 0,-27 26-11,-104 8 1,-52 1 126,1 4 1,76 10 0,-81-1 3,107 1 0,-40-21-39,-121 9-13,16 0-1,-22 1-61,-4 0-24,0 0 1,0 0-1,0 0 1,0 0-1,0 0 0,0 0 1,0 0-1,0 0 1,0 0-1,0 1 1,0-1-1,0 0 1,0 0-1,-1 0 0,1 0 1,0 0-1,0 0 1,0 0-1,0 0 1,0 0-1,0 0 1,0 0-1,0 0 0,0 0 1,0 1-1,0-1 1,0 0-1,0 0 1,0 0-1,0 0 1,0 0-1,0 0 1,0 0-1,0 0 0,0 0 1,0 0-1,0 1 1,0-1-1,0 0 1,0 0-1,0 0 1,0 0-1,0 0 0,0 0 1,1 0-1,-1 0 1,0 0-1,0 0 1,0 0-1,0 0 1,0 0-1,0 0 0,0 1 1,0-1-1,0 0 1,0 0-1,0 0 1,-3-1 87,0 1 0,-1 0 0,-6 2 0,5-2-101,-6 0-231,0-1 1,0 0-1,0-1 1,0 0-1,0-1 1,0 0-1,-13-6 0,0-5-996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29:24.851"/>
    </inkml:context>
    <inkml:brush xml:id="br0">
      <inkml:brushProperty name="width" value="0.1" units="cm"/>
      <inkml:brushProperty name="height" value="0.1" units="cm"/>
      <inkml:brushProperty name="color" value="#AB008B"/>
    </inkml:brush>
  </inkml:definitions>
  <inkml:trace contextRef="#ctx0" brushRef="#br0">17 0 4601,'-2'2'125,"-9"11"168,11-13-270,-1 0-1,1 1 0,0-1 1,-1 1-1,1-1 0,0 1 1,0-1-1,0 0 1,-1 1-1,1-1 0,0 1 1,0-1-1,0 1 0,0-1 1,0 1-1,0-1 0,0 1 1,0-1-1,0 1 0,0-1 1,0 1-1,0-1 0,0 1 1,0-1-1,1 1 1,-1-1-1,0 1 0,5 3 311,-4-4-255,-1 0 1,1 1-1,0-1 0,-1 1 0,1-1 0,-1 1 1,1-1-1,0 1 0,-1-1 0,1 1 1,-1-1-1,0 1 0,1 0 0,-1-1 0,1 2 1,-1 0 184,0-1-216,0-1-1,0 1 0,0-1 0,1 1 0,-1 0 0,0-1 0,0 1 0,0-1 1,1 1-1,-1-1 0,0 1 0,1 0 0,-1-1 0,0 1 0,1-1 0,-1 0 0,1 1 1,-1-1-1,0 1 0,1-1 0,-1 0 0,1 1 0,0-1 0,-1 0 0,1 1 1,4 2 139,-3-3-116,-1 1 1,0 0-1,1 0 0,-1 0 0,0 0 0,1 0 1,-1 0-1,0 0 0,0 0 0,0 0 0,0 1 1,0-1-1,1 3 0,1 0 37,-1 0 0,0 0 0,1 0 0,0 0-1,0-1 1,0 0 0,0 1 0,0-1 0,7 4 0,-4-2 15,-4-3-92,1-1 0,-1 1 0,1-1 0,0 0 0,0 1 0,-1-1 0,1-1 0,0 1 0,0 0 0,0-1 0,0 1 0,4-1 0,6 0 37,19-2 0,-25 1-44,53-8 188,-10 0-101,70 0-40,-8 1-50,39-3 87,-28 2 6,-78 6-93,58-8 9,168-26 87,-185 31-15,-40 4-47,91 2 118,-62 2 34,84-1 182,171 25-1,-91-13 133,-62 0-140,-151-11-326,31-1 0,-24-2-38,-31 0 42,-2 1-55,0 0-1,0 0 1,0 0 0,0 0-1,0 0 1,0 0-1,0 0 1,0 0-1,0 0 1,0 0-1,0 0 1,0-1 0,1 1-1,-1 0 1,0 0-1,0 0 1,0 0-1,0 0 1,0 0-1,0 0 1,0 0 0,0 0-1,0 0 1,0 0-1,0 0 1,0 0-1,0 0 1,0 0 0,1 0-1,-1 0 1,0 0-1,0 0 1,0 0-1,0 0 1,0 0-1,0 0 1,0 0 0,0 0-1,0 0 1,0 0-1,0 0 1,0 0-1,0 0 1,0 1 0,1-1-1,-1 0 1,0 0-1,0 0 1,0 0-1,0 0 1,0 0-1,0 0 1,0 0 0,0 0-1,0 0 1,0 0-1,0 0 1,0 0-1,0 0 1,0 0 0,0 0-1,0 1 1,0-1-1,0 0 1,0 0-1,0 0 1,-6-1 48,-2-1-226,0-1 0,0 0 0,0-1 0,1 0 0,0 0 0,-11-7 0,4-6-846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29:28.250"/>
    </inkml:context>
    <inkml:brush xml:id="br0">
      <inkml:brushProperty name="width" value="0.1" units="cm"/>
      <inkml:brushProperty name="height" value="0.1" units="cm"/>
      <inkml:brushProperty name="color" value="#AB008B"/>
    </inkml:brush>
  </inkml:definitions>
  <inkml:trace contextRef="#ctx0" brushRef="#br0">46 37 6001,'-2'0'241,"0"0"0,0 0 0,1-1 0,-1 1-1,0 0 1,0 1 0,0-1 0,1 0 0,-1 0-1,0 1 1,0-1 0,0 1 0,-2 1 0,3-2-216,0 1 0,0-1 0,0 0 0,0 1 1,0 0-1,0-1 0,0 1 0,0-1 0,1 1 0,-1 0 1,0 0-1,0 0 0,1-1 0,-1 1 0,1 0 0,-1 0 1,0 0-1,1 0 0,0 0 0,-1 0 0,1 0 0,0 0 1,-1 2-1,1-2-7,0-1 1,0 1 0,1 0-1,-1-1 1,0 1 0,1 0-1,-1 0 1,0-1-1,1 1 1,-1 0 0,1-1-1,-1 1 1,1-1 0,-1 1-1,1-1 1,-1 1-1,1-1 1,-1 1 0,1-1-1,0 1 1,-1-1 0,1 0-1,0 1 1,0-1-1,-1 0 1,1 0 0,1 1-1,3 0 74,1 0 1,9 2-1,-10-3-34,207 15 952,5-17-830,-124 0-76,185-7 362,-211 5-348,179-12 52,162-4 21,-115 21-140,-159 3-34,10-1 6,-85-3-13,45-2 4,25-3-7,44-4 12,-9 1 36,49-4-41,-161 6-18,53-3 17,49 14 10,-52 0 90,-86-3-97,62 3 17,0-2-7,18 0 3,-36-5 10,103 9 1,58 14 98,-142-23-56,-51 0-11,36 3-1,83 7 105,-136-8-173,-7 0 8,0 0-1,0 1 0,0-1 1,6 2-1,-7-1-8,-1-1-1,0 1 1,1-1-1,-1 0 1,1 0-1,4 0 1,-5 0 3,0 0 0,0 0-1,0 0 1,0 0 0,0 1 0,4 0 0,6 2 133,-10-2-134,1 0 0,0 0 0,-1 0-1,1 0 1,3 0 0,3 0 1,-2 2 4,-7-3-13,0 0-7,5-1 45,-5 1-47,0 4-9,0-4 23,0 1-1,0-1 1,0 0 0,0 0 0,0 0-1,0 1 1,0-1 0,0 0 0,0 0-1,0 0 1,0 1 0,0-1 0,0 0-1,0 0 1,0 0 0,0 1 0,0-1-1,0 0 1,0 0 0,0 0 0,1 0-1,-1 1 1,0-1 0,0 0-1,0 0 1,0 0 0,0 0 0,0 1-1,1-1 1,-1 0 0,0 0 0,0 0-1,0 0 1,1 0 0,-1 0 0,0 0-1,0 0 1,0 0 0,1 0 0,-1 0-1,0 1 1,0-1 0,0 0 0,1 0-1,-1 0 1,0-1 0,0 1 0,0 0-1,1 0 1,-1 0 0,20 2 15,-1-2 0,32-2 0,-3 0-14,-30 2 5,-11-1-1,-1 1-1,0 0 1,1 0-1,-1 1 1,0 0-1,7 2 1,-3-1 9,1 0 1,0-1-1,-1 0 1,1 0-1,19-2 0,-8-2 70,-9 0-44,63-9 36,-66 10-81,0 0-1,0 0 0,12 0 0,-16 2 9,10 0 10,-14 1-12,1-1 1,-1 0-1,1 0 0,-1 0 0,1 0 1,4-1-1,8 1 13,-13 0-6,-7 0 7,-2 1 192,-3-1-123,5-3-370,4 3 198,0-1 0,0 0-1,1 1 1,-1-1 0,0 0-1,1 0 1,-1 0 0,1 0-1,-1 1 1,1-1 0,-2-2-1,1-9-1006,-5-6-240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29:56.323"/>
    </inkml:context>
    <inkml:brush xml:id="br0">
      <inkml:brushProperty name="width" value="0.1" units="cm"/>
      <inkml:brushProperty name="height" value="0.1" units="cm"/>
      <inkml:brushProperty name="color" value="#FF4E00"/>
      <inkml:brushProperty name="inkEffects" value="rainbow"/>
      <inkml:brushProperty name="anchorX" value="-5091.97656"/>
      <inkml:brushProperty name="anchorY" value="-23846.70313"/>
      <inkml:brushProperty name="scaleFactor" value="0.5"/>
    </inkml:brush>
  </inkml:definitions>
  <inkml:trace contextRef="#ctx0" brushRef="#br0">471 171 4393,'0'1'2432,"0"-2"-2548,-1-2 607,1-2-451,-2-1-1,0-3 128,0-1 153,0-1 253,-1 2-119,1 3-165,0 1-20,-2 2-103,-1 3 24,0 1-43,-1 2-28,1 1-13,-1 1 11,-1-1 31,-1-1 0,-1 0-7,0 0-5,-2 1-55,1-1-41,0 0 8,0 2 11,-2 0-15,-3 2-13,-1 1-6,-3 1 38,-1-1 34,1 2-8,0 1-30,0 0-8,1 1-19,0 0-16,0 2-7,1-1-9,1-1 67,0 2 26,1 0 15,1 1 30,0 1 3,1 0-26,1 0-47,1-1-16,1 1-19,2-2 2,3 1-41,1 0 21,3-1 1,0 1-1,2-1 47,1 0 25,1 2-14,1 1-1,2 1-36,3 2-9,2 0-19,-1 0 40,2-2 61,1-1 22,2-2 9,0-2-53,-1-1-11,4-1-28,0 0-33,0 0 15,0 1-16,-1-1 3,2-1 74,1 0 25,3-2-3,4-1-12,2-2-31,4-3-2,3-1 6,3-2 6,2-1 8,1 0-1,-2 1-46,0 2-5,0 3-10,-1 0-29,-1 1 16,-1-1-15,3 0 3,0 0-1,0-1 9,1 1-11,2-1 3,0 1-1,2 1 0,-1 1 9,0 0-11,0 0 12,0 0-12,3-2 12,2-3 53,1 0 4,4-2 2,3-2-25,2 1-1,0-1 8,-2 0-42,-3-2 3,-2 1 25,-1-1-18,-1 0 25,-4 3 3,-3 0-19,-1 2-3,-1 2-28,0 0 26,1 1-28,5 0 7,2 0 17,2-2 50,2-1 109,-1 1-56,0 1-76,-2 0 15,-1 1-40,0 0 7,1 1-22,-1-1-5,1 0 0,1-2-1,1 0 19,3-2 32,3 0 75,1 1 10,1 0-52,1 1-36,0-1-29,0 1-16,1 2 27,-1-1 0,-1 0-46,0-2 24,0 0 46,2-2-4,2-1-5,1-1 14,2 0 70,-2 0 9,2 0 2,1 1-52,1 0-40,0 0-2,0 0-32,-2-2 43,-3-1 42,-2-1-30,-3-2-5,-7-1 3,-5-1-22,-4 0-22,-5 0-23,-3 0 4,-2 0 33,-1 0-38,-3-2 13,-1-1 24,0-3-8,-1-2-24,-2-2 26,-1-1-18,-3-1 6,-3 1-12,-2 0-6,-3 1 2,-3 2 7,-2 1 7,-3 1 8,-2 2-11,-1 0 5,-3 2 7,-2-1-2,-4 0-27,-6 1-2,-6-1-10,-6 1 2,-6 0 7,-3 1 7,-3-1-11,-2 0 5,-2-2-2,-2 1-10,-2-1 4,-5 2 16,-6 1-42,-5 1 14,-1 3-6,-2 0 18,-2 0 14,-3 0-12,-3 0-13,-3-1 13,3 2-5,0-1-46,-3 1-14,0 1-18,-2 2 67,2 1 35,1 1-17,2 1 12,0 1-2,0 1 9,-1-1-12,-2 0-5,1 1 11,0 0-4,1-1-9,1 0-6,3 0 39,1-2-22,2-2-10,3-1 13,3 0-5,2-2 1,3 0 9,2 0-2,-1-1-9,-1 0 4,0 0 16,1 0-23,1 0 8,0 0-13,3 1-6,1 0 48,1 1-24,2 0-28,0 1 10,0 1 3,2 1 7,-1 0-1,1 0 1,-1 0-10,0 1 13,-2 0 5,2 0 8,0 1-29,1 0-1,3 0 28,1-2-1,3 1-26,2 0 9,3 0 5,2 0-2,1 2 10,2-1-12,0 2-23,0 2 34,-1 1-22,0 0-20,0 0 62,3 0-11,0 0-41,2-1 15,0-1 30,2 1-20,0 1-10,0 2 4,-1 2 6,-3 2 7,-2 0-1,-3 1-9,0 0-6,0-1 11,2-1 24,1 0-45,2-1 25,-1-1 1,1-1-11,-2-2-5,0 0-8,0 1 39,1-2-3,2-1-16,6-2-3,2 1 10,5-1-4,2 0-18,1-1 6,3 0 15,1 1-14,1 1-4,-1 1 2,-1-1 7,1 1-21,2 2-21,-1-2-163,-1 0-143,1-2-493,0 1-149,5-13 4817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30:00.297"/>
    </inkml:context>
    <inkml:brush xml:id="br0">
      <inkml:brushProperty name="width" value="0.1" units="cm"/>
      <inkml:brushProperty name="height" value="0.1" units="cm"/>
      <inkml:brushProperty name="color" value="#FF4E00"/>
      <inkml:brushProperty name="inkEffects" value="rainbow"/>
      <inkml:brushProperty name="anchorX" value="-4498.08887"/>
      <inkml:brushProperty name="anchorY" value="-23404.44336"/>
      <inkml:brushProperty name="scaleFactor" value="0.5"/>
    </inkml:brush>
  </inkml:definitions>
  <inkml:trace contextRef="#ctx0" brushRef="#br0">1339 730 4529,'-1'-1'3821,"-1"0"-3784,-2-1 27,-1 1-15,-1-2 34,0-1 160,-1-2 32,0 1-35,1-1-26,-1-1 18,-2 1 0,-1 0 18,-2 4-33,-2 3-73,-2 3-36,-1 1-52,-3 1-29,-1 0 49,-1 0 56,1 0-24,0-1-24,0-2-9,1 0-19,-2-1-7,-1-1-9,-2 0-8,-1 1-17,-1-1 13,1 1 13,0-1-4,1 1 22,1 0 97,-1-1-36,1 0-20,-2 1-9,1-1-66,1-1 26,0 0-50,3 0 31,-1 0-1,1-1 9,0 1 8,0 0-1,-1 0 47,0 2-3,-2 1-34,-1 1-6,0 0-38,-1 1 9,2-1 3,0 0 35,2-2 65,3 0-25,1 0-52,1-2-1,0 0-23,1-1-7,2-1-27,1 0 15,1-1 22,1-1 2,1-1-8,1-2-4,0 0-19,0-1 5,-1 1 6,-1 0-11,-1 1 3,0-1 8,1 1-11,2-2 3,1-2 8,1-2 7,0-1-1,5-3-8,-2-1-17,-2-1 24,-2-1-9,-5 0-16,-1 0 15,-1 1-5,1 2 1,2 1 9,2-1-11,5-1 3,2-2 27,1 0-8,0-2 32,2 1 11,0 2-2,2 2-16,2 2-78,2 1 30,3 3 23,4-1-28,2 0 11,5 0 6,3 0-11,1 0 22,3 0-26,1-1 9,2 0-3,1 0 0,2-2 0,2 1 0,3-2 0,1-1 0,0 1 0,0 0 0,0 3 19,0 1 3,2 4 1,2 1-27,2 2-1,2 1 17,2 1 21,-1-1 32,1-1 22,2 0-40,1-1 23,2 1-16,3-1-16,2-1-32,1 0 7,3 1 32,3 1 65,2 0 2,2 1-23,-1 1-17,-3-1-5,0 1 17,-2 0-7,-1-1 3,-4 1-9,-2 0-26,-3 1-21,-2 2 14,-1 1 2,3 0 17,2 1 43,0-2-29,-1-1-35,-2-1-18,-1-2 40,-3-1-6,0 0-16,-1 0 25,0 0-36,-1 2-17,-3 1 4,0 1 34,-1 0-12,-1 1-22,-1 0 18,-1 1-26,0 0-3,-3 0 19,-1 1-16,0 1-4,1 2 1,2 0-1,1 1-9,0 1 12,1 0 5,0 2-20,-2 0 16,-1 0 13,-4 1-22,-3 1 17,-3 0-15,-3 2-14,-2 1 22,-3 2-8,-3 2-6,0 0 12,-1 0 5,1 2-2,0-2-7,0-1 2,-4-2-1,-1-1 0,-4 0 0,-4 0-18,-4 0 23,-1 0-8,-5 1-6,-2 1 2,-3-1 9,-4-2 6,-2 0 8,-1-3-2,-4 0-7,-4-1 2,-3 1-19,-4 1 4,-3 2 8,-3 0 6,-4-1-20,-2 1 16,-2-1-6,-3-1 12,-1-1 6,-3-2-11,0-1 4,-2-1-1,-1-1 0,-2 1-18,1-1 14,1-1 4,0 0-11,-1-2 23,2 0-7,2 0-6,-1-1-7,-1 1 11,0 1-14,1 0 4,2-1 9,2-1 6,4-1-2,3-1-26,2 0 18,3-1 30,2 0 65,-1 2-25,0 0-71,-3 2 5,-1 1-8,1 1 8,0-1 6,4 0-2,0-1-16,2-2-14,-2 1 30,-1-2 9,-1 0-20,-3 0-11,1 2-16,1 1 40,0 2-4,0 2-16,2 2-12,-1 1 21,1 1-8,1 0 3,3-1 10,1 0-4,5-2-16,7-2 14,6-1 4,6-3-30,4-1-92,1 0-218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30:03.095"/>
    </inkml:context>
    <inkml:brush xml:id="br0">
      <inkml:brushProperty name="width" value="0.1" units="cm"/>
      <inkml:brushProperty name="height" value="0.1" units="cm"/>
      <inkml:brushProperty name="color" value="#FF4E00"/>
      <inkml:brushProperty name="inkEffects" value="rainbow"/>
      <inkml:brushProperty name="anchorX" value="-3755.12646"/>
      <inkml:brushProperty name="anchorY" value="-23038.74805"/>
      <inkml:brushProperty name="scaleFactor" value="0.5"/>
    </inkml:brush>
  </inkml:definitions>
  <inkml:trace contextRef="#ctx0" brushRef="#br0">1610 850 5177,'-1'-1'952,"-3"1"225,0-1-149,-3 0-205,-1 0-181,1 0-13,-2 1-200,0 0-96,-2 1-153,-3 1-18,-1 0-68,-1 0 1,0-2-43,-1 0 10,-1-1-16,-1 1-24,0-1-22,1 1 41,-1 2-33,-1 0-8,-1 1 31,-2 1-11,-1-1 13,-1-1-12,-3-1 33,-2-3-29,-4-1-18,-4-1 23,-3-2-8,-2 0 11,-2-1 35,2 1 0,1-1-44,-1 1 24,0-1-9,-2 0-18,0-1-4,0 0 1,1-2-2,1-1 0,2 1 37,1 0-1,1 0 3,-1 0 38,0 1-48,1 0-11,1-1-8,0 0-19,4 0-6,3 0 10,2-2 14,0 0 6,1-1-28,3 0-1,1 0 9,2 1-14,1 0 14,4 0 5,4 1 8,2-1-11,3-1-14,3 0 22,3-1 39,4 2-10,1-1-50,2-1-3,2-1-2,2-4 6,2-1-2,3-3 19,3 1-23,0-1 17,1 1-15,3 2-14,2 3 22,-2 0 2,2 2-10,-1 0 5,0 0-2,-1 1 0,1 1 37,1 1-19,1 1-2,1 1 10,2 2-31,3 0-19,3 2 51,3-1-18,2 1 7,1 1 37,3-1 121,3 2-5,5 0-26,3 1 5,2 0-12,3 1-36,5 0-10,2 0 1,2-1-22,1 0 43,1-3 24,2-1-5,3 1 43,2-1 7,3 1 10,0 2 9,2 0-95,3 0 0,3 1-33,-1-1 14,-1 0-45,0 0-16,0-1 13,0-1-45,-2 0 12,0 1 14,-1 0-24,-2 1 26,-4 1-26,-4 2 7,-4 1 26,-2 0-26,-2 2-1,-1 1-9,-2 0 20,1 0-7,-1 0-6,-1 1 2,1 0-1,0 1 0,-2 1 10,-1 1-22,-2 1 16,-3 2-6,-4 1-16,-4 2 23,-6 1 2,-5 0-10,-6 2 4,-7 1-1,-5 1-28,-4 1 8,-4 2 24,0-1 2,-2 1-18,-1 0 16,-2 1-15,-2-1-24,-2-1 35,3 1-2,-2-2 0,-4 1-16,-3-1 14,1 0 4,-4 0-39,-5-1 31,-6 0 17,-5-1-14,-5-2 6,-5 0 9,-1-1-13,-4-2-14,-2 1 31,-3-1-19,-5 0-12,-6 0 41,-5 0-14,-3 1-12,-4 0 14,-3 0-15,-2 0-14,-2 1 31,-1-1 9,-1 1-30,-2 0 21,-1 0-8,1 0-7,2 0-7,3-1 11,2 0-5,5-1 21,2-1-6,6-1-15,5-1 4,4-3-2,3-1 19,1-3-15,2-2-32,0-1 28,1-1 17,-1 1-33,0 1 22,1 2-8,0 2 2,1 1 19,1 2-43,4 2 32,3 1 17,5 0-42,7-2-79,5-1-567,5-3-190,12-4 760,1 0 0,0 0 0,-1 0 1,1 0-1,-1 0 0,1 0 0,0 0 1,-1 0-1,1 0 0,-1 0 0,1 0 1,0 0-1,-1 0 0,1-1 0,-1 1 1,1 0-1,-1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30:05.452"/>
    </inkml:context>
    <inkml:brush xml:id="br0">
      <inkml:brushProperty name="width" value="0.1" units="cm"/>
      <inkml:brushProperty name="height" value="0.1" units="cm"/>
      <inkml:brushProperty name="color" value="#FF4E00"/>
      <inkml:brushProperty name="inkEffects" value="rainbow"/>
      <inkml:brushProperty name="anchorX" value="-3140.74951"/>
      <inkml:brushProperty name="anchorY" value="-22667.06836"/>
      <inkml:brushProperty name="scaleFactor" value="0.5"/>
    </inkml:brush>
  </inkml:definitions>
  <inkml:trace contextRef="#ctx0" brushRef="#br0">1440 867 5729,'-3'1'3145,"-4"0"-3548,-4-1 939,-2-1-597,-4-1-7,-2-3 76,0-1 65,-1-1 313,-1 1 50,0 0-37,-2 3-109,-2 3-162,-2 3-29,-3 1-75,-2 1 0,-3 1-16,-2-1-8,-5 0 85,-2-1 59,-1 1 72,-1-2-49,0 1-80,-4 0-14,1 1-41,-2 0-32,1-1 15,2-1-9,2-2 2,2 0-9,2-2 2,3-1-1,3-3 10,0-1 6,3-1 8,4 0-20,2-2-3,3 0 0,1-2 9,1-1 6,2-2 27,-2-2-26,1-2-9,0 1-7,1-2 19,1-1-16,2 0-4,2-1 20,2-1-25,2 0 8,1 0 6,1-1-12,2 1-5,4 0 11,6 1 33,3 1 0,6-1-25,4 0 9,4-1-4,2 0-10,3 1 4,3 0 7,1 2-12,2 1 14,0 2-23,2 2 16,4 3 13,4 1-22,3 3 45,2 1 43,2 2-11,1 2-20,3 0 17,4 0 3,2-1 45,3-1-21,3 0 0,1 0 2,2 0 16,1 1-32,1 0-37,-1 2-9,0-1-20,1 0-16,2-1 3,5 0 6,3-1 45,4 0 52,2-1 101,3 0-14,-1 1-89,-1 0-16,0 1-48,2 0-12,0-2-20,0 0 22,2-1-9,1-2 31,0-1 39,-2-1 9,0 0 20,-2 0-31,1 0-73,-3 2 11,1-1-19,2 0-18,-2-1 14,-1-1-14,-3 0 59,-3 0 39,-2 2-8,-1 0-10,0 2-33,-2 1-10,-2 0-38,0-1 8,-4 0-5,-3 1-9,-7 2 21,-6 2-7,-8 3-6,-7 4-16,-5 3 22,-1 4 11,2 2-21,3 4 7,5 1 64,3 1 55,5 0 82,0-1 2,2 0-85,-2-1-17,0 0-47,0 1-12,-2 1-39,-1 2 36,-5 1-22,-4-1-31,-6 0-19,-7-1 41,-6-1-44,-16-17 25,0 0-1,1 1 0,1 5 1,-3-6 7,0-1 1,0 1-1,-1-1 1,1 1-1,0 4 0,-1-4-3,0 1-1,0-1 0,0 1 0,-1 3 0,-6 18 11,-4 1-9,-4 2-5,-1 2 21,-3 0-25,-2 0 26,-2-2-8,-2-3-15,-5-2-5,-5-2 0,-6-3 27,-4 0-8,-6-3 4,-7 0 0,-8-2 10,-6-1-22,-3 0 6,-5 0 26,-6 0-17,-4 0-3,-4 1-17,-4 0 13,-3-1 4,-1-1-11,1-2 4,0-1-1,0-1 10,3-2 6,1-1-11,1-3 14,4-2-14,2-3-14,4-1 13,3 0 13,3 0-4,4 1-25,5 0 8,4 2 6,5 0 6,5 1-11,5 0 4,3-1 9,2 1-13,4 0 14,1-1-23,0 1 44,1 1-32,2 2-27,0 2 46,1 0-26,1 1 18,0 0-5,2-1-16,1-1 14,2-1-6,4-2 21,2-2-15,-1 0-4,-1-2-17,2 1 31,-2 1 0,-2 4-46,-4 2 33,-6 3-2,-5 3-19,-5 2 53,-1 3-34,0 1-7,4 0 12,6-1-6,9-3-231,11-3-279,19-9 324,1 0 1,0 0-1,-1 1 0,1-1 0,0 0 1,-1 0-1,-1 0 0,3-1 133,-1 1 0,1 0 0,0 0 0,0 0 0,0 0-1,-1 0 1,1-1 0,0 1 0,0 0 0,0 0 0,0 0 0,-1-1-1,1 1 1,0 0 0,0 0 0,0 0 0,0-1 0,0 1-1,0 0 1,0 0 0,0-1 0,0 1 0,0 0 0,0 0 0,0-1-1,0 1 1,0 0 0,0 0 0,0-1 0,0 1 0,0 0 0,0 0-1,0-1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30:20.437"/>
    </inkml:context>
    <inkml:brush xml:id="br0">
      <inkml:brushProperty name="width" value="0.1" units="cm"/>
      <inkml:brushProperty name="height" value="0.1" units="cm"/>
      <inkml:brushProperty name="color" value="#E71224"/>
    </inkml:brush>
  </inkml:definitions>
  <inkml:trace contextRef="#ctx0" brushRef="#br0">19 95 2865,'-11'2'4825,"11"-2"-4780,0 0 1,0 0-1,0 0 1,-1 0 0,1 0-1,0 0 1,0 0-1,-1 1 1,1-1-1,0 0 1,0 0 0,0 0-1,-1 0 1,1 1-1,0-1 1,0 0 0,0 0-1,0 0 1,0 1-1,-1-1 1,1 0 0,0 0-1,0 1 1,0-1-1,0 0 1,0 0-1,0 1 1,0-1 0,0 0-1,0 0 1,0 1-1,0-1-16,0 0-1,0 1 1,0-1-1,0 0 1,0 0 0,0 1-1,0-1 1,0 0-1,0 0 1,0 0-1,0 1 1,-1-1-1,1 0 1,0 0-1,0 0 1,0 1-1,0-1 1,0 0-1,0 0 1,-1 0 0,1 0-1,0 1 1,0-1-1,0 0 1,0 0-1,-1 0 1,1 0-1,0 0 1,0 0-1,-1 0 1,2 0-118,9 0 687,-10 0-584,0 0 1,0-1 0,0 1 0,0 0-1,0 0 1,0 0 0,0 0 0,1 0 0,-1 0-1,0 0 1,0 0 0,0 0 0,0 0 0,0 0-1,0 0 1,1 0 0,-1 0 0,0 0-1,0 0 1,0 0 0,0 0 0,0 0 0,0 0-1,0 0 1,1 0 0,-1 0 0,0 1-1,0-1 1,0 0 0,0 0 0,0 0 0,0 0-1,0 0 1,0 0 0,0 0 0,1 0-1,-1 0 1,0 1 0,0-1 0,0 0 0,0 0-1,0 0 1,0 0 0,0 0 0,0 0 0,0 0-1,0 1 1,0-1 0,0 0 0,0 0-1,0 0 1,0 0 0,0 0 0,-1 1-3,1-1 0,0 1 0,-1 0 1,1-1-1,0 1 0,-1-1 0,1 1 0,0-1 1,0 1-1,-1 0 0,1-1 0,0 1 0,0 0 1,0-1-1,0 1 0,0 0 0,0-1 1,0 1-1,0 0 0,0-1 0,0 1 0,0 0 1,1-1-1,-1 1 0,0-1 0,0 1 0,1 0 1,-1-1-1,0 1 0,1-1 0,-1 1 0,0-1 1,1 1-1,-1-1 0,1 1 0,-1-1 1,1 1-1,-1-1 0,1 0 0,-1 1 0,1-1 1,-1 0-1,1 1 0,1-1 0,2 2 31,1 0 1,0 0-1,0 0 0,0-1 0,0 0 1,0 0-1,1-1 0,7 1 0,3-2 65,22-3 0,7-1-1,33 2 90,100-1 10,-160 5-168,16 0 41,63-4 0,76-24-27,-81 12-18,-56 11 57,64 1-1,-80 3-79,176 6 81,19-1 214,-141-6-244,143-5 6,-71 0 210,-41 8-81,21-2-176,61-10 32,-103 9-3,-31 1 162,93-11 0,-105 3-32,-20 3 142,0 1 0,36-1 0,-59 5-404,1 0-1,0 0 0,0-1 0,0 1 0,-1 0 0,1-1 1,0 1-1,0-1 0,0 1 0,0-1 0,0 0 0,0 1 0,0-1 1,0 0-1,0 0 0,0 0 0,0 0 0,1 0 0,-1 0 0,0 0 1,0 0-1,1 0 0,-1-1 0,-7-16-1662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30:22.847"/>
    </inkml:context>
    <inkml:brush xml:id="br0">
      <inkml:brushProperty name="width" value="0.1" units="cm"/>
      <inkml:brushProperty name="height" value="0.1" units="cm"/>
      <inkml:brushProperty name="color" value="#E71224"/>
    </inkml:brush>
  </inkml:definitions>
  <inkml:trace contextRef="#ctx0" brushRef="#br0">185 147 2248,'-1'-1'289,"-1"0"0,0 0 0,1 1-1,-1-1 1,0 0 0,0 1 0,1 0-1,-1-1 1,0 1 0,0 0 0,0 0-1,0 0 1,1 0 0,-4 0 0,-1 1-136,-1 0 1,-10 4 0,1 0 251,11-4-237,-12 2 1503,16-3-1589,-1 1 1,1-1-1,0 0 1,0 1-1,0-1 1,0 1-1,0-1 0,0 1 1,-1 0-1,-9 5 482,4-5-404,0 1 0,-1-1 1,1-1-1,0 1 0,-11-1 0,7-1 103,17 5-235,5-1-5,-1-1 0,0 0 0,1 0 0,0-1 0,-1-1 1,15 0-1,41-6 196,88-18 0,-117 17-187,-17 4 19,30-1-1,-6 1 16,-19 1-30,-1 0-16,27-5-1,-24 1 26,51-2 0,30 7 117,-6 0-101,11-7-27,-63 3-11,-10 2-9,37-3 83,-3 9-19,-34 0-42,-21-4-8,-1 0 0,21-3 0,0-1 58,24-2 73,-32 3-70,0 1 1,40 2-1,-16 5-47,0 0 23,72-2 0,-90-5-61,114-3 52,-3 1 47,-117 3-93,-24 1-7,1 0-1,12-4 0,-13 3 7,0 1-1,-1-1 0,11 0 0,29 4 34,-30-1-21,25-1 0,84-8-5,-41 0-16,-12 6 25,-51 2-12,49-1 20,-49-2 47,-13 2-45,-6 1-15,-1 0 0,0 0 0,0 0 0,0 0 0,0 0 0,0 0 0,0 0 0,0 0 0,0 0 0,0 0 0,0 1 0,0-1 0,2 1 0,-6-1 368,6-1-360,-2 1-15,-1 1-1,1-1 1,0 0-1,-1 1 1,1-1 0,-1 0-1,1 1 1,0-1 0,-1 0-1,1 1 1,-1-1 0,1 1-1,-1-1 1,0 1 0,1 0-1,-1-1 1,1 1-1,-1-1 1,0 1 0,1 1-1,-2-2-6,-1 1 0,1 0 0,0-1 0,-1 1 0,1-1 0,0 0 0,-1 1 0,1-1 0,-1 0 0,1 0-1,-1 0 1,1 0 0,0 0 0,-1 0 0,1 0 0,-1 0 0,1 0 0,-1-1 0,1 1 0,0-1 0,-3 0 0,0-1-128,0 0-1,0 0 1,0 0 0,0 0 0,0 0 0,-6-6 0,-11-14-1190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30:28.149"/>
    </inkml:context>
    <inkml:brush xml:id="br0">
      <inkml:brushProperty name="width" value="0.1" units="cm"/>
      <inkml:brushProperty name="height" value="0.1" units="cm"/>
      <inkml:brushProperty name="color" value="#008C3A"/>
    </inkml:brush>
  </inkml:definitions>
  <inkml:trace contextRef="#ctx0" brushRef="#br0">18 121 6793,'-2'5'729,"1"-2"-553,-1-1 0,1 1-1,-1-1 1,-2 4-1,-1 3 142,5-7 116,3-4-45,-3 2-375,0 0 1,0 0-1,0 0 1,0 0-1,0 0 1,0 0-1,0 0 0,0 0 1,0 0-1,0 0 1,0 0-1,0 0 1,0-1-1,0 1 0,0 0 1,0 0-1,0 0 1,0 0-1,0 0 1,0 0-1,0 0 0,0 0 1,0 0-1,0 0 1,0 0-1,0 0 1,0 0-1,0-1 0,0 1 1,0 0-1,0 0 1,0 0-1,0 0 0,0 0 1,-1 0-1,1 0 1,0 0-1,0 0 1,0 0-1,0 0 0,0 0 1,0 0-1,0-1 91,3 2 98,-3-1-170,1 1 1,0-1 0,0 0-1,-1 0 1,1 1-1,0-1 1,0 0-1,-1 1 1,1-1 0,-1 1-1,1-1 1,0 1-1,-1-1 1,1 1-1,-1-1 1,1 1 0,-1 0-1,1-1 1,-1 1-1,0 0 1,1 1-1,0 0 4,-1 0-1,0 0 1,1 1-1,-1-1 0,0 0 1,-1 3-1,2 11 245,-1-15-268,0-1-1,1 1 1,-1-1-1,0 1 1,1-1 0,-1 1-1,0-1 1,1 1-1,-1-1 1,1 1 0,-1-1-1,1 1 1,-1-1-1,1 0 1,-1 1 0,1-1-1,0 0 1,-1 0-1,1 1 1,-1-1-1,1 0 1,0 0 0,0 0-1,19 4 157,-15-4-107,33 7 253,20 2-45,-18-4-179,-24-3-55,1 0 0,0 0 0,27-3 0,99-13 81,15 7 82,-104 6-151,53 6 77,-31-1-64,-53-3-40,-5 0 11,1-1 0,-1-1 0,32-4 0,7-6 8,23-5-5,-78 16-34,7-3 2,1 1-1,0 1 1,18-2 0,24 1 2,-2-2 0,1-2 0,54-15 0,-54 13-11,-28 5 11,-20 2-2,5 0 0,0 0-1,0 0 1,0 0 0,1 1-1,13 2 1,-9 0-4,1 0 2,-1 0-1,21-1 1,94-7 8,-105 5-7,0-2 1,28-7-1,24-3-1,-34 9 0,86-6 3,2-3 52,-94 7 85,0 2 0,55 1 0,-45 5-64,29 1 76,-38 2 66,0-3 0,61-2 1,-91 1-31,-6-1-176,0 0-1,1 0 1,-1 0 0,0 0 0,0 0 0,0 0 0,1 0-1,-1 0 1,0 0 0,0 0 0,0 0 0,1 0-1,-1 0 1,0 0 0,0 0 0,1 0 0,-1 0-1,0 0 1,0 0 0,0 0 0,0 0 0,1 0 0,-1 0-1,0-1 1,0 1 0,0 0 0,1 0 0,-1 0-1,0 0 1,0 0 0,0-1 0,0 1 0,0 0 0,0 0-1,1 0 1,-1 0 0,0-1 0,0 1 0,0 0-1,0 0 1,0 0 0,0-1 0,0 1 0,0 0 0,0 0-1,0 0 1,0-1 0,0 1 0,0 0 0,0 0-1,4 0-1,-11-14-176,-18-19-1507,5 5 366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06:46.598"/>
    </inkml:context>
    <inkml:brush xml:id="br0">
      <inkml:brushProperty name="width" value="0.1" units="cm"/>
      <inkml:brushProperty name="height" value="0.1" units="cm"/>
      <inkml:brushProperty name="color" value="#FF4E00"/>
      <inkml:brushProperty name="inkEffects" value="rainbow"/>
      <inkml:brushProperty name="anchorX" value="8668.1543"/>
      <inkml:brushProperty name="anchorY" value="-10828.15332"/>
      <inkml:brushProperty name="scaleFactor" value="0.5"/>
    </inkml:brush>
  </inkml:definitions>
  <inkml:trace contextRef="#ctx0" brushRef="#br0">374 199 7954,'0'0'0,"-1"-3"432,1-4-140,-1-3-184,-3-5-31,-2-1-10,0 0 194,-2 3 446,-3 3-189,-1 5-281,1 3-44,1 3-153,-2 2 11,3 3 85,1 0 44,4 0 49,3 0-42,2 0-37,3-2-28,4 0 41,2-2 30,2-1-82,4-1-28,1 0-79,-1-1 6,5 0-18,3 0 2,4 0 26,6-2 38,5-1 94,2 0-4,3 0-9,1 1-20,0 0-51,0-1 21,3 0-38,2-1 0,3-1-39,1-1-10,-1 1 29,-2 0-30,-3 2 19,0 2-14,-2 2 31,-3 0-28,1 0-37,0-2 11,1-2 12,3-4-6,3-3 22,3-2 13,1-1 81,2 2 26,-1 4-58,-4 3-33,-5 5-29,-3 4-7,-2 2 16,-5 2-7,-2 1 22,-1 0-43,1-1 4,-1-1 6,2-1 44,0 1-22,1-1-19,2 1 16,1 0-15,2 0-16,4-1 24,4-2 28,3-1 161,-3-3 60,0-1-109,0-2-67,-2 1-58,-4 1 16,-1 2-33,-1 1-12,1 1-16,2 0 11,3-3-23,5-3 16,6-2 14,5-1-5,5 0-16,2 0 15,-1 3 32,-1 3-28,-4 3 2,-3 4-20,-3 2 24,-3 3 10,-1 0 16,-1 2-50,1-1 27,1-1 17,2-1-15,3 0-22,-1-1 35,0-1-21,0 0-12,-2-1 13,-1 0-6,0 0 2,0-2 0,-1-3 0,1-1 0,2-3 28,3 0-26,4-1 8,1 0 26,-4 1-54,-2-2-21,-3 0 32,-1-3-3,-1-3 0,0-1 30,0-2 2,1 0 0,2 0-16,0 2-5,1 2 0,2 3 9,-2 1-13,-1 2 4,0 1 18,0 1-15,0 0-23,0-2 26,-1 0-10,0 0-6,1 0 21,-2 1-35,2 2 30,1 3-28,-2 3 7,-2 3 45,-2 0-32,-1 2 2,-1-1 19,-1 1-16,1 1-4,-1 3-8,1 0 11,-2 3-14,-1 3-24,-2 1 45,-2 1-16,-4-1-12,-3 0 14,-3 0-24,-5-3 34,-5 0-28,-5 0-1,-5 2 0,-6-1 46,-4 1-23,-4-1-10,-3-1 14,-4-4-14,-3-3 41,-2-3 15,-2-1 8,-2-1 38,-2 0 9,-4 2-56,-4 3-55,-4 1 22,-4 1-23,-4 1 23,-3 1 12,-4 0-31,-3 0 11,-3 1-4,-3 2 0,0 2 0,-1 0-28,1-1 36,0 1-2,-2-2-18,-2 0 6,-1-1 17,-2-2 22,-3 0-33,0-2 22,-2 0-26,1-2 6,0 0 17,1-2-15,2 0 5,1-1 37,-1-1-2,-1 0-7,2 0-14,3-2-25,2-2 6,3-2 15,2 0-15,0-2 15,-2 1-23,-2 1-12,0 2 12,-3 3 4,-4 1-2,-4 0 21,-2 1 22,-1-1 14,0-2-11,3-3-41,2-1-7,1-1-11,1-1 19,-1 1 12,-2 1-21,-4 3-2,-5 2 10,-4 2 14,-2 0-13,-2 1-32,-1-1 37,1 1-22,4-1 16,1 0 14,-1-2-22,0 0-21,1 0 53,-1-1-8,0 1-43,3 0 33,0-1 16,4-2-14,0-1-22,3-3 35,3-2-12,3 0 14,1-2 6,-3 0-39,-2-1 12,-1 1 14,1 1-24,2 2 17,2 2 4,2 1 26,1 0-24,1 0-20,4-1 16,1-2 48,0-1-14,-1-3 55,-1-2 33,-1 0-16,-1-1-93,0 0-1,-2 1 23,1 0-51,-1 1 16,0 0-6,2 0 0,3-1-10,1 0 4,3 0 44,3-2-3,-1-1-52,0 0 26,-2 2 8,-2 2-31,-1 1 0,-1 4 0,0 1-12,2-1 4,2-1 44,5-3 6,3-1-36,4-3 4,3-2-2,-1 0-21,0-1 24,-2-2-7,1-1 11,1-2 16,4-1 15,1-3 26,3-2 31,1-1-6,1-1 23,2 1-42,0 1-52,0 1-24,0 1-8,1 1 7,1 0-14,3 0-14,3-2-15,2-2 21,4-1 77,5 0 24,4 2-94,3 1 34,5 1-24,3 2-6,3 1 30,3 0-20,1 2-2,2 1 11,3 0 5,2-1 36,4-3 19,6-2-41,4-4-22,1-3 6,-2-3-16,-1 0 13,-4 1 42,-6 4-21,-6 5 10,-3 5 7,-4 5-58,-4 5-30,-3 3 43,-3 1 11,1 3 15,0 0 18,0 0-40,4-1 14,1 0-6,2-1-10,-1 0 13,-1-1-14,0 0-23,-1 0 34,-2-1-68,-2 0-195,0-3-572,-2-3-300,-1-7-1072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30:30.114"/>
    </inkml:context>
    <inkml:brush xml:id="br0">
      <inkml:brushProperty name="width" value="0.1" units="cm"/>
      <inkml:brushProperty name="height" value="0.1" units="cm"/>
      <inkml:brushProperty name="color" value="#008C3A"/>
    </inkml:brush>
  </inkml:definitions>
  <inkml:trace contextRef="#ctx0" brushRef="#br0">129 29 5073,'-25'15'1969,"19"-10"-1777,0-1 1,0-1 0,-1 1-1,1-1 1,-1 0-1,-10 3 1,16-6-159,0 0 0,0 0 0,0 0 0,-1 0 1,1 0-1,0 0 0,0 0 0,0-1 0,0 1 0,-1 0 0,1-1 0,0 1 1,0-1-1,0 1 0,0-1 0,0 1 0,0-1 0,0 0 0,0 1 1,-1-3-1,-10-4 774,12 7-790,0 0 0,0 0 0,-1 0 0,1 0 0,0 0 0,0 0 0,-1 0 0,1 0 0,0 0 0,0 0 0,-1 0 0,1 0 0,0 0 0,-1 0 0,1 0 0,0 0 0,0 0 0,0 0 0,-1 0 0,1 0 0,0 1 0,0-1 0,-1 0 0,1 0 0,0 0 0,0 0 0,0 1 0,0-1 0,-1 0 0,1 0 0,0 0 0,0 1 0,0-1 0,0 0 0,-4 11 28,3-5-9,1-5-29,-1 0 0,1 0-1,0 0 1,0 0 0,0 0 0,0 0 0,0 0 0,0 0 0,0 0 0,1 0 0,-1 0 0,0 0 0,0 0 0,1 0 0,-1 0 0,1 0 0,-1 0 0,1-1 0,-1 1 0,1 0 0,-1 0 0,1 0 0,0-1 0,0 1 0,-1 0 0,1-1 0,0 1 0,1 0 0,2 2 30,0 0 0,0-1 1,0 0-1,8 3 0,4 1 73,0 0-1,0-2 0,1 0 1,-1-1-1,1 0 1,-1-2-1,33 0 0,70-16-51,18-2 44,-99 16 5,53 5 0,-51-2-70,-1-3 1,58-6-1,-71 4-35,52-6 23,45-3-14,77 7 12,-111 3-18,17-2-11,-91 4 8,1 1 0,0 1 0,29 7 0,-1-1 13,-18-4-10,0-1 1,0-2-1,-1 0 1,45-6-1,-20-1 35,63-10 123,85-22 32,-171 33-160,0 1-1,54 1 0,-51 2-16,36-7 0,7 0-8,-20 4 1,31-1 1,-67 5 3,0 1 0,0 0-1,18 5 1,0 1-3,-1 1 19,1-1-1,47 2 1,-71-9-22,7 1 36,33-3 0,-37 5 159,-9 1-82,-5-4-121,0 0 0,0 0 0,0 0 0,0 1 0,0-1 0,0 0 0,0 0 0,0 0 0,0 0 0,0 0 0,0 1 0,0-1 0,0 0 0,0 0 0,0 0 0,0 0 0,0 0 0,0 1 0,0-1 0,0 0 0,0 0 0,0 0 0,0 0 0,0 0 0,-1 0 0,1 0 0,0 1 0,0-1 0,0 0 0,0 0 0,0 0 0,0 0 0,-1 0 0,1 0 0,0 0 0,0 0 0,0 0 0,-6 3 14,0-1 1,0 0 0,-8 2 0,-2 0-86,12-2-42,0-1-1,0-1 0,-7 2 1,-21-3-736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7T20:31:01.499"/>
    </inkml:context>
    <inkml:brush xml:id="br0">
      <inkml:brushProperty name="width" value="0.1" units="cm"/>
      <inkml:brushProperty name="height" value="0.1" units="cm"/>
      <inkml:brushProperty name="color" value="#FF4E00"/>
      <inkml:brushProperty name="inkEffects" value="rainbow"/>
      <inkml:brushProperty name="anchorX" value="50791.58984"/>
      <inkml:brushProperty name="anchorY" value="-7503.0249"/>
      <inkml:brushProperty name="scaleFactor" value="0.5"/>
    </inkml:brush>
  </inkml:definitions>
  <inkml:trace contextRef="#ctx0" brushRef="#br0">1 0 24575,'0'0'0,"163"45"0,84 26 0,-6 5 0,-10 7-1147,-28 5 328,-30 6-164,-124-63 492,44 38-1,-55-39 1,38 42-1,-45-40 1,29 40-1,-36-39 695,23 42 0,12 42-436,-12 8 268,-10 6-35,-8 3 0,-9 6 0,-9 6 0,-7 4 0,-7 0 0,-5 3 0,-2 6 0,-1 0 0,0-1-1147,0-2 1284,0 3-246,-1 1 81,-2-3 28,-2-2 0,-1 0 0,-1-3 0,-1-6 0,1-11 0,3-13 1147,2-11-566,3-14-677,3-10 1373,5-10-815,2-9 543,4-7-1197,2-6 1491,3-5-1011,3-6 847,4-4-1366,2-3 392,4-5-160,2-4-1,3-4 0,2-3 0,3-5 0,1-1 0,4-3 0,2-1 0,3-1 0,1-1 0,1-1 0,-1 0 0,0-1 0,-2-1 0,0-2 0,0 1 0,-1-2 0,1-2 0,1-1 0,1-2 0,2-3 0,2-2 0,2-3 0,1-3 0,1-1 0,-2-3 0,1-4 0,-1-1 0,1-2 0,-1-1 0,0 2 0,-3 1 0,-3 3 0,-4 2 0,-4 4 0,-3 2 0,-5 2 0,-5 1 0,-4 3 0,-3 0 0,-4 1 0,-3 2 0,-2 1 0,-1 0 0,-2 1 0,1 0 0,-1 1 0,0-1 0,0 0 0,1 0 0,-2 0 0,0 0 0,0 0 0,-2 0 0,0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9T16:55:12.341"/>
    </inkml:context>
    <inkml:brush xml:id="br0">
      <inkml:brushProperty name="width" value="0.1" units="cm"/>
      <inkml:brushProperty name="height" value="0.1" units="cm"/>
      <inkml:brushProperty name="color" value="#FF4E00"/>
      <inkml:brushProperty name="inkEffects" value="rainbow"/>
      <inkml:brushProperty name="anchorX" value="5488.99023"/>
      <inkml:brushProperty name="anchorY" value="-12048.64746"/>
      <inkml:brushProperty name="scaleFactor" value="0.5"/>
    </inkml:brush>
  </inkml:definitions>
  <inkml:trace contextRef="#ctx0" brushRef="#br0">216 6177 5081,'0'2'2145,"-1"2"-1681,-2 0 293,-1 0-373,0-1-1,-1 0-66,0 0 19,-1 0-37,2 1-28,1 2 16,-2-1-27,1 0-106,-1 0-26,1-2-37,1 0-16,1-1-29,1-2-22,0-1-5,1-2 17,0-2 12,-2-2-12,-1-2-4,-1-2-17,0-1 13,-2 0-5,-2 0-27,-1-1 17,-1 0 3,0 1-20,-2-2 7,1-1 15,0-3 42,1-2 8,1-4-8,3-4 34,1-3 64,0-3-7,2-1 8,0 0-55,-2-2 25,0 0 27,0-3-9,0 0-5,2-3-43,2-1-25,2-3-44,1-2-19,4-6-8,3-4-11,3-6 10,5-5 16,1-5-14,2-3-4,-1-3 1,0 1 18,1 3-25,1 2 0,0 3 18,0 1 12,-1 0-22,0 0 0,1 0-1,1-1-20,1 1 25,1 2 0,1 4-27,3 4 28,2 1-1,5 1-8,5-2 3,4-4-1,4-2 0,3-3 0,0-3 0,1-1-9,-1 0 2,-1 0 8,-1-1 17,-1 1-14,0-1-14,0 0 14,3-1 51,4 0 4,5 2-7,4 1 5,2 3-1,-1 1 28,-3 2 85,-3 0-3,-2 2-40,-1-1-20,0-1-62,3-1 4,5 0-44,2 1 0,2 4 6,-2 5-12,-2 5-6,-4 4 57,-3 5 58,-4 4-23,-1 2 4,-1 1-45,2 1-26,3-1 4,3 0-23,4-1 32,2-1-28,0-2 18,-2 0 32,-2-1-10,-2 0 6,0 1-28,-2 2 8,3 2-22,1 2-5,2 2 0,0 2 9,0-1-13,-3 0-5,-2 0 29,-2 0-27,1-1-1,-1-1 19,1 0-16,2-1-4,2 0 29,3 0-27,1 0 8,0 2 17,-2 2-15,-2 3-4,-4 3 1,-4 2-1,-1 1 0,-2-1 0,2 0 0,2 0 0,2-1-9,3 0 30,1 1-18,-1 1-3,-1 1 11,-1 1-14,-1-1-5,-1 1 20,-2 1 3,-2 0-38,-3 2 31,-1 0-11,-3 1 3,-1-1 19,0 2-34,0 0-7,0-1 28,-1 0 9,-1 0-20,-2 1 17,-3 0-15,-4 0 4,-4 0 18,-2 1-24,-1 1 7,1-1-2,1 0-18,1 0 14,1-1 13,0 0-13,0 2 5,-2 1 18,-1 2-34,-3 1 11,-2 2 15,-1 0-6,1 0-6,1 0-16,2-1 31,-1 0-19,0 1 16,-2 2-14,-2 1-5,-5 1-17,-4 2 3,-4 1-2,-3 1 0,-3 1 47,-1 2 5,0 0-8,-2 0-23,0 0-11,1-1 47,-1 0-25,-1-1-19,1-1 35,0 1 26,2-1-54,1 0 9,0 0-4,2 0-29,1 0 36,-2 0-2,0 0-28,-3 0 38,-3 1-2,-1 0-37,0 0-193,-2-1-302,0-2-1001,1-4-220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9T16:57:43.352"/>
    </inkml:context>
    <inkml:brush xml:id="br0">
      <inkml:brushProperty name="width" value="0.1" units="cm"/>
      <inkml:brushProperty name="height" value="0.1" units="cm"/>
      <inkml:brushProperty name="color" value="#FF4E00"/>
      <inkml:brushProperty name="inkEffects" value="rainbow"/>
      <inkml:brushProperty name="anchorX" value="-683.95648"/>
      <inkml:brushProperty name="anchorY" value="-6330.69043"/>
      <inkml:brushProperty name="scaleFactor" value="0.5"/>
    </inkml:brush>
  </inkml:definitions>
  <inkml:trace contextRef="#ctx0" brushRef="#br0">1035 0 5785,'1'1'984,"3"1"-186,2 0-330,0 2-57,0 0 22,-2 2 54,-2 1-19,-1 0-81,-2 0-198,0 0-42,0 1-99,0 1 4,0 3-20,-2 0 1,0 2 93,1-1 38,-1 1 69,-3-1-2,1-2-2,-1-1-5,-1-1-45,0-1-82,0-1-7,1-1 31,1-2-14,0-1-42,0-1 23,-1-2 9,-1-1-78,-1-1 24,-1-1-49,2 0 12,0 0-16,-2 0 4,0 1 7,0 1-2,0 1 10,1 1 7,1 1 27,2 0-26,1 1-46,3 1 41,-1 0 40,-1 3-3,-2 1-41,-1 2 24,-2 1 9,-1 2-31,-1 1 0,-2 1-10,0 0 11,0 1-14,0-1 14,0-1 5,0-1 55,-1 0 22,0 0-21,-1-1-8,1 1-34,0 1-30,2-2 5,0 0-5,2 0 0,0 2 9,1-1-2,-1 1 10,0-1-30,1-1 9,1 2 5,0 1-2,1 1 1,-2 1 9,0 2 7,0 0-20,0 2 54,0 0 11,0 0-1,-1 1-5,-1-1 2,-3 1-20,0-1-41,-2 1 30,-1 0-4,1 0-18,1 0-12,-1 0 22,0-1-18,1 0-4,1-2 10,1 0-3,0 0 10,1 0-2,-1 0-8,0 2 2,-2 0 8,2 2-21,0 0 7,0 1 6,0 0-2,0 0 10,0 0-21,2-1 16,2-1 14,0-1-24,2 0 18,2-2-14,0-1-16,0 0 24,0 0 19,2 0-33,-1 1-16,0 1 32,-1 0-12,-1 1 4,-1 1 0,-1 1 0,-2 2 0,0 0 0,-1 1 9,-1-1 17,0-1-5,2 0 40,-1-2 37,1-3-37,1-2 24,1-2 41,0-3-13,1 0-40,0-2-61,0 0-4,0 2-5,-1 2 16,0-1-34,1 1 20,0-1 22,0 1-35,1-1-7,1-1 11,1 1 4,1 1 36,0 0-28,1 0-45,1 1 41,-1 0 21,0 1-34,0-1 13,1 1-4,-1 0 19,1 0-34,1 1 2,1 1 7,0 1-3,3 0 29,0 1-27,3 0 10,0 1-3,3-1-19,-1 1 15,1-1 4,1 1 8,-1 0-1,1-1 1,1-1-9,-1-1-26,4 2 72,0-1-50,-1 0-2,-1 0 11,1-1 14,-4-1-33,-1-1 11,-3-1 15,-1-2-6,-2-1-6,-1 0-7,-2 0-18,1-1 24,-1 0 10,2 0 6,3 0-8,1 0-16,-2 2 14,3 0 32,0 1 10,-2 2-1,-1 0-44,0 1 14,0 1 30,1 2-19,-1 1-40,-1 2 13,-1 1 31,2 1-12,-1 2-22,0-1-1,0 2 17,-1 1-25,2-1-2,0-1 28,1-1-9,-1-1-5,0-1 12,-1 1-14,1-2 14,2 1-14,1-1-14,0-1 13,0-1-6,0-1 12,2-1 34,-1-2-28,1 0-18,1-3 16,2 0 39,0-2-30,0-1-7,0 0-26,1-1 16,-1 0 30,-1 0-19,-1 1-1,1-1-17,0 1 3,0-1-11,2-1 30,1-1-9,1 0 4,1-1 10,1 1-41,2 0 22,0 1 19,0 0-15,3 0-22,0 2 54,1 1-36,0 0-17,2 3 25,1-2-10,-1 1 3,1-1 0,1-3-18,2-1 23,2-3 11,0-1-3,1-1 3,-1 0-37,-3 1 29,-3 2 8,-1 1-21,-3 0 26,-1 0-26,-3-1 7,0-1-2,-3 0-9,0-3 40,-1 0-41,0 0-4,-1 0 38,0 1-32,0-1 1,0 2 28,-1-2 1,-2 1-28,-1-1 281,-2 0-26,-2-1-229,-1-1 43,1 0-44,0 0-10,0 1-18,1 1 13,0 0 4,0 1-11,-1 0 4,1 0-1,-1 1 0,0-1 10,1 0-32,0 1 48,0-1-16,0 1-22,0-1 18,0 1-8,-1-2 12,0 0-4,-1-1-7,-2 0 2,-1-1-10,-1 0 21,-1 0 12,4 1-40,-1-1 51,-1 0-26,0-1-29,-1 0 28,0-2-11,2 2 3,1-1 10,0 1-22,2-1 16,1 1-220,2 2-264,-1-1 90,2 1 11,1-1 117,-1 0 130,-2 0 20,-1-1-103,1 1-232,0-3-881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9T07:21:08.899"/>
    </inkml:context>
    <inkml:brush xml:id="br0">
      <inkml:brushProperty name="width" value="0.1" units="cm"/>
      <inkml:brushProperty name="height" value="0.1" units="cm"/>
      <inkml:brushProperty name="color" value="#FF4E00"/>
      <inkml:brushProperty name="inkEffects" value="rainbow"/>
      <inkml:brushProperty name="anchorX" value="-28615.9043"/>
      <inkml:brushProperty name="anchorY" value="-1361.89478"/>
      <inkml:brushProperty name="scaleFactor" value="0.5"/>
    </inkml:brush>
  </inkml:definitions>
  <inkml:trace contextRef="#ctx0" brushRef="#br0">1 1103 24575,'0'0'0,"18"-115"0,31-59 0,16 7 0,-41 121-573,36-59-1,-38 75 301,0 0 0,37-37 0,-37 45-54,1 0-1,51-34 0,-46 37 164,2 1 0,42-18 0,-35 17 176,58-15 0,42-4-106,6 10-389,2 8 621,-3 4-207,-2 3 69,-2 2 0,1 3 0,1 2 0,-6 4 0,-3 3 0,1 3 0,5 3 0,-1 5 0,-6 2 0,-8 3 0,-9 4 0,-5 5 576,-2 7-740,0 6 246,-6 7-82,-8 4 0,-11 5 0,-14 1 0,-14 0 0,-12-3 0,-11-5 1147,-9-5-660,-7-5 591,-6-4-957,-6-4 510,-3-22-669,0-1 1,-1 9-1,-1-8 65,1-1-1,-4 10 1,0-7-27,-9 15 0,-15 13 0,-12 2 0,-9 1 0,-9-1 0,-5-2 0,-5-3 0,-5-3 0,-11 0 0,-11-1 0,-11 1 0,-4 1-838,-6-1 1078,-7 0-360,-9-1 120,-6 0 0,0-2 0,0-2 0,-3 0 0,-1-2-1147,2-1 1212,6-2-154,3-3 51,1-4 38,2-4 0,6-4 0,8-4 0,11-4-508,10-2 653,10-2-217,8-2 72,10 1 0,8-1 768,10 1-987,7 1 1475,9 1-1303,7 0 691,9 0-764,6 1 200,6 1-80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9T07:21:10.943"/>
    </inkml:context>
    <inkml:brush xml:id="br0">
      <inkml:brushProperty name="width" value="0.1" units="cm"/>
      <inkml:brushProperty name="height" value="0.1" units="cm"/>
      <inkml:brushProperty name="color" value="#FF4E00"/>
      <inkml:brushProperty name="inkEffects" value="rainbow"/>
      <inkml:brushProperty name="anchorX" value="-29227.16992"/>
      <inkml:brushProperty name="anchorY" value="-2134.10303"/>
      <inkml:brushProperty name="scaleFactor" value="0.5"/>
    </inkml:brush>
  </inkml:definitions>
  <inkml:trace contextRef="#ctx0" brushRef="#br0">1201 1331 24575,'0'0'0,"-71"28"0,-54 11 0,-12-3 0,-6-7-1147,6-10 328,13-12-164,14-11 1380,84 0-512,-44-11-1,52 10 127,1-1 1,-30-15-1,34 14-11,0-1 0,1 0 0,-18-16 0,20 15 189,1-1 1,-1 0 0,-12-19 0,14 18-244,1 0-1,1-1 1,-8-20 0,9 20 81,1-1 0,0 0 0,-2-20 0,5 19-27,0 0 0,0 0 0,3-17 0,0 13 383,1 1-1,7-27 0,-1 20-209,18-39 0,-9 32-188,26-35 1,48-37-417,25-4 582,23 3-1373,23 9 788,15 12-659,12 12 165,14 11 975,8 11-178,5 5-1032,4 4 344,-3 6 631,-13 5 124,-13 8 14,-12 9-752,-14 9 1031,-15 10-344,-15 7 544,-15 7-551,-11 6 183,-12 5 1086,-10 7-917,-7 7-226,-9 7 76,-10 5-80,-10 5 1147,-38-44-737,12 24-1,-16-24 83,9 22-1,0 14 492,-15-42-491,2 22-1,-4-24-259,-1 21 1,-1-22-96,-1-1-1,-2 11 1,1-11-147,0-1-1,-5 13 0,2-10 32,-1-2-1,-5 11 0,0-6-20,-13 15 0,-23 18 0,-10 4 0,-7 3 0,-4 1 0,-6 2 0,-4 2 0,-5 0 0,-5-1 0,-3-3 0,1-5 0,-1-5 0,-6-3 0,-8-5 0,-6-4 0,-2-3-672,1-3 864,2-4-288,0-1 96,2-3 0,3-2 0,7-2 0,11-2 0,13-3 0,12-3 0,14-1 0,12-2 0,9-4 0,24-1 0,1 1 0,0 0 0,0-1 0,0 1 0,-5-3 0,6 3 48,1-1 0,-1 1 0,0-1 0,0 1 0,1-1 0,-1 0 0,0 1 0,1-1 0,-1 0 0,0 1 0,1-1 0,-1 0 0,0-1 0,0 2-69,1-1 0,-1 0-1,1 0 1,-1 0 0,1 0-1,-1 0 1,1 0 0,0-2-1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7T19:21:45.197"/>
    </inkml:context>
    <inkml:brush xml:id="br0">
      <inkml:brushProperty name="width" value="0.1" units="cm"/>
      <inkml:brushProperty name="height" value="0.1" units="cm"/>
      <inkml:brushProperty name="color" value="#FF4E00"/>
      <inkml:brushProperty name="inkEffects" value="rainbow"/>
      <inkml:brushProperty name="anchorX" value="26042.70898"/>
      <inkml:brushProperty name="anchorY" value="3401.46362"/>
      <inkml:brushProperty name="scaleFactor" value="0.5"/>
    </inkml:brush>
  </inkml:definitions>
  <inkml:trace contextRef="#ctx0" brushRef="#br0">5510 1 24575,'0'0'0,"-152"52"0,-94 27 0,-6 1 0,0-2-1147,13-5 328,15-7-164,13-7 0,11-4 0,13-3 0,6-4 0,2-2 340,1-2 904,2-4-432,4-3 199,2-4-28,-1 0 0,-3 0 0,1 1 0,1 3 0,1 3 0,3 3 0,8 2 0,11 4 0,-42 50 0,13 12 0,15 5 0,24 0 1147,26-7-1112,25-5 25,19-6 1139,17-4-874,12-4-348,9-4 116,6-5 1054,6-5-643,4-4-578,5-2 193,2 0 1028,3 2-328,2 3-815,2 2 112,0 0 768,1 2-1130,0-1 401,-1-2-164,1-5 13,0-3-4,0-5 0,1-3 0,1-3 0,0-3 0,2 0 0,0 1 0,2 0 0,0-1 0,2 1 0,2-2 0,1-2 0,2-2 0,1-2 0,3-1 0,0-2 0,2-1 0,3 1 0,3 0 0,3 4 0,4 2 0,4 3 0,4 3 0,3 2 0,4 3 0,4 0 0,2 2 0,4-2 0,0 0 0,0-2 0,-1-4 0,-1-4 0,-2-6 0,-3-4 0,-3-5 0,-3-3 0,-2-2 0,-3-3 0,-3-3 0,-3-2 0,-1-2 0,-3-1 0,-1-2 0,-2-1 0,-1-1 0,-3-1 0,-1-1 0,-1 0 0,-1-1 0,0-1 0,-3-1 0,0-1 0,-1 0 0,-2-3 0,-3 0 0,-2-1 0,-1-1 0,-1 0 0,-1 0 0,0-1 0,-1-1 0,0 0 0,1-1 0,0-1 0,0-1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7T19:22:20.767"/>
    </inkml:context>
    <inkml:brush xml:id="br0">
      <inkml:brushProperty name="width" value="0.1" units="cm"/>
      <inkml:brushProperty name="height" value="0.1" units="cm"/>
      <inkml:brushProperty name="color" value="#FF4E00"/>
      <inkml:brushProperty name="inkEffects" value="rainbow"/>
      <inkml:brushProperty name="anchorX" value="50350.41406"/>
      <inkml:brushProperty name="anchorY" value="-7883.68848"/>
      <inkml:brushProperty name="scaleFactor" value="0.5"/>
    </inkml:brush>
  </inkml:definitions>
  <inkml:trace contextRef="#ctx0" brushRef="#br0">18 1 24575,'0'0'0,"-7"18"0,-4 6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7T19:23:49.783"/>
    </inkml:context>
    <inkml:brush xml:id="br0">
      <inkml:brushProperty name="width" value="0.1" units="cm"/>
      <inkml:brushProperty name="height" value="0.1" units="cm"/>
      <inkml:brushProperty name="color" value="#5B2D90"/>
    </inkml:brush>
  </inkml:definitions>
  <inkml:trace contextRef="#ctx0" brushRef="#br0">1 99 24575,'29'-9'0,"0"2"0,42-5 0,61 0 0,-107 10 0,1095-55-979,-361 81-57,-6 76 612,688 247 424,-883-146-730,-431-144 686,-3 6 0,146 98 0,-163-86 44,131 118 0,-167-125 0,-2 3 0,86 114 0,-55-41 0,113 213 0,-163-257 0,-5 2 0,-4 2 0,52 208 0,-23 56-90,-63-307 72,-3 1 0,-2 0 0,-3 0 0,-10 64 0,-4-43 22,-3 0-1,-4-2 0,-49 121 0,12-70 10,-91 154-1,-77 54-4,162-259-8,-144 140 0,93-119 146,-207 140 0,-161 35 673,-285 67-819,434-187 0,8 15 0,89-45 54,-204 112 1968,351-185-1885,-35 19-26,124-72-201,0 0 0,0 0-1,0-1 1,0 1 0,0-1-1,0 0 1,0 1 0,0-1-1,0 0 1,-3 0 0,4 0-282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9T02:10:23.190"/>
    </inkml:context>
    <inkml:brush xml:id="br0">
      <inkml:brushProperty name="width" value="0.1" units="cm"/>
      <inkml:brushProperty name="height" value="0.1" units="cm"/>
      <inkml:brushProperty name="color" value="#FF4E00"/>
      <inkml:brushProperty name="inkEffects" value="rainbow"/>
      <inkml:brushProperty name="anchorX" value="427.54123"/>
      <inkml:brushProperty name="anchorY" value="801.03857"/>
      <inkml:brushProperty name="scaleFactor" value="0.5"/>
    </inkml:brush>
  </inkml:definitions>
  <inkml:trace contextRef="#ctx0" brushRef="#br0">1850 33 3769,'1'-1'1216,"2"-2"-747,0-2-327,0 0-83,0-1 15,-1 1 190,3-2 2957,-4 8-2957,1 0-143,0 2 45,0-1 31,2 1-3,-1-1 107,0-1 19,-1 0 11,-1 1 41,0 0-93,-1 0-55,1 1-54,0 1 8,-1 0-1,0 1-12,0 0 70,-1 0-2,-1 2 42,1 0-27,0 1-26,1-1-2,1 0-31,-1 0 7,-2-2-79,-1 1 31,-1-2 34,1 1-31,0 0-63,-1 0-10,-2 0-39,-2 2-12,-1-1-29,-2 1 6,0-1 6,-3 1-13,-1-1-5,0 0 29,-1-1-27,-2 1 8,-2-1-11,-3 2-7,-1 0 11,-2 1 5,-1 0-2,1-1 12,-1 0-13,0-1 4,1-2 18,0 0-24,0 0 7,-1 0-2,-1 0 0,-1 0 0,1 1-9,-1-2-26,2 0-2,1-3-2,1-1 9,0-1 6,1-1 26,-2 0-6,1 0-14,-1 1-14,-2 2 40,1 1 14,-2 1-20,-1 1 8,0 1-20,-1 0 23,-1 2 11,0 0-12,0 0-13,1 0 3,0 1 8,0-2-13,1-1 4,0-1 9,0-1 6,2 0-11,0 0 4,-1 0 9,0 2 24,1 1 4,2 2-56,0 0 28,1 0 7,1-2-22,3-1-2,3-2 38,3-2 25,0-1-34,1 0-23,1-1 16,2 1-27,2 1-3,0 0 10,2 0-5,0 1 21,1-1-24,1 1 7,0 0-2,-1 1 10,0-1-13,-2 0-14,-1 0-6,-1 2 28,-3-1-27,0 1-1,-1 0 28,0 0-9,0-1 4,-1 0 19,0 0-43,-1-2 4,1 1-3,-1-1-19,2 2 14,0 1 13,1 0-13,3 0 33,3 0-27,2-1-29,2-1 18,1 0 10,2-1-4,-1 1 13,1-1 6,1-1 8,-1 1-2,0 0 12,0 0-4,-1 0-7,2 0 2,-1 0 9,0 0-4,0 0-7,-1 0 2,1 0-1,0 1 28,-1 1-8,-1-1-14,-1 1-33,1-1-132,-2-2-618,-2-2-348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06:51.017"/>
    </inkml:context>
    <inkml:brush xml:id="br0">
      <inkml:brushProperty name="width" value="0.1" units="cm"/>
      <inkml:brushProperty name="height" value="0.1" units="cm"/>
      <inkml:brushProperty name="color" value="#FF4E00"/>
      <inkml:brushProperty name="inkEffects" value="rainbow"/>
      <inkml:brushProperty name="anchorX" value="8017.58936"/>
      <inkml:brushProperty name="anchorY" value="-11358.09668"/>
      <inkml:brushProperty name="scaleFactor" value="0.5"/>
    </inkml:brush>
  </inkml:definitions>
  <inkml:trace contextRef="#ctx0" brushRef="#br0">2 56 7602,'0'0'1808,"-1"2"-1372,1 0-215,2-1-115,4-2-117,3-4 13,5-2 63,3-3 111,1-1 216,1 1-88,0 3-67,0 3-38,0 3-147,1 6 5,3 3 16,1 4 61,5 2 189,3 1 8,3-1 59,2 0 15,4-3-140,1-2-60,0-3-102,1-3-30,3-3-67,1-3 11,1-1 0,0-2-2,-1 1 48,-2-1 61,-1 2 60,-2 1-58,-1 1-78,2 1-5,0 0-35,-1 0-5,-1 0 63,2 0 18,-1 0 18,1 0-38,-1 0-71,0 0 19,1 1-12,1-2 0,2 0 0,1-2-9,1 0 21,2-1-7,3-1-6,3 1-7,3-1-17,3 1 31,-1 0 28,-1 0-45,-2 0 7,-3 0 7,-4 0 14,-1 1 15,-5 1-40,-2 1 23,-3 2-18,-3 0 4,-1 2-103,-1-2 9,0 0 11,2 0 38,4 0 54,-1 0-11,1 0 0,-1 2 11,-3 0-12,-1 2-25,-2 2 35,-2 1 7,0 0 7,-2 0-27,0-2 9,1-2 33,2-2-10,2-2-14,2-2-13,3 0 40,0 0-3,0 2-55,-1 2 9,-1 2 4,-2 2 23,-3 2-15,0-1-3,-2 0 11,1-1 5,-1-1-2,2-1-16,4 0-14,5 0 12,2 0 32,3 0-28,2 1-18,0 1 6,0 0 34,-1 1 7,-2-1-46,2-2 6,1-1 15,2-2-25,3-2 17,2-2 13,-1-1-13,-1-1 24,0 0-16,0 2-4,-3-1 20,-2 3-16,-4 0 5,-4 2 9,-1 0-22,-2 0-22,2 0 44,-1 0 3,1 0-28,0 0 21,2 0-17,1 0-5,-1 0 29,-2 1 94,0 0 68,-1 0-50,-2 0-50,-3 0-13,-3 0-39,-6 0-22,-5 0 13,-5 0 11,-3-1 24,-3 0 42,-2 0-56,-1 1-46,-1-1 3,2 1 31,1 2 90,4 2 88,3 1-63,3 1-93,3 0 1,0 0 8,0-2-8,-4-1 39,-4-1 27,-4-1-5,-3-1-5,-3 0-15,-2-1-62,0 0-21,-2 0 20,0 2 8,0-1-30,1 1-9,1 1 2,1 0 25,0 0-36,-1 0 21,1 0-25,0-1-12,-1 0 21,-1 0 2,1-1 18,-1 0-41,0-1-24,-1-5-1664,-3-5 58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9T02:10:25.249"/>
    </inkml:context>
    <inkml:brush xml:id="br0">
      <inkml:brushProperty name="width" value="0.1" units="cm"/>
      <inkml:brushProperty name="height" value="0.1" units="cm"/>
      <inkml:brushProperty name="color" value="#FF4E00"/>
      <inkml:brushProperty name="inkEffects" value="rainbow"/>
      <inkml:brushProperty name="anchorX" value="2705.87354"/>
      <inkml:brushProperty name="anchorY" value="853.54291"/>
      <inkml:brushProperty name="scaleFactor" value="0.5"/>
    </inkml:brush>
  </inkml:definitions>
  <inkml:trace contextRef="#ctx0" brushRef="#br0">1277 1 7474,'-1'2'1208,"0"2"-840,0 0-152,-1 0-111,-2 0-82,0-2 20,0 0 51,0-1 88,0-1 231,1 0-10,0-1-80,1 0-49,1 1-92,-3 0-68,-1 1-83,2 0 14,0 1-13,1 0 0,-1 1 47,-3-1 15,-2-1 7,0 1-8,-2 0-33,0 1 10,-1-1-44,-2 2-7,-2 1-19,-1 0 12,-2-1-5,1-1 1,0 2 0,1-2 18,-1 0 61,2-2-44,-1 0 17,0 1 14,-1 0-51,-1 1 6,1-1-22,1 0 13,0 0-15,2 0 23,-1 0 31,2 0-8,-1-1 42,0 0-20,0 1-29,0 1-9,0 1-10,-1 1-27,0-1 43,-1 0 32,-1 0 30,1-1 15,0-1-20,-3 1-19,0-1-23,3 0-15,-1 0 30,2 0-20,-1-1-13,-2 0-4,2 0-10,-1 1 1,0-1-1,0 0-9,-1 0-7,-1-1 10,1 0-3,-2 0-27,2 0 17,2 1-6,1-1 29,2 0-17,0 0-31,2-1 28,0 0 17,1-1-24,0 0 1,-1-1-10,0 2-27,0-1 44,-2 0 14,1 2-40,0 0 23,-1 1-7,1 0 1,1 1 9,2-1-11,0-1-16,3 1-4,1-1 27,0 0 0,1-1-7,0 1 3,0 0-10,1 0 11,-2 1-3,2 0 1,-1 0-9,0 0 11,1 0 6,1 0-10,0 0-6,0-1 10,-1 2-3,0-1 10,-2 2-11,-2 0 3,-1 2-29,-2 0 27,0 1 18,0-1-14,-1-1-13,2 1-4,-1-1 18,1 0 2,-1-1-8,1-2 3,2 1-1,1-1 0,2 0 9,0 0-30,1-1-28,1 0-22,0 0 12,1 0 31,1 1 19,1-1 16,1 1-2,0-1 3,0 1 9,1 1-49,-2-1 6,0 0 4,1 1-22,0-1 26,-1 0-37,0 0-101,-2-1-56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7T19:21:45.197"/>
    </inkml:context>
    <inkml:brush xml:id="br0">
      <inkml:brushProperty name="width" value="0.1" units="cm"/>
      <inkml:brushProperty name="height" value="0.1" units="cm"/>
      <inkml:brushProperty name="color" value="#FF4E00"/>
      <inkml:brushProperty name="inkEffects" value="rainbow"/>
      <inkml:brushProperty name="anchorX" value="26042.70898"/>
      <inkml:brushProperty name="anchorY" value="3401.46362"/>
      <inkml:brushProperty name="scaleFactor" value="0.5"/>
    </inkml:brush>
  </inkml:definitions>
  <inkml:trace contextRef="#ctx0" brushRef="#br0">5510 1 24575,'0'0'0,"-152"52"0,-94 27 0,-6 1 0,0-2-1147,13-5 328,15-7-164,13-7 0,11-4 0,13-3 0,6-4 0,2-2 340,1-2 904,2-4-432,4-3 199,2-4-28,-1 0 0,-3 0 0,1 1 0,1 3 0,1 3 0,3 3 0,8 2 0,11 4 0,-42 50 0,13 12 0,15 5 0,24 0 1147,26-7-1112,25-5 25,19-6 1139,17-4-874,12-4-348,9-4 116,6-5 1054,6-5-643,4-4-578,5-2 193,2 0 1028,3 2-328,2 3-815,2 2 112,0 0 768,1 2-1130,0-1 401,-1-2-164,1-5 13,0-3-4,0-5 0,1-3 0,1-3 0,0-3 0,2 0 0,0 1 0,2 0 0,0-1 0,2 1 0,2-2 0,1-2 0,2-2 0,1-2 0,3-1 0,0-2 0,2-1 0,3 1 0,3 0 0,3 4 0,4 2 0,4 3 0,4 3 0,3 2 0,4 3 0,4 0 0,2 2 0,4-2 0,0 0 0,0-2 0,-1-4 0,-1-4 0,-2-6 0,-3-4 0,-3-5 0,-3-3 0,-2-2 0,-3-3 0,-3-3 0,-3-2 0,-1-2 0,-3-1 0,-1-2 0,-2-1 0,-1-1 0,-3-1 0,-1-1 0,-1 0 0,-1-1 0,0-1 0,-3-1 0,0-1 0,-1 0 0,-2-3 0,-3 0 0,-2-1 0,-1-1 0,-1 0 0,-1 0 0,0-1 0,-1-1 0,0 0 0,1-1 0,0-1 0,0-1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7T19:22:20.767"/>
    </inkml:context>
    <inkml:brush xml:id="br0">
      <inkml:brushProperty name="width" value="0.1" units="cm"/>
      <inkml:brushProperty name="height" value="0.1" units="cm"/>
      <inkml:brushProperty name="color" value="#FF4E00"/>
      <inkml:brushProperty name="inkEffects" value="rainbow"/>
      <inkml:brushProperty name="anchorX" value="50350.41406"/>
      <inkml:brushProperty name="anchorY" value="-7883.68848"/>
      <inkml:brushProperty name="scaleFactor" value="0.5"/>
    </inkml:brush>
  </inkml:definitions>
  <inkml:trace contextRef="#ctx0" brushRef="#br0">18 1 24575,'0'0'0,"-7"18"0,-4 6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7T19:23:49.783"/>
    </inkml:context>
    <inkml:brush xml:id="br0">
      <inkml:brushProperty name="width" value="0.1" units="cm"/>
      <inkml:brushProperty name="height" value="0.1" units="cm"/>
      <inkml:brushProperty name="color" value="#5B2D90"/>
    </inkml:brush>
  </inkml:definitions>
  <inkml:trace contextRef="#ctx0" brushRef="#br0">1 81 24575,'35'-7'0,"0"1"0,51-4 0,73 0 0,-129 9 0,1322-46-979,-436 67-57,-8 62 612,831 203 424,-1065-120-730,-521-118 686,-4 5 0,177 80 0,-197-70 44,159 96 0,-203-102 0,-2 2 0,105 94 0,-68-33 0,137 174 0,-196-211 0,-7 2 0,-5 1 0,64 172 0,-29 45-90,-76-252 72,-3 1 0,-2 0 0,-4 0 0,-13 52 0,-4-34 22,-4-1-1,-4-2 0,-60 100 0,15-57 10,-110 126-1,-93 44-4,196-212-8,-175 114 0,113-97 146,-249 115 0,-195 28 673,-344 56-819,523-154 0,11 12 0,107-36 54,-247 91 1968,424-152-1885,-42 16-26,150-59-201,0 0 0,-1 0-1,1-1 1,-1 1 0,1-1-1,-1 0 1,1 0 0,0 0-1,-1 0 1,-3 0 0,5 0-282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9T02:12:23.999"/>
    </inkml:context>
    <inkml:brush xml:id="br0">
      <inkml:brushProperty name="width" value="0.1" units="cm"/>
      <inkml:brushProperty name="height" value="0.1" units="cm"/>
      <inkml:brushProperty name="color" value="#FF4E00"/>
      <inkml:brushProperty name="inkEffects" value="rainbow"/>
      <inkml:brushProperty name="anchorX" value="427.54123"/>
      <inkml:brushProperty name="anchorY" value="801.03857"/>
      <inkml:brushProperty name="scaleFactor" value="0.5"/>
    </inkml:brush>
  </inkml:definitions>
  <inkml:trace contextRef="#ctx0" brushRef="#br0">1850 33 3769,'1'-1'1216,"2"-2"-747,0-2-327,0 0-83,0-1 15,-1 1 190,3-2 2957,-4 8-2957,1 0-143,0 2 45,0-1 31,2 1-3,-1-1 107,0-1 19,-1 0 11,-1 1 41,0 0-93,-1 0-55,1 1-54,0 1 8,-1 0-1,0 1-12,0 0 70,-1 0-2,-1 2 42,1 0-27,0 1-26,1-1-2,1 0-31,-1 0 7,-2-2-79,-1 1 31,-1-2 34,1 1-31,0 0-63,-1 0-10,-2 0-39,-2 2-12,-1-1-29,-2 1 6,0-1 6,-3 1-13,-1-1-5,0 0 29,-1-1-27,-2 1 8,-2-1-11,-3 2-7,-1 0 11,-2 1 5,-1 0-2,1-1 12,-1 0-13,0-1 4,1-2 18,0 0-24,0 0 7,-1 0-2,-1 0 0,-1 0 0,1 1-9,-1-2-26,2 0-2,1-3-2,1-1 9,0-1 6,1-1 26,-2 0-6,1 0-14,-1 1-14,-2 2 40,1 1 14,-2 1-20,-1 1 8,0 1-20,-1 0 23,-1 2 11,0 0-12,0 0-13,1 0 3,0 1 8,0-2-13,1-1 4,0-1 9,0-1 6,2 0-11,0 0 4,-1 0 9,0 2 24,1 1 4,2 2-56,0 0 28,1 0 7,1-2-22,3-1-2,3-2 38,3-2 25,0-1-34,1 0-23,1-1 16,2 1-27,2 1-3,0 0 10,2 0-5,0 1 21,1-1-24,1 1 7,0 0-2,-1 1 10,0-1-13,-2 0-14,-1 0-6,-1 2 28,-3-1-27,0 1-1,-1 0 28,0 0-9,0-1 4,-1 0 19,0 0-43,-1-2 4,1 1-3,-1-1-19,2 2 14,0 1 13,1 0-13,3 0 33,3 0-27,2-1-29,2-1 18,1 0 10,2-1-4,-1 1 13,1-1 6,1-1 8,-1 1-2,0 0 12,0 0-4,-1 0-7,2 0 2,-1 0 9,0 0-4,0 0-7,-1 0 2,1 0-1,0 1 28,-1 1-8,-1-1-14,-1 1-33,1-1-132,-2-2-618,-2-2-348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9T02:12:24"/>
    </inkml:context>
    <inkml:brush xml:id="br0">
      <inkml:brushProperty name="width" value="0.1" units="cm"/>
      <inkml:brushProperty name="height" value="0.1" units="cm"/>
      <inkml:brushProperty name="color" value="#FF4E00"/>
      <inkml:brushProperty name="inkEffects" value="rainbow"/>
      <inkml:brushProperty name="anchorX" value="2705.87354"/>
      <inkml:brushProperty name="anchorY" value="853.54291"/>
      <inkml:brushProperty name="scaleFactor" value="0.5"/>
    </inkml:brush>
  </inkml:definitions>
  <inkml:trace contextRef="#ctx0" brushRef="#br0">1277 1 7474,'-1'2'1208,"0"2"-840,0 0-152,-1 0-111,-2 0-82,0-2 20,0 0 51,0-1 88,0-1 231,1 0-10,0-1-80,1 0-49,1 1-92,-3 0-68,-1 1-83,2 0 14,0 1-13,1 0 0,-1 1 47,-3-1 15,-2-1 7,0 1-8,-2 0-33,0 1 10,-1-1-44,-2 2-7,-2 1-19,-1 0 12,-2-1-5,1-1 1,0 2 0,1-2 18,-1 0 61,2-2-44,-1 0 17,0 1 14,-1 0-51,-1 1 6,1-1-22,1 0 13,0 0-15,2 0 23,-1 0 31,2 0-8,-1-1 42,0 0-20,0 1-29,0 1-9,0 1-10,-1 1-27,0-1 43,-1 0 32,-1 0 30,1-1 15,0-1-20,-3 1-19,0-1-23,3 0-15,-1 0 30,2 0-20,-1-1-13,-2 0-4,2 0-10,-1 1 1,0-1-1,0 0-9,-1 0-7,-1-1 10,1 0-3,-2 0-27,2 0 17,2 1-6,1-1 29,2 0-17,0 0-31,2-1 28,0 0 17,1-1-24,0 0 1,-1-1-10,0 2-27,0-1 44,-2 0 14,1 2-40,0 0 23,-1 1-7,1 0 1,1 1 9,2-1-11,0-1-16,3 1-4,1-1 27,0 0 0,1-1-7,0 1 3,0 0-10,1 0 11,-2 1-3,2 0 1,-1 0-9,0 0 11,1 0 6,1 0-10,0 0-6,0-1 10,-1 2-3,0-1 10,-2 2-11,-2 0 3,-1 2-29,-2 0 27,0 1 18,0-1-14,-1-1-13,2 1-4,-1-1 18,1 0 2,-1-1-8,1-2 3,2 1-1,1-1 0,2 0 9,0 0-30,1-1-28,1 0-22,0 0 12,1 0 31,1 1 19,1-1 16,1 1-2,0-1 3,0 1 9,1 1-49,-2-1 6,0 0 4,1 1-22,0-1 26,-1 0-37,0 0-101,-2-1-56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9T07:33:41.044"/>
    </inkml:context>
    <inkml:brush xml:id="br0">
      <inkml:brushProperty name="width" value="0.1" units="cm"/>
      <inkml:brushProperty name="height" value="0.1" units="cm"/>
      <inkml:brushProperty name="color" value="#FF4E00"/>
      <inkml:brushProperty name="inkEffects" value="rainbow"/>
      <inkml:brushProperty name="anchorX" value="-29992.77148"/>
      <inkml:brushProperty name="anchorY" value="-2885.8916"/>
      <inkml:brushProperty name="scaleFactor" value="0.5"/>
    </inkml:brush>
  </inkml:definitions>
  <inkml:trace contextRef="#ctx0" brushRef="#br0">1992 2471 24575,'0'0'0,"-71"-4"0,-52-8 0,-12-7 0,-8-5-1147,3-7 328,6-6 338,5-7 502,3-9-113,4-8 92,4-8 0,6-5 0,8-3 0,10 0 0,8 1 0,8 3 103,9 1-133,9 4 45,8 1-15,9-1 676,32 46-773,-9-25 1,14 29 128,1 1 0,-3-20 0,7 20-32,0 1 0,2-32 0,3 27 0,0 0 0,10-32 0,0 20 0,24-46 0,49-51-415,38-9 533,27 0-1324,17 10 485,10 12 857,2 17-286,-9 17 150,-9 17 0,-9 16-1147,-5 13 1093,-5 12 0,-5 10-1,0 9 55,4 7 0,2 7 0,0 7 0,-4 8 0,-6 6 0,-9 8 0,-10 5-891,-12 6 1145,-11 6-381,-10 6 1271,-11 3-1471,-11 4 491,-8 1-164,-11-1 1146,-7-3-326,-9-5 163,-6-6-172,-6-3 221,-5-4-1179,-5 0 741,-4 2-714,-5 3 183,-5 4-63,-6 5 0,-7 3 0,-6 3 0,-5-1 0,-5-3 0,-4-3 0,-4-4 0,-2-2 0,-2-3 0,0-1 0,0 0 0,1-1 0,2 0 0,0-2 0,3-2 0,0-2 0,1-2 0,1-3 0,2-4 0,1-3 0,3-2 0,1-3 0,3-3 0,4-3 0,2-1 0,3-3 0,3-1 0,2-2 0,3-1 0,2-1 0,2-3 0,2 0 0,3-3 0,1-1 0,3-2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9T07:33:49.198"/>
    </inkml:context>
    <inkml:brush xml:id="br0">
      <inkml:brushProperty name="width" value="0.1" units="cm"/>
      <inkml:brushProperty name="height" value="0.1" units="cm"/>
      <inkml:brushProperty name="color" value="#FF4E00"/>
      <inkml:brushProperty name="inkEffects" value="rainbow"/>
      <inkml:brushProperty name="anchorX" value="-30873.63867"/>
      <inkml:brushProperty name="anchorY" value="-3087.55859"/>
      <inkml:brushProperty name="scaleFactor" value="0.5"/>
    </inkml:brush>
  </inkml:definitions>
  <inkml:trace contextRef="#ctx0" brushRef="#br0">1809 2002 24575,'0'0'0,"-90"-13"0,-75-12 0,-5-3 0,1-2 0,12 0-1147,18-2 328,16-3 249,12-4 616,11-5 82,8-6-195,7-6 100,9-5-33,7-2 0,8-2 0,7 1 667,8 1-857,10 1 285,7 3-95,10 3 1147,6 4-1097,11 36 280,-1-17-1,3 19-388,3-20 0,-1 21 102,7-22 0,-4 20-43,10-19 0,-7 17 0,12-16 0,18-17 0,10 0 0,10 0 0,11 1 0,11 0 0,7 1 0,8 0 0,7-1 0,8 1 0,7 1 0,7 0-1147,3 2 1177,1 3-109,2 4 36,3 2 43,0 4 0,3 3 0,-2 4 0,-1 5 0,-1 6 0,-4 4 0,-3 5 0,-4 6 0,1 4 0,1 5 0,0 3 0,-1 3 0,-2 2 0,-7 2 0,-6 3-641,-9 3 824,-11 3-274,-9 2 91,-11 2 0,-10 2 0,-7 1 0,-7 0 0,-4-2 1146,-4-1-1216,-2-1 843,-3-4-931,-2-1 255,-4-2-97,-5-2 0,-5 0 0,-4-1 0,-5 0 0,-4 3 0,-7 4 0,-5 7 0,-9 9 0,-11 8 0,-13 9 0,-11 4 0,-8-1 0,-6-1 0,-5-5 0,-3-4 0,-3-4 0,-4-4 0,-4-1 0,-3-2 0,-1-3 0,-1-3 0,-1-4 0,0-2 0,-1-2 0,0-4 0,2-1 0,5-2 0,5-2 0,9-4 0,7-2 0,8-2 0,7-2 0,5-2 0,6-1 0,3-1 0,6-1 0,4-1 0,5 0 0,6-1 0,6-1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5:44:42.438"/>
    </inkml:context>
    <inkml:brush xml:id="br0">
      <inkml:brushProperty name="width" value="0.2" units="cm"/>
      <inkml:brushProperty name="height" value="0.2"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1829 1045 5433,'0'0'0,"-40"-6"2817,-21-1-3231,1 1 1176,1 3-394,6 2-51,8 2 6,4 2-83,2 0-17,0 1-123,-1 0 1,0 1-46,0 1 16,0 0-9,-2 0-16,-1-1 60,-1 0-18,-1-1 8,0-2-18,0 1-42,1-2-8,2-2-11,3-2 19,3-2-35,2-2 11,1 0-13,1-3 12,1 0-14,0 0 14,-1-1-14,2 0 14,-2 0 14,-2-1-4,0 0 41,1 0-49,-1-1-40,1-1 58,2-3 16,1-1-14,1-3-10,2-2-15,1-2-7,2 1 0,0 1 18,-1 1-15,1 1-4,-1 2 1,0 1 9,1 0-13,2 0-5,4 1 11,5-1 5,4 0-11,3 0 23,4-1 12,2 0-3,3 1-15,0-2-14,3 1 12,2-1-6,2-1-16,3 0 14,0-1 4,5-2 54,3 1-32,3-2-34,2 0 10,4 0 4,3-1-4,2 1-7,4-1-16,3 2 31,2 2-10,2 2-24,-3 1 18,-1 2 11,-1 1-4,2 2 22,1 1-24,2 1-39,0 1 48,1 0 10,-1 2-20,0 2-1,0 2-9,2 0 1,1 2 18,-1 1 4,0 0-19,-1 1 6,-2 0-11,1 1 21,3 0-7,0 1-6,0 1-16,1-1 22,0 0 11,1-1-31,0 1 11,3-1 24,3 1-17,-1 1-12,-1 1 3,0 0 26,1 1-17,1-1-3,0-1 1,0-2-1,0 0 0,-4-1-9,0 1 21,-1 0-7,-1 0-15,2 1 14,-1-1-6,1 0 2,0 0 0,0-2 0,-2 0 0,-2 0 10,-2 0 6,-3 2-20,-2 1 6,-4 3-2,-3 1 0,-2 3-28,-1 1 36,1 1-2,1 0-9,0 0 14,1 0-14,1 2 4,0-1-10,1 1-7,0 0 29,2-1-9,3 0 4,3-2-9,0-2-7,1-1 11,-2-1 5,-1 1-2,-4 1-7,-3 0-16,-2 3 22,-3 2-8,-3 0 13,-2 2-4,0-2-7,-1-1 2,0-1-10,-1-2 12,0-1-5,-1 0 2,-1 0 0,-1 1 0,-3 0-9,1 0 12,1 1-5,1-1 12,0-2 6,1 1-30,1-2 20,-3 0 2,-4 0-39,-4 0 22,-2 1 10,-3 2-13,-3 0 15,-1 1 5,-1 0-20,0-1 16,-1 1-24,-1 0-12,-2 0 40,-3 0-4,0 2-7,-2-1 4,-3 2 27,-1-1-17,-3 2-22,-2 0 17,1 0 20,1 1-34,-1 1 12,1 0-4,-1 0 10,-1 0 6,-1-1-20,-1 2-3,-1 0 10,-3 1 5,-2 1-11,-2 2 4,0 1-1,-1 0 10,-1 2-13,0-2 4,-1 1-1,-1-3-9,0-2 21,0-1 12,-1-2-12,-2-1-4,-2-1-17,-2 0 22,-3 0-26,-1-1 35,-1 0-10,-3-3-14,0 0 4,-1-2-39,-2-1 57,-4-1 0,0 0-27,-1 1 11,0-1 6,1-1-13,0-1-5,-1-1 11,1-2 33,-1-1-47,1-1-2,0 0 18,-2 0-7,-3 0 2,-2 0 9,-1 2-2,0 1 10,2 1-30,2 0 9,2 1 5,1 1-2,2-1 10,3-1-21,1 1 25,0 0 2,3 1 18,5-1 6,2-1 0,5 0 10,3-1 63,3-1 11,4-2 10,4 0-36,4-2-99,5 0 26,3-1-16,2-1-47,2-2-444,3-1-249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5:44:43.854"/>
    </inkml:context>
    <inkml:brush xml:id="br0">
      <inkml:brushProperty name="width" value="0.2" units="cm"/>
      <inkml:brushProperty name="height" value="0.2" units="cm"/>
      <inkml:brushProperty name="color" value="#FF4E00"/>
      <inkml:brushProperty name="inkEffects" value="rainbow"/>
      <inkml:brushProperty name="anchorX" value="588.62689"/>
      <inkml:brushProperty name="anchorY" value="503.68781"/>
      <inkml:brushProperty name="scaleFactor" value="0.5"/>
    </inkml:brush>
  </inkml:definitions>
  <inkml:trace contextRef="#ctx0" brushRef="#br0">2252 1613 2905,'-2'-5'4431,"-1"-2"-3585,0-1-313,0 0-441,-1 0-29,0 2-54,0 1-6,0 0-3,-1 1 19,-1 0-6,-2-2 115,0 0 136,-2 1-13,-2-1-57,0 0-31,-3 0 14,0-1 0,-3-3 25,-2 0-24,-3-1-29,-4 1-10,-4-3-75,-4-1 28,-3-1-60,-2-2-14,-4-3 2,0-3 6,-4-1 6,-4-2 8,0-1-20,-1 0 16,0 2-24,1 1-3,-2 2 0,-1 1-1,-1 2 10,-2 2-22,0 0-3,0 0 10,-1 0 5,2-1 8,2-1-20,2 0 25,3-2 20,3 0 23,2-2-41,4 1 14,3 0-42,3 1 29,2 0 45,1-1-41,5 1 7,3-2 8,3-1-51,3-3 24,3-3 19,2-1-45,1-3 16,3-1 12,3-1-14,1 1 24,4 0-25,3 1-2,3 0 1,1 0 16,2-1-42,1 0 32,-3 0 27,0 1-46,-1 2-11,-6 3 58,-3 4 73,-3 3-46,-4 3-7,-4 2 13,-4 0-34,0 2 37,-1 1 100,-1 1-75,2 0 11,3 0-1,0 1-59,1 1-12,0 1-38,1 2 45,1 2-26,1 2 83,1 2-32,0 1-52,0 1 64,-1 1-3,1-2-9,-1 1-79,-1-1 42,0 3 29,1 1-30,0-1-34,1 1 11,0 0-7,-1 1 9,0 2 7,-1-1-20,1-1 16,1-1 14,1-2-14,2 0 33,1 0-28,2-2-18,0-1 5,1 0-4,0 0 19,-1-1-15,0 0-4,1 0 1,-1 1 36,0 1-29,2 0-36,0 0 39,1-1-15,0 0-127,0 0-102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21:15.688"/>
    </inkml:context>
    <inkml:brush xml:id="br0">
      <inkml:brushProperty name="width" value="0.1" units="cm"/>
      <inkml:brushProperty name="height" value="0.1" units="cm"/>
      <inkml:brushProperty name="color" value="#AB008B"/>
    </inkml:brush>
  </inkml:definitions>
  <inkml:trace contextRef="#ctx0" brushRef="#br0">168 47 6353,'-6'-4'212,"0"0"1,0 0-1,0 0 0,-1 0 0,0 1 0,1 0 0,-11-2 0,-16-9-68,33 14-144,-1 0 1,0-1-1,0 1 1,0 0-1,0 0 1,1 0 0,-1 0-1,0-1 1,0 1-1,0 0 1,0 1-1,0-1 1,0 0-1,-1 0 1,-4 1 100,5-1-56,0 1 0,0-1 0,1 1-1,-1-1 1,0 1 0,0-1 0,1 1 0,-1 0 0,0-1-1,1 1 1,-1 0 0,0 1 0,-3 3 174,-32 22 706,35-26-866,-2-9 13,3 9-64,0-1 0,1 0 1,-1 0-1,0 0 0,0 0 0,0 0 1,0 0-1,0 0 0,0 1 0,0-1 1,1 0-1,-1 0 0,0 0 0,0 0 1,0 0-1,0 0 0,0 0 0,1 0 1,-1 0-1,0 0 0,0 0 0,0 0 1,0 0-1,0 0 0,1 0 0,-1 0 1,0 0-1,0 0 0,0 0 1,0 0-1,1 0 0,-1 0 0,0 0 1,0 0-1,0 0 0,0 0 0,0 0 1,0-1-1,1 1 0,-1 0 0,0 0 1,0 0-1,0 0 0,0 0 0,0 0 1,0 0-1,0-1 0,0 1 0,0 0 1,1 0-1,-1 0 0,0 0 0,0 0 1,0-1-1,0 1 0,0 0 0,0 0 1,0 0-1,0 0 0,0-1 0,0 1 1,0 0-1,0 1-3,0-1 0,1 1 0,-1 0 0,1 0 0,-1-1 0,0 1 0,1 0 0,0-1-1,-1 1 1,1 0 0,-1-1 0,1 1 0,0-1 0,-1 1 0,1-1 0,0 0 0,-1 1 0,1-1 0,0 0 0,0 1 0,0-1 0,-1 0 0,1 0 0,0 0 0,1 1 0,0-2 38,1 1-1,-1 0 1,1-1 0,-1 0 0,0 0 0,5-1 0,-5 1-12,0 0 0,0 0 0,0 0 1,0 1-1,0-1 0,1 1 0,-1-1 0,3 1 0,-1 0-14,-1 1 0,1-1-1,-1 1 1,1 0-1,-1 1 1,0-1-1,1 0 1,-1 1-1,0 0 1,0 0 0,4 3-1,-5-4-4,-1 0 1,0 0-1,1 0 0,-1 0 1,0 0-1,1 0 0,-1-1 1,1 1-1,0-1 0,-1 1 0,1-1 1,-1 1-1,1-1 0,0 0 1,-1 0-1,1 0 0,2 0 0,2 0 29,0-1-1,1 0 0,6-3 0,0 1 6,-7 2-30,-1 0 0,1 1 0,-1-1 0,1 1 0,-1 0 0,1 1 0,-1-1 0,1 1 0,-1 0 0,1 1 0,-1-1 0,0 1 0,7 3 0,-10-3-14,1-1 0,-1 0 0,1 1 0,0-1 0,0 0-1,0 0 1,-1 0 0,1-1 0,0 1 0,0-1 0,0 0 0,0 0-1,0 0 1,0 0 0,0 0 0,0 0 0,6-2 0,4-2 6,0 1 0,0 1 0,21-1 0,0 4 25,-12-1 5,23 3 0,-31-1-31,1 0-1,-1-2 1,1 1 0,-1-2-1,1 0 1,25-6 0,-31 6 3,-1 0 1,0 0 0,1 1 0,-1 0 0,13 2 0,-4-1-3,-5 1-5,0 0 0,12 3-1,7 2 1,-23-5-1,0 0 1,12 5-1,-12-4 0,-1-1 0,0 0 1,9 2-1,17-1-4,45-2 1,-51-1-6,148-7-21,-129 0 27,-32 4 8,-1 1 0,23-1 0,-16 3-1,-7-1 0,0 1-1,0 1 0,0 0 0,13 3 0,-25-3-4,4 0 0,1 1 0,-1-1 0,0 0 0,0-1 0,1 1 0,-1-1 0,0 0 0,9-1 0,-6-1-1,7-1 0,26-1 0,56-5-10,-63 5 3,57 0 0,-65 5 11,-1 2 0,0 0 0,31 10 0,-29-8 4,42 3 0,-14-2-2,94 12 38,28 11 98,-163-27-130,1 0 1,-1-1-1,1 0 1,18-2-1,56-10 21,-78 9-31,79-7 18,-57 6-17,-4 1 2,0 2 0,0 1 1,46 6-1,58 8 284,-110-15-231,45-4-1,-51 2-25,0 0-1,0 1 0,1 1 0,-1 1 0,21 4 0,-29-3-8,57 10 139,-22-4-51,-30-5-78,16 1-1,-6-3 12,0-2 1,43-6-1,4-1 58,-25 7-69,-26 1-30,0-1-1,1-1 1,27-5 0,-3-5-23,34-7 13,13-2 29,-49 11 2,83-10 1,-109 19-21,101-1 59,-13 5 50,-66-1-46,18 1 82,82 7 259,-1-4-37,-6-12-259,-65 1-101,4-1 29,82 4 1,-92 4 22,1-4-1,110-15 1,-114 8-57,0 3 0,111 4-1,129-1-13,-218 3 9,-66 1-4,-1 1 1,1 0-1,20 7 1,-4 0-3,0-2 0,58 8 0,-73-14 10,0-1-1,29-3 0,-1 0 6,-12 2-9,1 1-1,-1 1 1,35 6 0,-37-1-3,-11-1 1,0-2 0,1 0-1,0-1 1,19-1 0,36-7 8,-40 2-4,48 1 1,-70 4-17,0 1-1,0 0 0,0 1 0,12 5 0,-6-2 16,-15-4 3,1 0 0,-1-1 0,1 0 0,-1 0 1,1 0-1,0 0 0,0-1 0,-1 1 0,8-1 0,-7 0 1,-1-1-1,1 2 0,-1-1 0,0 0 0,1 1 0,-1-1 1,0 1-1,4 1 0,-7-2-5,0 0 1,0 0-1,0 0 1,1 0-1,-1 0 0,0 0 1,0 0-1,0 0 1,0 0-1,0 0 0,1 0 1,-1 1-1,0-1 1,0 0-1,0 0 0,0 0 1,0 0-1,0 0 1,0 0-1,1 0 0,-1 0 1,0 0-1,0 0 1,0 1-1,0-1 0,0 0 1,0 0-1,0 0 1,0 0-1,0 0 0,0 0 1,0 1-1,0-1 1,0 0-1,0 0 0,1 0 1,-1 0-1,0 0 1,0 1-1,0-1 1,-1 0-1,-3 2 4,2-1 4,3 0 14,2-1-13,-1 0-2,-1 0-1,1 1 1,-1-1-1,0 0 1,1 1-1,-1-1 1,0 1-1,1-1 1,-1 1-1,0-1 0,0 1 1,0 0-1,1 0 1,1 1-1,2 3 180,0-1-1,12 8 1,-14-11-158,-1 1 0,1-1 1,-1 0-1,1 0 0,0 0 0,0-1 1,-1 1-1,1-1 0,5 1 0,-2-1-13,-2 0-5,-1 0-1,1 0 0,0 1 0,7 0 1,-10 0-9,-1-1 0,1 0 0,-1 0 0,1 1 0,-1-1 0,1 0 0,-1 0 1,1 0-1,-1 0 0,1 0 0,-1 0 0,1 0 0,-1 0 0,1 0 1,-1 0-1,1 0 0,-1 0 0,1 0 0,0 0 0,-1-1 0,0 1 1,1 0-1,-1 0 0,1-1 0,-1 1 0,1-1 0,4 0 6,-4 1-7,1 1-1,-1-1 1,1 1-1,-1 0 1,1 0-1,-1 0 1,0 0-1,0 0 1,3 2 0,-2-2-3,-2 0 5,1 0-1,0-1 0,0 1 0,0-1 1,0 0-1,0 1 0,0-1 1,0 0-1,0 1 0,0-1 0,0 0 1,0 0-1,0 0 0,0 0 1,0 0-1,0 0 0,0 0 0,0 0 1,0 0-1,0 0 0,0-1 1,0 1-1,0 0 0,0-1 0,0 1 1,0-1-1,0 1 0,1-2 1,-4-6-192,2 7 173,0 1 0,0-1 0,0 1 0,0-1 0,0 1 0,0-1 0,0 1 0,0-1 0,0 1 0,1 0 0,-1-1 0,0 1 0,0-1 0,1 1 0,-1-1 0,0 1 0,0 0 0,1-1 0,-1 1 0,0 0 0,1-1 0,-1 1 0,1 0 0,5-7-326,-5 5 224,0-1 0,0 1 0,-1-1 0,1 1 0,-1 0 0,0-1-1,1 1 1,-1-5 0,-4-35-1513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5:46:51.723"/>
    </inkml:context>
    <inkml:brush xml:id="br0">
      <inkml:brushProperty name="width" value="0.2" units="cm"/>
      <inkml:brushProperty name="height" value="0.2" units="cm"/>
      <inkml:brushProperty name="color" value="#FF4E00"/>
      <inkml:brushProperty name="inkEffects" value="rainbow"/>
      <inkml:brushProperty name="anchorX" value="3262.60889"/>
      <inkml:brushProperty name="anchorY" value="2543.73389"/>
      <inkml:brushProperty name="scaleFactor" value="0.5"/>
    </inkml:brush>
  </inkml:definitions>
  <inkml:trace contextRef="#ctx0" brushRef="#br0">4081 167 4913,'-2'1'632,"-6"1"94,-4 0-233,-4-1-189,-3-1 120,3-2 100,0-4-34,1-3-15,2-3-130,0-1-58,-1 1-134,1 1-57,-3 2-61,-3 3 34,-2 2 58,-2 2 10,-1 2 3,-1 0 32,0 0 11,-1-2-30,1 0 30,-1 0-75,0-1-53,-4 1-7,-2 1-34,-3 0 6,-3 0-4,-2 0 0,-2 0-18,-2-1 4,-2-1 8,-1-1 52,-1 0 52,1 0-30,-1 2-42,0 1 33,-2 1-60,-1 1-3,-3 1 8,-1 0-15,-4-1 89,-6 1 20,-3 0 18,-3 1-36,0 2-5,0 0 28,1 2-86,3 2-2,2-2 25,2-3 34,2-3 20,2-5-21,2-3 28,1-3-7,0 1-45,0-1-42,4 1-10,3 1-2,2 0 6,2 0-2,2 0-18,1 0 6,2 1-3,-1 3 0,0 2-19,-3 4 6,0 2 15,2 3 5,-1 2-10,-1 1 5,-2 0 7,0-1-12,-1 0 14,0-3-4,0 1-9,1 1-6,-2 5 2,1 2 7,0 3-2,1 2-9,-4-1 13,-2 1-14,-2 1 14,-2-1 5,-2-2-1,-1-1-9,3-2-6,2 0 11,4 2-14,3 1 14,4 3-4,3 1-18,4 2 15,3 1 4,5 3-1,3 1 1,4 3 0,4 3-10,2 1-6,5 1 2,2 2-21,6 0-4,5-2 38,4 0-3,-4-28-1,7 17-1,-5-17 12,9 14 0,-8-14-8,12 12 0,10 6-15,5-1 22,5-4 21,2-2-34,3-1 21,0-3 3,1-1-20,3-2 7,2 0-3,4-1 9,-1-2-2,1 0-9,5-2 13,4 0 5,1-1-20,3 0 7,0-1-3,3-1 9,1 2-12,4-1 14,3 1-14,1 1 5,1-1-12,-1 0 13,1-1-4,-1-1 1,-2 1 9,-1-1-2,0-1-9,-2 1 4,-2 0 7,-2 0-21,-2 1 16,-1-1 4,-3-1-11,-2-1 5,-1-1-2,-4 1 0,-2 1 9,-1 0-2,-2 1-9,0 2 4,-4 2 7,-2 0-2,0 1 1,0 0-10,2 0-6,1-1 11,0 0-4,-1-1 1,1-2 9,0 0-12,-2 0 5,0-1-2,0 1 0,0-2-10,-2-1 22,1 0-16,-1-1 6,-1-1 7,-2 1-12,-4-1 14,-4 1-4,-3-1-9,-1 0 4,-2 0-12,1-1 22,-1 0-25,-2-2 8,-2-2 6,-3-1 7,-2-1 17,-1 0-31,0 0 10,0 0-4,1 0 0,0 0 0,0 0 0,-1-1 0,-3 1 0,-1-1 18,-1 0 5,-1-2-19,1-2-2,3-1-1,2-1-11,0 0 13,0 0 15,-2 0-24,1 2-10,0 0 21,-2 2 12,-1-1-23,-1 1 28,-3-1-28,-3 0 9,2-1 16,0 0-15,-4-1 5,0 0-10,0 0-7,0-1 10,3-1-22,4-2 35,1 0-2,3-1-26,-2 1 18,0 2 13,-2 0-14,-3 1-4,-3 0 1,1 1 8,-1 2-11,0-1 3,-2-1-10,0-1 2,0-1 27,-2-1-17,-1 0-13,-1-1 14,0-1 4,-1 2-10,2-1 3,-1 1-20,2 0 34,0-2-11,3-1-5,0-2 11,2 1-3,0 0 1,0 0-9,-1 2 2,1 0-1,-1 2-9,0-1 21,1 1-7,0-1-6,-1 0-7,-1 1 10,0-1-3,-1 0 1,0 1 0,-1-1 0,-1 1 0,-2-1 0,-1 1 37,-1 0-10,-1 1 5,0 1 37,0 1 65,-1-1-26,-4 1 13,-2-1 46,-4 0-61,1 2-44,-1 0-36,-3-1-14,2 1-1,0-1 16,-1-1-211,0 1-219,0 2-845,-4 0-363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5:46:53.318"/>
    </inkml:context>
    <inkml:brush xml:id="br0">
      <inkml:brushProperty name="width" value="0.2" units="cm"/>
      <inkml:brushProperty name="height" value="0.2" units="cm"/>
      <inkml:brushProperty name="color" value="#FF4E00"/>
      <inkml:brushProperty name="inkEffects" value="rainbow"/>
      <inkml:brushProperty name="anchorX" value="2793.05322"/>
      <inkml:brushProperty name="anchorY" value="2125.16797"/>
      <inkml:brushProperty name="scaleFactor" value="0.5"/>
    </inkml:brush>
  </inkml:definitions>
  <inkml:trace contextRef="#ctx0" brushRef="#br0">4459 21 9058,'0'0'0,"-2"-4"504,-3-2-411,-2 1 43,-3 0-74,-3 5-38,-4 2-14,-4 2 1,-2 2 109,-2 1 295,-5-1 6,-1 0-191,0 1-58,-2 1-143,-1 2-13,-3 3 8,-5 4-1,-4 2-29,-5 2 20,-5 3 86,-4 3 49,-6 4 30,-7 3-56,-8 4-73,-4 5-27,-3 5-19,-1 5 36,2 3 5,0 3-37,0 0-5,0-1 0,-1 0-3,0-3 9,4 0 26,2 0 2,5 2-8,3 3-14,3 4 32,4 3-21,1 2-30,0 0 38,0 0 23,1-1 40,1-2 49,2-2-66,3 2-14,3 3-15,3 5-56,3 6 41,2 3-16,2 3 4,1-2 18,0-2 14,-1-5-30,-1-2 10,0 1 42,0 2-40,2 5-24,2 5 8,3 2-6,3 1-10,2 0-24,2-3 43,0 0-14,1 1-5,-2 2-6,-1 1 11,-3-1-4,-3 1-8,-1-3 2,-2 0-1,-1-1 19,-2 0-6,0-2 31,-1-3 11,0-2 26,0-2-14,1-3-22,1 0-21,1-2-24,4 1 13,3-2 3,1-1-1,3-3-8,3-4-17,4-5 24,2-4 10,3-5 25,1-5-14,3-3 15,4-2-12,1-1-44,0-2-6,2 1 36,3-1-22,1 0-2,-1-3-8,1 0 20,-1-1-7,-1-1-6,0-2 2,-2-1-1,0-1 0,1-1 9,1-3 7,2-3-29,0-2 0,2-2 26,0 1 0,2 1-7,0 1-6,1 0 1,-1 0 8,2-3-11,0-3 12,1-4 16,1-3-33,-1-4 11,1-2 5,0-1 7,-1-1-1,1 1-8,-1 1 21,-1 4-35,0 4 30,-2 2 27,0 1 21,0 0-68,0-2 13,1-3-7,0-2-132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7:32:15.840"/>
    </inkml:context>
    <inkml:brush xml:id="br0">
      <inkml:brushProperty name="width" value="0.1" units="cm"/>
      <inkml:brushProperty name="height" value="0.1" units="cm"/>
      <inkml:brushProperty name="color" value="#FF4E00"/>
      <inkml:brushProperty name="inkEffects" value="rainbow"/>
      <inkml:brushProperty name="anchorX" value="-138.39165"/>
      <inkml:brushProperty name="anchorY" value="-82.34425"/>
      <inkml:brushProperty name="scaleFactor" value="0.5"/>
    </inkml:brush>
  </inkml:definitions>
  <inkml:trace contextRef="#ctx0" brushRef="#br0">3344 6786 5993,'0'0'0,"-3"0"888,-4 1-363,-4-1-336,-4-1 8,-3 2-118,-2 2 12,-3 1 35,-2 5-50,-2 2 36,-2 5-10,-1 0-36,5 0 21,-3-2 20,1-4 40,0-1 205,-2-3-83,-2 1 20,-3-1 11,-2 2-98,0 0-1,-6 1-89,-2-1 30,-1-2-137,-4-1 18,-1-1 15,0-2-19,3 0-3,-1 1-8,2 1 11,2-2-23,2 3 81,1 2 42,0-1-93,1 1 34,-2-3-2,0-1 6,-2-3-2,-1-3-44,0-2 3,-3-3 15,0 0-25,1 0-2,3 1 0,2 0-29,5 0 27,2 1 0,4-3 9,2 0-11,4 0-14,2-2 3,0-1 8,1-1-4,1-1 21,0-2-24,0-3-2,0-1 0,-1-4 18,-2 0-6,-1 1 87,-2 2 14,-2 1-74,0 3-20,0 1-7,-4 0-4,0 2 37,-1-1-40,-2 1 52,2 0 50,0 0-41,2 0-30,0 0 38,2-1 87,2-1-24,0-1-42,-1 0-87,1-4 12,0-2 45,1-1-37,0-8 14,1-4 62,-1-3 10,1-4-74,-1-2-12,-2-3 19,-2-1-76,-2-2 22,-5 1 27,-1-4-1,-2 0-7,2-3 14,1-1-32,3-3-1,4 1 37,3 0-22,2-1-1,1 2 11,2-5-14,-1-7-14,3-7-6,1-4 19,6-2 12,5 0-12,3 1-13,2 3 4,-2 0 15,-1-2-4,-1-1 39,-2-5-48,-1-3-21,1-1 34,0 1-14,-2 2-24,0 0-67,-1-1-48,1-3 9,0-4 55,2 0 47,5 2 37,4 2-3,4 6-4,6 6 4,1 5-12,0 3 13,1 2-23,-2-5-3,0-3 66,0-5-30,3-5-34,5 0 2,3-1 34,7 4-12,3 0-14,4-2-13,2 1 3,0 1 34,-1 5-20,2 2 9,-1 4-2,3 2 18,3 2-14,0 3 6,0 2-2,-2 2 9,-1 0-21,-3 0-12,-2 0 31,-3 2-2,1 1-8,0 3 14,2 3-23,2 5 16,8 2-5,7-1-9,6-1 32,6-2-1,6-1-8,4 0-5,-1 1-17,-1 4 4,-4 3-3,-5 5-19,0 3 34,1 3-2,3 1 30,5 3 21,6 1-51,3 2 36,1 3-30,-5 2-11,-4 4 49,-5 2-25,-6 1-37,-4 4 21,-2 0 9,-1-2-3,4 0 2,5-1-19,3-3 15,5 3-15,3 4 14,-2 1-4,1 5-18,-3 2 6,-2 5 6,-3 1-12,-1 0 23,3 0-25,5-6 45,8-2 5,8-3-46,3-4 6,1-1 6,-1 0 33,1 1-37,0-1-6,3 1 2,4 0-3,7 0 9,2-2-2,-1-1-9,-3 2 32,-2 1-1,-3 2-45,3 6 5,3 3 34,6 4-22,0 3 27,-1-1-25,1-1 8,-2-5 6,7-6-12,5-5 23,5-1-25,1-2 8,-4 1 34,-3 0-66,-1 2 2,3 1 44,1 0-15,2 2 24,-2 2-32,-2-1 19,-2 4-6,-1 2-9,4 3 32,2 2-66,-2 2 10,-1-2 52,-4-2 0,-4-2-62,4-3 12,3-1 50,1-1-37,-2 2 60,-7 1-25,-5 3-56,-5 3-1,-1 4 61,2 2 16,4 2-76,1 3 17,-2 2 21,-2 2-20,0 1 26,-1 0 12,2 0-30,4-2-18,5-3 32,1-4-12,0-5 22,-3-3-4,0-3-45,1-1 42,2-2-15,3 2 32,0 3-27,-2 3 19,-4 5-24,-5 4-12,-2 1 40,3 2-32,1-1-17,2-2 33,-1-4 6,-3-3-19,0-2 110,0-4 34,0-3-70,4-1-27,5-1-50,-2-2 26,-4-1-22,-2-2 6,-3-4 26,2-3 1,2-4-45,4-5-4,3-1 45,-5-1-6,-1 3-24,-8 5-10,-2 8 39,-5 7-32,-2 10-8,-3 7 59,-2 7-38,-6 6-14,-3 5 5,-4 2-14,-1 5 22,-4 2-6,0 2 20,2 1 14,2 1-58,4-1 55,3-1-28,-2 1-1,-1-2 58,-4 1 10,-6 0 9,-7 3-45,-7 4-23,-7 5-5,-7 3 44,-3 6-24,-3 4-46,0 2 23,-1 4 36,3 4-30,2-1 2,0 2-27,-1-2 24,-5-2 123,0-2 29,-4 0 20,-1-1-16,-2 2-28,-4 0-2,0 0-12,0-1-27,-1 0 35,2-3-40,-1-2-100,-1 0 47,-5 1 6,-4 0-52,-3 1 27,-3 0 0,-2 2-48,-1 1 43,-1 1 134,0 0 9,-1 1-86,-1 1 15,-3-3-9,-5 1-20,-2-1 70,-2 3-40,-3 1-88,-1 2 129,-2-1 3,-3 0-111,0-4-35,1 0 23,-3-4 31,-2-3 17,-5-1-66,-2-1-34,-3 0 91,-4 1-22,-3 4-20,-4 1 10,0 3-41,-2 0 10,-2-1 23,-3 1-8,0-3 14,-3-3-4,-1-1-7,-4-2-26,-4 0 82,-1-1-26,-1 0-45,-1-2 7,-3 0 13,1 0-16,-1-3 33,-1-1 1,-2-1-65,-3-2 39,-5 0 32,-6-1-29,-5-1 11,-6-1 26,-1-3-64,2-2 2,0-2 15,1-3 2,-2-3 27,-3-1-71,-2 0 60,-2-1-30,2-3-94,1-1 46,4-5 18,1-3 29,-1-6 22,-2-6-20,0-5 8,0-3 36,0-4-96,0-2-54,-1-1 12,-1 2 26,-5-2-49,-6 1 53,-3-1 88,0-1-25,0 3-13,0 0 17,0 1 22,-2 2 2,-3 2 2,-3-1-18,3 0 6,0-1 25,2-3 20,2-3 15,-1-4 129,-3-4 12,5-2-60,5-1 7,3 2-51,3 3-27,-2 7-52,-6 4-17,-4 4 28,0 1-21,2 1 6,3-4-10,5-2-16,3-3 13,-3-3 4,-2 1-20,-1 2 25,3 4-8,4 4 13,3 2-13,2 4-14,0 1 22,-4 0-8,-3 0-6,1 0 58,0 1-35,1 0-72,0 4 78,0 3-37,-4 2-55,-1 2 27,-3-1-13,3-5 58,1-3-16,3-5-1,1-2 21,-3-3-16,-4 2 5,-5 2 37,0 3-68,4 3 22,4 2 20,2 2-26,0-2 8,0-2-48,-1-3-6,3-4 64,3-2-22,8-3 38,6 0-17,7 2-22,5 2 7,5 3 6,3 0 15,2-2-22,1-2 17,2-2 22,3-4-24,5-2 8,5-4 8,6 1-22,5 1 16,4 2-6,5 1-7,4 1-7,2 0 11,3 0 5,-1 0-2,0-1 12,-1 1-4,1-1-7,-3 1 2,1 1-10,0 3 2,-1 0 9,-1 1-22,0 1 25,1 1-17,-1 0 15,2 1 14,-2 1-4,1-2-15,1 1 4,1-3-2,-1-2-28,0-4 27,1-4 0,-2-3 18,0-1-60,-1 1 19,-1 0 30,1 3-30,0 3-8,2 4 30,1 4 37,4 3-47,3 1-300,3 1-64,3-2-264,4-4-414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7:32:18.642"/>
    </inkml:context>
    <inkml:brush xml:id="br0">
      <inkml:brushProperty name="width" value="0.1" units="cm"/>
      <inkml:brushProperty name="height" value="0.1" units="cm"/>
      <inkml:brushProperty name="color" value="#FF4E00"/>
      <inkml:brushProperty name="inkEffects" value="rainbow"/>
      <inkml:brushProperty name="anchorX" value="420.59018"/>
      <inkml:brushProperty name="anchorY" value="433.69125"/>
      <inkml:brushProperty name="scaleFactor" value="0.5"/>
    </inkml:brush>
  </inkml:definitions>
  <inkml:trace contextRef="#ctx0" brushRef="#br0">2332 7340 6385,'0'0'0,"-1"1"392,-1 2-373,-2 3 69,2 0-71,-1-1 442,2-1 762,4-9-688,2-5-189,2-6-64,3-4-149,3-4-39,0-2-12,0-2 87,-1-3 46,0-3-45,-2-2-7,0-4 13,-2-5-54,-2-5-42,-3-6-36,-3-5-5,-5-2-13,-5-2 11,-6 2-23,-6 0-3,-3 1 19,-5 0-35,0 2 86,-2 1 12,2 1 102,0 0 42,1-1 61,0 0-19,0 0-109,-3 0-50,-3 1-106,-4-1 20,-5 0-35,-5-3 34,-4-5-21,-6-6-11,-3-6 41,1-7-51,4-4-2,4-3 18,5 4-17,1 3 15,3 5 5,-1 3-11,-1-1 23,-2 0 12,-2-2-58,-1 0 8,-1-2 52,-3 1-37,0 0-5,-1 1 21,1 4-26,1 2-2,3 2 327,0 1-29,1-2-149,1-2 50,0-3-79,-2-3 15,-2-3 1,0-4-39,-1-4-64,-5-5 8,-2-7-9,1-5-10,5-3-26,3-2 26,8-2-1,9-3 20,9-2-52,10-3 8,8 1 14,11 1-7,11-2 12,13-1-21,14-5-2,13-4 18,11 1 21,7 4-14,0 6-41,-4 7 32,-4 8-13,-3 5 31,-1 6-8,-2 6 4,4 3 0,4 2-9,7-1 2,6-1-1,3 3-9,-3 4 11,-7 8-3,-9 11-36,-14 17 10,-12 15-5,-33 28 29,0 0-1,0 0 1,8-3 0,-11 5 3,0 0 0,-1 1 0,1 0 0,0-1 0,-1 1 0,1 0 0,0 0 0,0 0 0,-1 0 0,1-1 0,0 1 0,0 0 0,-1 0 0,1 0 0,0 0 0,1 1 0,-1-1 1,-1 0 0,0 0 1,1 1-1,-1-1 0,0 0 1,0 0-1,1 1 0,-1-1 1,0 0-1,0 1 0,1-1 1,-1 0-1,0 1 0,0-1 1,0 1-1,1-1 0,-1 0 1,0 1-1,0-1 0,0 0 1,0 1-1,0-1 0,0 1 1,0-1-1,0 1 0,0 2 3,0-1-1,0 1 1,0 0-1,-2 5 1,-2 12-7,-2-2-142,1-9-961,5-10 1073,0 1 1,-1 0-1,1 0 0,0 0 1,0 0-1,0 0 0,0 0 0,-1 0 1,1 0-1,0 0 0,0 0 1,0 0-1,0 0 0,0 0 1,-1 0-1,1 0 0,0 0 0,0 0 1,0-1-1,0 1 0,0 0 1,0 0-1,-1 0 0,1 0 0,0 0 1,0 0-1,0 0 0,0 0 1,0-1-1,0 1 0,0 0 1,0 0-1,0 0 0,0 0 0,0 0 1,-1-1-1,1 1 0,0 0 1,0 0-1,0 0 0,0 0 1,0 0-1,0-1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7:34:08.692"/>
    </inkml:context>
    <inkml:brush xml:id="br0">
      <inkml:brushProperty name="width" value="0.1" units="cm"/>
      <inkml:brushProperty name="height" value="0.1"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3216 6591 10386,'0'0'0,"-4"1"176,-10 2 103,-7 1-2,-5 0-58,-7 1 4,-3 0-98,-4 2 34,0 0-35,-1 1-31,-1 1-57,0-2-5,0-1-32,-1-1 5,-3-3 24,-2-1-27,-4 0 0,-4 0 1,0 2 16,-2 1-23,2 2 17,2-1-5,4-2-46,2-4 42,4-4 22,3-4-25,-1-3-27,0-1 46,-4 0-26,-2 1 18,-4 4-14,-4 3 5,-3 2 7,0 3-12,2 1 23,4-2-16,5-3 6,5-2-30,3-3 17,3-3 3,2-2 73,2-3 18,0 0-47,0-2-19,0-1 5,-1 0-25,-2 0-32,-3-1 55,-4 0 28,0-1-16,0 0-9,1 0-52,2 1 31,2-1-3,2 0-19,3 0 25,2-1-7,1 0-8,1 0-24,2-2 34,2-2-3,3-2-26,2-3 9,3-2 33,0-3 18,3-2-50,-2-1-10,-1 1 38,-4 0-14,-1 0 5,0 1 9,0-1-21,1-2 16,2-3-15,1-1-23,0-2 6,2 0 33,0 1-10,-3-2 14,-3-2-2,-4-3-27,-2-4 8,0-3-4,6-1-10,3-2 50,2 0-42,4 0-24,1-1 45,3-1-7,2-2 3,3-1 19,3 0-51,4 2 34,0 5-21,-1 5-22,-1 6 43,-3 4 4,-1 4-27,-2 1 38,1-2-12,1-3-24,4-6-11,3-7 11,2-8 32,2-6-47,-2-4 26,-4-4 29,-6-4-37,-4-1 3,-4 1 18,-2-1-62,2 0 27,2 1 27,1-1 9,2 2-65,-1 2-53,0 3 49,-2 3 63,0 5-38,-3 5 27,1 2 23,-2 2-54,1-1 8,-1-3 34,0-3 16,0-1-59,2 1-8,2 2 74,3 3-15,3 4-48,5 6 17,2 4 38,2 4-31,2 1 12,2 0 34,4-4-66,4-6-7,7-8 46,8-10-44,7-9 4,7-3 65,6 1-48,1 4 17,1 8-14,-3 6-34,-2 7 66,-1 3 24,-1 2-42,0 0 27,1-2-8,2-4-27,3-6 17,3-1 12,4 2-22,3 5 8,5 8-22,1 6 6,2 7 6,-1 6-21,-3 5 53,-3 2-43,-2 1 14,-2 2 14,0 1-23,4 3 26,5 3-17,4 1 15,4 3-4,1 3 38,0 2-1,-4 1 12,-4 2-39,-1 1-15,0 0 30,3 2-68,5 3 29,7 2 46,2 2-71,2 2 14,-1 0 42,-3-1-5,-3-1-6,1-1 14,3-2 5,10-1-29,6-2-10,2-2 20,0-2 21,-2 0-44,-2 1 6,3 2-12,7 4 20,6 4 3,1 0-10,-3 1-5,-2-2-8,-2-1 39,4-1-40,5-2 3,3-1 9,-3 0-4,-6 0 29,-3 0-8,-3 1-24,5-5 8,6-4 5,3-7-2,0-6 10,-2-2 26,-2-3 77,1 3 64,3 4-105,-3 5-55,-7 4 13,-7 5-22,-6 3-7,-3 2-8,-1 1-8,4 0 29,2 0-9,0-1-5,-2-1-26,-4-1 26,-3 0 9,0 0-31,5 1 11,5-2 24,3-2-36,1-1 21,-3-1 13,-5-1-14,-3 2 14,0 1-22,3 3-2,5 2 36,1 1-39,1 1 13,-3 0 5,-2-1-21,0 0 16,1 1 14,5 2 60,1 2 78,-2 4-73,-5 2-64,-5 4-10,-4 1-14,-3 2 35,4 1 8,1 3-85,3-1 36,-1-1 42,-2 0-43,-1-2 35,-2-2-47,2-1 32,4-3 17,6-2-42,1-3 5,0-2 16,-4-1 12,-4 0 6,-4 1-8,-2 1-6,2 3 1,4 1-29,-1 2 27,0 1 18,-4-1-42,-5 0 33,-5-1-58,-1 0 45,1 0 41,4 0-68,1-1 24,4 0 29,0 0-38,-2-2-15,-2-2 4,1-4 52,3-3 12,7-5-56,8-4-8,4-4 37,-1 0-14,-4 0-4,-7 5 2,-9 5-1,-8 5-9,-3 7-7,-1 4 38,0 4-30,-2 2 20,-1 1-14,-3 1-6,-4 1 29,-3 0-28,-4 2 10,-3 3 6,0 3-21,-1 0 26,2 3-28,4 2 18,4 2 23,1 1-26,-1 0 10,-2 0 6,-1-1-49,-3 0 43,-4 0-15,-2 4 13,-2 2-2,-1 3-8,0 3 2,0 4-20,1 6 34,-3 7-11,-1 5-5,-6 4-7,-7 3 10,-8 4-3,-7 4 1,-3 5 19,-2 5 3,-1 4-36,-1 2 2,0-1 16,-2-2 2,-2-2 29,-5 2-44,-5 3 14,-6 5 182,-6 3 11,-6 2-122,-1-1-46,0-1-2,0 2 8,2-1-44,0 0 4,-1-3 16,0-6 114,0-5 7,0-7-79,1-7-7,-2-6-11,0-3 91,-2-3 37,-4-1-34,-3 0-47,-1-2-23,-1-2 1,-2-3 14,-1-7-52,0-5-3,0-6 8,-2-6-6,-2-3 49,-2-3-4,-4-1-53,-3-1 9,-1 0 4,1 2 14,-1 1 43,1 1-11,0 0-11,1 1 14,-2 0-71,-2-3 11,-3-2-6,-4-3 7,-7-1-2,-4-1-27,-2 1 36,-2 2-22,1-1-2,0-1 11,0-1-23,-3-1 16,-3-3-15,-5 0-5,-4 0 58,-3 1-65,0 2 22,2 3 30,2 1-48,3 0-2,-1-1 28,-2 0-11,-2-3 22,-4-1-14,1-1-32,2-1 47,3 0-7,0-2-16,-2-3-21,-3-3 51,-5-5-35,-2-6 12,2-4-3,3-3-10,1-1 22,0 3-6,-4 3-17,-4 3 15,-1 2 13,3 0-31,5-1 19,5-3-6,3-3 1,2-2 18,-2-3-51,-1-2 34,-2-1 7,0 0-2,4 0 20,3 1-14,4-1-22,3-1-13,1-1 48,-3-1-25,-3-1-18,-4 1 15,0 0 31,0 2-28,2 2-27,3 3 37,1 2 14,-2 1-32,-5 1 12,-6 0 14,-2 1-42,-1 2 23,3 2 29,1 4-37,1 1 3,-1 2 9,-2 0-23,-2 0 25,-1 0 2,3-2 0,5-3 1,5-1 9,4-1-21,4 0-3,-1 2-37,-4 0 56,-4 3-9,-3 2-15,2 2 7,2 1 6,5 1 26,3 1-17,1 2-11,-1 0 4,-4 2-41,-6-1 30,-1 1 36,-1-1-10,4-2-32,4-2-7,2-3 37,3-2-23,-1-4-19,-1-1 34,0-1 53,1 0-33,2 1-51,2 0 7,3 1 50,5-1-28,3-1-26,4-2 0,2-2 35,0-1 6,-2-2-37,-3 1 4,-2 1 35,-2 2-3,0 2-44,4 2-4,3 0 55,4 1-1,4-1-34,3 0 4,4 0-21,1 1 13,0 0 13,1 1 6,1-1 18,-1 0-31,3-3 0,-1-1 0,2-4-12,1-2-6,1-3 30,0-2-10,2 0 32,1-1-8,0 3-34,1 2 12,1 4 22,1 2-27,2 2-18,1 2 33,2-1-31,1 0 28,2 0 2,0 0 9,0 0-1,0 1-9,1-1-15,1 2 13,1-1-24,1 1 16,0 1-15,0-1 14,0 0 24,-1-1-26,0-1-9,2 0 12,0-1-15,-1-1 33,1-1-1,1 1 2,1 0-18,-1 2-22,0 0 23,1 1-18,0 2 24,0-1 3,2 0 28,1 0-45,1 0-31,0-1 45,0 1 29,0 1-26,-1 2-63,0 3 56,0 3 7,-1 0-3,0 1-6,-1-2 4,1-1-143,1-2-183,1-2-730,-1-3-148,10-7 1044,-1 0 0,1 0 0,-1 0-1,0 0 1,1 0 0,-1 1 0,0-1 0,1 0 0,-1 0-1,0 0 1,0-1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9T07:39:37.033"/>
    </inkml:context>
    <inkml:brush xml:id="br0">
      <inkml:brushProperty name="width" value="0.1" units="cm"/>
      <inkml:brushProperty name="height" value="0.1" units="cm"/>
      <inkml:brushProperty name="color" value="#FF4E00"/>
      <inkml:brushProperty name="inkEffects" value="rainbow"/>
      <inkml:brushProperty name="anchorX" value="-2482.6543"/>
      <inkml:brushProperty name="anchorY" value="-22360.39648"/>
      <inkml:brushProperty name="scaleFactor" value="0.5"/>
    </inkml:brush>
  </inkml:definitions>
  <inkml:trace contextRef="#ctx0" brushRef="#br0">1 0 24575,'0'0'0,"37"65"0,25 40 0,3 6 0,2 4-1147,-5-3 328,-5-9 636,-7-10 259,-6-11-166,-6-7 110,-3-3 580,-4 0-772,-2 2 258,-2 5-86,-1-1 1147,-2-2-1296,0-5 837,0-4-827,1-4 221,3 0-82,2 0 0,4 4 0,4 3 0,4 2 0,2 0 0,2-1 0,0-5 0,-2-6 0,-2-5 0,-4-2 0,-3 0 0,-4 4 0,-2 7 0,-2 8 0,0 6 0,-2 2 0,-1-1 0,-2 0 0,-3 0 0,0 1 0,0 5 0,-2 3 0,-2 0 0,-1-3 0,-3-6 0,-4-5 0,-3-3 0,-3-1 0,-2 2 0,-3 5 0,-3 4 0,-2 1 0,-2-3 0,-1-3 0,-1-4 0,0-3 0,0-1 0,-1 2 0,0 4 0,-1 2 0,0 1 0,0-1 0,-2-3 0,0-2 0,-1-3 0,-3 0 0,-1-1 0,-4 0 0,-2 0 0,-4 1 0,-2-2 0,-1-2 0,-1-4 0,3-6 0,1-6 0,3-6 0,3-4 0,3-5 0,2-3 0,1-1 0,2 1 0,0 2 0,0 2 0,0 3 0,0 2 0,0 0 0,2 0 0,1 1 0,0-1 0,2-2 0,2-1 0,1-5 0,1-3 0,0-3 0,2-4 0,0-1 0,2-2 0,0-1 0,1-2 0,0 0 0,0-2 0,1-1 0,0-1 0,0 1 0,0-1 0,0-1 0,0 1 0,0 0 0,-1 0 0,0 0 0,1 0 0,-1 0 0,1-1 0,1-2 0,0-2 0,2-1 0,1-2 0,1-1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21:07:47.670"/>
    </inkml:context>
    <inkml:brush xml:id="br0">
      <inkml:brushProperty name="width" value="0.2" units="cm"/>
      <inkml:brushProperty name="height" value="0.2"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2300 790 11570,'0'0'0,"-2"1"-48,-8 1 56,-46 18 190,-8 3-219,-3-1 86,5-1-82,8-4-2,7-3 82,5-4-83,6-4 28,4-2 20,1-2-64,-1-1 66,-3 1-2,3 2-73,-2 2 42,-3 3 13,-3 1-16,0 0 8,1 0-12,1 1 4,1-1 63,0 0 0,2 0 5,2 1-8,1 0-52,2 1 4,1-1 14,1-2 12,0-1 72,-2-2-56,0-3 22,1 1 3,0-1-68,1 2 11,0 0 22,-2 1-20,0-1-20,-2 0 24,0-2 1,0 0 0,0-1 29,1-1-27,2 0-18,0-1-5,0-1-19,-1-2 22,3 1 11,0-1 7,3 1 56,2 0-62,2 0-6,2 0 29,2-1-22,2-1 26,0-1 22,0-1-25,-1 0-9,-1-1-7,-2-1-18,-4-2 4,-3 0-22,0 0 15,-1 0-5,2 0-18,3 0 24,3 0 11,1-1-21,1 0 26,3 1 77,1-1-32,1 0 25,1 0-23,1 1-77,-1-2 21,0-1 35,0-1-5,0 0 33,2-1 40,0-1-38,-2 0-13,0-3-15,1-1-54,2-2 50,4-2-18,2-2-23,-3 1-11,-2-1 2,-1 1 6,-3 1 63,-2 3-54,0 1-18,1 2 24,2 1-30,3 1-10,3-1 12,3 0 32,5-1-37,3 1-15,4 0 41,4-1 14,4 0-31,4-1-35,2 0 47,4 0 2,1-1-10,-1-1 5,1 1-10,1 0 11,0 1-22,-1 3 35,1 1-2,2 1-45,0 1 43,3-1-6,2 0-45,3-2 52,3-1-17,3 1 24,4 0 22,-2 1-80,1 2 54,-1 1 9,-1 2-32,-2 0 12,-4 1-41,1 0 47,0 2-15,1 0 5,0 3 28,2 0-64,2 2 48,4 0-16,4 1-15,2 1 43,2 2-22,-1 0 7,-2 1-29,-2 1-1,0 0 63,0-1-47,-1 1-30,0-1 38,1 1 13,2 1 5,2 0-35,4 2-17,2 1 40,0 1-14,0 0 5,-3 1 19,-3-2-15,-4 0-23,-3 0 16,-4 2 13,-3 0 14,-2 3-12,-3 1 14,-2 2-40,-2 1 2,-1 1 16,0-2 2,2 0 1,-2 0-8,-2-2 2,-2 1 27,-2 1-36,-3 1-7,1 0 11,-3 0 32,-5 0 10,-5 1-66,-4-1 30,-4 0 26,-6-1 66,-1-13-70,-1-1 0,1 0 1,-1 0-1,1 0 1,-1-1-1,-1 4 0,0-2-4,1 0 0,-1-1 0,0 1-1,-3 3 1,-14 11 5,-4 3 13,-7 1 43,-8 0-45,-4 1-59,-4-1 37,1 1 20,2-1-35,3 0-6,2-1 11,4-1 23,4-1-35,6-2 12,3-1-23,4-3 6,4-2 6,2-3-11,2-2 12,2-1-3,0-2-214,-1-1-507,-2 0-121,-2-4-738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21:07:51.495"/>
    </inkml:context>
    <inkml:brush xml:id="br0">
      <inkml:brushProperty name="width" value="0.2" units="cm"/>
      <inkml:brushProperty name="height" value="0.2" units="cm"/>
      <inkml:brushProperty name="color" value="#FF4E00"/>
      <inkml:brushProperty name="inkEffects" value="rainbow"/>
      <inkml:brushProperty name="anchorX" value="-711.16034"/>
      <inkml:brushProperty name="anchorY" value="-411.45319"/>
      <inkml:brushProperty name="scaleFactor" value="0.5"/>
    </inkml:brush>
  </inkml:definitions>
  <inkml:trace contextRef="#ctx0" brushRef="#br0">3512 686 1424,'-1'0'576,"-1"0"-522,-2 0 18,-2 1-56,-2-1-228,0 1-306,-2 0-56,-1 2 367,0-1 974,1 0 197,1 0 269,2 1 62,0 0-170,3 0-200,-1 0-353,1 0-62,1 0-280,-1-1-47,0 0-45,-1 1 42,1-1-103,-1-1 12,1 0-34,-1 1-4,-1-1-30,-4 0-2,-3 0 35,0 0 45,-4 1 8,-2 1 2,-3 1 12,0 1 7,-5 1 64,-8 1-73,-5-1-50,-3 1 33,-3 0 2,-2 0-21,0 1 17,1 0-6,1 0-63,3 0-10,2-1-29,3-1 32,0 0 35,0-1 37,0 1 68,3-1-43,1 0-37,1 0-34,-1 0-24,1-1 2,2-1 15,-2 0-43,-2-1-24,-1 1 24,-1 0 8,-1 0-12,1 1 5,0-1 27,1 1-45,1 0 5,1 1 53,0-2-17,1 1-29,1-1 29,1 0 27,-2 1 10,0 0-9,-4 1-32,1 0 9,2 0-23,-2 0 4,-1 1-11,0 0 12,-1 0-5,-1 0 2,-6 0 38,-1 1 17,-1-1 25,2 0-14,0 0-2,2 0-45,2 1-16,0 0 113,1-1-74,0 1 0,-1-1 2,0-1-42,0 0 49,-1-1-54,2-1 26,1 0-8,-1 0-27,0 0 36,1-1 53,4 0-5,2-1-21,5-1 9,3 1-32,2-2-2,1 0 0,1-2-40,0-1 12,-1 1 22,1 0-36,-1 0 12,-1 1 5,0 1-12,0 0 5,-1 1 26,1-1 1,-2 1-45,-1-1-13,-1-1 29,2 1 6,2-1-10,0-1 15,2-1-4,1 1-9,-1-1 4,3-1 7,2 1-2,2-2-9,2 0-15,0-2 22,1-1 39,-1-2-57,-3 0 10,2 0-3,0 1 7,0-2 26,2 0-63,0-1 38,3-2 16,2 0-34,2-1 12,4 0 5,4 0-2,1-1 19,4-1-23,0-1-2,5-1-9,3-2 20,4-2 22,4-5-44,1-2 25,5 0-18,1 1 5,-1-1 26,0 0-18,1 2-20,-2 0 15,0-2 31,0 1-28,-1 1-8,1 0 12,2 1 4,1 1-11,1 2-14,0 0 13,3 2 4,4 2-29,2 0 55,3 2 2,2 1-36,2 1-24,3 1 43,2 2 2,2 0-9,2 3-4,-2 0-8,1 2 11,2 1-4,1 2 10,3 0-12,4 2 14,5-1 24,1 0-54,-3 0 8,0 0 6,-4 0 5,-2 1 36,-2 1-28,-4 1-36,-1 1 29,-1 2 7,-1 0-12,1 0 6,-2 2-12,-1 1 32,2 1-20,1 1-20,0 0 15,-2 0 3,-1-1 8,-3 1 36,-2-1-28,-3 0-36,-1 0 20,-2-1 9,1 1-13,1 0 24,-1 0-25,-2 1 8,-3 1 6,0 0-2,0 2-9,1-1 4,-1 1-12,1 0-6,0 0 20,1 0 3,-3 1 9,0-1-39,-2 0 3,0 1 26,0 0-1,-1 0 30,-1-1-45,-2-1 16,0 1 3,-5-1-12,-5-1 14,-5 2 24,-3 0-26,-4 0-18,-3 1 14,-2 0-6,3 1 10,0 1 7,-2 0-20,-1 0 16,0 0-15,-2 0 5,-1 2 7,-2 0 26,-3-1 2,-2 1 11,-2-1-1,0 3-8,1 0-26,0 1 7,1 2 15,-1 0 59,-3-1 41,-4 0-26,-3 0-23,-4 1-12,-4-1 38,-4 1-60,-2 1-65,-2 1-2,1 0 22,0-1 26,2-2-43,2-3 34,3-3-244,4-2-687,5-4-13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9T07:42:06.527"/>
    </inkml:context>
    <inkml:brush xml:id="br0">
      <inkml:brushProperty name="width" value="0.1" units="cm"/>
      <inkml:brushProperty name="height" value="0.1" units="cm"/>
      <inkml:brushProperty name="color" value="#FF4E00"/>
      <inkml:brushProperty name="inkEffects" value="rainbow"/>
      <inkml:brushProperty name="anchorX" value="4390.37695"/>
      <inkml:brushProperty name="anchorY" value="1064.35693"/>
      <inkml:brushProperty name="scaleFactor" value="0.5"/>
    </inkml:brush>
  </inkml:definitions>
  <inkml:trace contextRef="#ctx0" brushRef="#br0">0 241 24575,'0'0'0,"70"-13"0,46-9 0,9 0 0,11-1-1147,10 0 328,4 2 656,-1 3 92,-4 2 25,-3 2 46,3 2 0,-2 3 0,0 2 0,2 1 0,6 0 0,4 2 0,1 0 0,1 0 0,7 0 0,3 1 0,0-1 0,0 1-1147,4 1 972,0 2 155,-2 1-52,-3 3 72,2 2 0,-3 1 0,-7 3 0,-4 0 0,0 1 0,2 0 0,0-1 0,-2-3 0,3 0 0,2-2 0,0-2 0,2-1 0,5-1 0,2-1 0,0-1 0,-3 0 0,1 1 0,-3 0 0,-4 1 0,-6-1 0,-4 1 0,-2 1 0,-3 0 0,-7 2 0,-8 1-139,-9 2 179,-10 1-60,-11 1 20,-14 2 0,-13-1 0,-12 2 1147,-13-1-1456,-9 1 1614,-8-1-842,-7 0 622,-6 1-1137,-4-1 169,-5-1-94,-4-1-23,-2-4 0,-6 0 0,2-3 0,-1 1 0,1-1 0,-4 3 0,-26 17 0,-18 6 0,-13 6 0,-13 2 0,-12 0 0,-8 0 0,-8-4 0,-1-3 0,-2-3 0,-3-4-702,-3-1 903,-6-3-302,-2-2 101,-5-2 0,-4-2 0,-3-2 0,-4-1 0,0-2-1147,2-2 1293,0-1-258,-2-3 86,0-3 26,1-1 0,0-3 0,-3-3 0,-5-2 0,-4-3 0,-1-1 0,-6 0 0,-4-1 0,-3 0 0,2 1 0,-3 1 0,-3 2 0,0 1-1147,0 3 704,-3 1 499,-2 2-166,1 3 110,-2 1 0,-2 2 0,-1 1 0,2 1 0,2 1 0,4 0 0,5-1 0,8 0 0,8-2 0,7 0 0,4-1 0,3-2-1010,6-3 1299,8-4-433,9-3 144,10-4 0,9-2 527,8-1-678,7-3 1374,4-2-1514,6-1 1591,7 0-785,5 2 557,7-1-1220,6 2 351,6 2-211,4 2 16,5 2-8,3 2 0,3 1 0,2 1 0,3 3 0,3 3 0,3 3 0,4 1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9T07:42:09.053"/>
    </inkml:context>
    <inkml:brush xml:id="br0">
      <inkml:brushProperty name="width" value="0.1" units="cm"/>
      <inkml:brushProperty name="height" value="0.1" units="cm"/>
      <inkml:brushProperty name="color" value="#FF4E00"/>
      <inkml:brushProperty name="inkEffects" value="rainbow"/>
      <inkml:brushProperty name="anchorX" value="3791.69019"/>
      <inkml:brushProperty name="anchorY" value="707.72168"/>
      <inkml:brushProperty name="scaleFactor" value="0.5"/>
    </inkml:brush>
  </inkml:definitions>
  <inkml:trace contextRef="#ctx0" brushRef="#br0">182 1075 24575,'0'0'0,"-36"-64"0,-13-30 0,7 6 0,10 8 0,26 59 0,-6-26 0,10 37 0,1 0 0,0 0 0,0-16 0,2 20 0,-1 0 0,1 0 0,0 0 0,1 1 0,-1-1 0,4-5 0,-3 5 0,1 1 0,-1-1 0,2 1 0,-1 1 0,8-10 0,-5 7 0,1 0 0,1 0 0,11-8 0,-3 4 0,23-12 0,34-11 0,15 0 0,13 0 0,10 2 0,7 1-1004,9 2 1291,8 2-430,6 2 143,4 0 0,4 3 0,2 2 0,1 3 0,-3 3 0,0 2 0,0 2 0,2 1 0,1 1 0,1 1 0,4-1-1147,3 1 968,2-1 160,0 0-54,3 1 73,1-1 0,-1 0 0,-2-1 0,-1 2 0,-2 2 0,-4 2 0,-4 3 0,-1 2 0,2 2 0,-1 2 0,-1 1 0,-1 1 0,-2 0 0,0 2 0,-4-1 0,-3 0 0,-2 0 0,1-1 0,-1 0 0,-1 0 0,-4 0 0,-7 2 0,-7 2-816,-9 1 1049,-9 1-350,-9 1 117,-10 0 0,-10 1 0,-7 1 896,-6 1-1152,-3 2 1531,-3 0-1090,-6 1 751,-6-1-1125,-8-1 320,-6-2-131,-5 0 0,-6 0 0,-2 1 0,-3 1 0,-2 1 0,-3-1 0,-1 1 0,-4-1 0,-5 1 0,1-16 0,0 0 0,1 0 0,-5 6 0,1-4 0,0 0 0,-7 6 0,-21 16 0,-16 1 0,-16 3 0,-15 1 0,-16-1 0,-12-1 0,-12-2 0,-12-4-1120,-13-4 1440,-6-4-480,-8-2 160,-3-2-1147,-5 0 903,-2 0 244,-4 1-82,-7 0 82,-3 1 0,-4 0-1147,-4 0 328,-2-2 959,0 0-297,2-2 153,4-3 4,7-3 0,6-4 0,7-2 0,6-4 0,3-3-1146,4-3 1089,0-2 3,2-2-1,1-2 55,5-3 0,6-2 0,5 1 0,3-1 0,2 2-43,2 0 55,3 2-18,0 0 6,1 2 0,-3 1 0,-1 1 0,-2 3 0,-1 2 0,-1 1 0,3 3 0,6 1 0,8 2 0,9-1 0,11 1 1147,11-1-1447,15 0 1603,12 0-506,14 0 193,10 1-470,9 2 594,9-1-1327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21:21.906"/>
    </inkml:context>
    <inkml:brush xml:id="br0">
      <inkml:brushProperty name="width" value="0.1" units="cm"/>
      <inkml:brushProperty name="height" value="0.1" units="cm"/>
      <inkml:brushProperty name="color" value="#AB008B"/>
    </inkml:brush>
  </inkml:definitions>
  <inkml:trace contextRef="#ctx0" brushRef="#br0">6710 3655 6161,'0'1'185,"-2"0"384,-1 0 0,0 0 1,1 0-1,-1 0 0,1 0 0,-6 1 487,6-6-353,2 3-683,0 1-1,0 0 1,0-1-1,-1 1 1,1 0-1,0-1 1,0 1-1,0 0 1,0-1 0,0 1-1,0-1 1,0 1-1,0 0 1,-1-1-1,2 1 1,-1 0-1,0-1 1,0 1-1,0-1 1,0 1 0,0 0-1,0-1 1,0 1-1,3-5 39,-1 1 0,1 0 0,-1 0 0,1 0 0,6-5 0,1-2-20,5-5-19,0 0 0,22-15 0,-24 20 35,-1 1-1,1-2 1,-2 0 0,0 0 0,12-17 0,-17 19-5,1-1 39,11-14 1,87-114 321,-98 128-407,-1-1 0,0 0 0,5-15 0,-4 11 9,9-18 1,8-10 81,35-93 0,-33 66-48,51-101 0,-63 147 2,39-78 156,-40 74-129,17-51 1,21-139 192,-11 54-167,11 5-86,-38 121 18,-1-1 1,6-43-1,-5-5 1,13-80 4,-16 112-39,22-103 26,-28 143 18,-1-1-1,1-28 1,-6-34 201,1 67-213,0 0-1,-1 0 1,-1 0-1,0 0 1,-1 1 0,-7-16-1,-39-64 7,50 91-37,-38-70 8,12 19 0,8 18-10,-43-58 1,53 80-7,-2 0 0,1 1 0,-1 1 0,-1 0 0,1 0 0,-2 1 0,1 0 0,-22-10 0,-89-29-4,77 32 12,-11-3 0,-2 2 0,-62-9 0,47 12 1,-141-43 0,156 35 7,-177-53 0,-259-11 56,373 70-32,-67-10-2,62 6-30,-129-2 0,13 19 0,16-10-7,123 5 13,52 3-4,-131-2 5,121 9-5,-96-1 4,8-13-6,-76-4 0,188 14 1,-74 0 5,24 6-5,-133 2-1,115-8 3,-1 4 0,-113 20-1,200-20-2,-233 31-8,171-27 8,-95 9 0,-152 19 0,202-22 0,53-9 12,-93-6-1,63-1-2,-97 8-10,17-5-14,78-2 17,12 1 9,-77 1-9,-84 3-9,92-13 9,145 9-6,-29 4 1,3 0-10,27-2-9,17 3-48,-4-4 47,3 0 22,-1 0 0,1 0 0,0 0 1,0 0-1,-1 1 0,1-1 0,0 0 0,0 0 0,-1 0 1,1 0-1,0 0 0,0 0 0,-1 0 0,1 1 0,0-1 0,0 0 1,0 0-1,-1 0 0,1 0 0,0 1 0,0-1 0,0 0 1,0 0-1,-1 1 0,1-1 0,0 0 0,0 0 0,0 1 0,0-1 1,-1 1 1,1 0 1,-1 0-1,1 0 1,-1 0 0,0 0-1,1-1 1,-1 1-1,0 0 1,0 0-1,0-1 1,1 1 0,-1 0-1,0-1 1,0 1-1,0-1 1,0 1 0,-1-1-1,-9 7 16,11-7-18,0 0 1,0 0-1,0 0 0,0 1 1,0-1-1,0 0 0,0 0 1,0 0-1,0 1 1,0-1-1,0 0 0,0 0 1,0 0-1,0 0 0,0 1 1,0-1-1,0 0 0,0 0 1,1 0-1,-1 0 1,0 0-1,0 1 0,0-1 1,0 0-1,0 0 0,0 0 1,0 0-1,1 0 0,-1 0 1,0 1-1,0-1 1,0 0 0,0 0 0,1 0-1,-1 0 1,0 0 0,0 0 0,0 0 0,0 0-1,0 0 1,0 0 0,0 0 0,0 0 0,1 1-1,-1-1 1,0 0 0,0 0 0,0 0 0,0 0-1,0 0 1,0 0 0,0 0 0,0 0 0,0 0-1,0 1 1,0-1 0,0 0 0,0 0 0,0 0-1,0 0 1,0 0 0,0 0 0,0 1 0,0-1-1,0 0 1,0 0 0,0 0 0,0 0 0,0 0-1,0 0 1,0 0 0,0 0 0,0 1 0,0-1-1,0 0 1,0 0 0,0 0 0,0 0 0,-1 0-1,1 0 1,0 0 0,0 0 0,0 0 0,0 0-1,0 1 1,-7-1-5,7 0 5,0 0 1,0 0 0,0 0-1,0 0 1,1 0-1,-1 0 1,0 0-1,0 0 1,0 0 0,0 0-1,0 1 1,0-1-1,0 0 1,0 0-1,0 0 1,0 0-1,0 0 1,0 0 0,0 0-1,0 0 1,0 0-1,0 0 1,0 0-1,0 0 1,0 0-1,0 0 1,0 1 0,0-1-1,1 0 1,-1 0-1,0 0 1,0 0-1,0 0 1,0 0-1,-1 0 1,1 0 0,0 0-1,0 0 1,0 0-1,0 0 1,0 1-1,0-1 1,0 0-1,0 0 1,0 0 0,0 0-1,0 0 1,0 0-1,0 0 1,0 0-1,0 0 1,0 0-1,0 0 1,0 0 0,0 0-1,0 0 1,0 0-1,-1 0 1,1 0-1,0 0 1,0 0 0,0 0-1,0 1 1,0-1-1,0 0 1,0 0-1,4-1 10,-6 1 8,-6-1 58,12 1-76,-5-1 85,-7 0 122,5 0-196,-12 0 316,14 0-312,-1 0-1,0 0 1,0 0 0,0 0 0,1-1-1,-4-2 1,4 3-9,0 0 1,-1 0-1,1 0 0,0 0 0,-1 0 0,-2-1 0,4 2-3,-1-1-1,0 1 1,0-1-1,0 1 1,1 0-1,-1-1 0,0 0 1,0 1-1,1-1 1,-1 1-1,0-1 1,1 0-1,-1 1 0,0-2 1,0 1-2,1 0-1,-1 1 1,1-1-1,-1 0 1,1 1 0,-1-1-1,0 1 1,1-1 0,-1 1-1,0-1 1,1 1 0,-1-1-1,0 1 1,0 0-1,-1-1 1,-1 0 0,-3-1-1,0 1 0,0-2 0,0 1 0,-9-5 0,14 6 1,1 1-1,0 0 0,0 0 0,-1 0 0,1 0 1,0-1-1,-1 1 0,1 0 0,0 0 1,0-1-1,0 1 0,-1 0 0,1 0 0,0-1 1,0 1-1,0 0 0,-1-1 0,1 1 0,0 0 1,0-1-1,0 1 0,2-3 9,-1 3-7,-1-1-1,0 1 0,0-1 0,0 0 0,0 1 0,0-1 0,0 0 0,0 1 0,0-1 0,-1 0 0,1 1 0,0-1 0,0 0-1,0 1 1,-1-1 0,1 1 0,0-1 0,-1 1 0,0-2 0,0-1 4,-5-12 3,4 14-9,1-1 1,1 0 0,-1 1-1,0-1 1,0 0-1,1 0 1,-1 0-1,1 0 1,0 0-1,-1 0 1,1 0-1,0 0 1,0 0-1,0 0 1,0 0-1,1 1 1,-1-1-1,1-3 1,5-7-18,0 1 0,0-1 1,1 1-1,0 0 0,1 1 0,10-10 1,-1 1 8,2 2 0,21-17 0,-3 9-19,-36 25 28,-1-1-1,1 1 1,-1-1 0,1 1 0,0-1 0,-1 1 0,1-1-1,0 1 1,-1-1 0,1 1 0,0 0 0,0-1 0,-1 1 0,1 0-1,0 0 1,0-1 0,0 1 0,-1 0 0,1 0 0,0 0-1,0 0 1,1 0 0,1 1-18,-2-1 12,0 1 0,0-1 0,0 0 0,0 1 0,0-1 0,1 1 0,-1-1 0,0 1 0,0-1 0,1 2 0,-2-2 5,0 0 0,0 1 1,0-1-1,0 0 0,0 0 0,0 0 1,1 1-1,-1-1 0,0 0 1,0 0-1,0 0 0,0 1 0,0-1 1,0 0-1,0 0 0,0 1 1,0-1-1,0 0 0,0 0 0,0 0 1,0 1-1,0-1 0,-1 0 1,-6 9-15,-19 9 14,25-17 1,0 0 0,1-1 1,-1 1-1,1 0 0,0 0 1,-1-1-1,1 1 0,-1 0 0,1 0 1,0 0-1,0 0 0,0-1 1,-1 1-1,1 0 0,0 0 1,0 0-1,0 0 0,0 0 0,1 0 1,-1 0-1,0 3 0,0 6-1,-1-8 0,1 1 0,0 0 1,0-1-1,0 1 0,1-1 0,-1 1 0,2 4 0,-1-5 2,-1 0-1,1 0 0,-1 1 0,0-1 1,0 0-1,0 0 0,0 0 0,0 0 1,0 0-1,-1 4 0,-8 24 4,4-16-3,3-8-1,-1 1 0,-4 8 0,4-9 0,0-1 0,-3 12 0,-3 14 0,-9 30 0,16-54 0,0-1-1,-1 12 1,-2 8 0,4-24 0,0-1-1,1 1 0,-1 0 1,1 0-1,0 0 1,-1 0-1,1 0 1,0-1-1,0 3 1,0-3 0,0 0 0,0 0-1,0 0 1,0 0 0,-1-1 0,1 1 0,0 0 0,-1 0 0,1-1 0,0 1 0,-1 0 0,1 0-1,-1-1 1,0 2 0,0-2 1,1 1-1,0-1 1,-1 1 0,1-1-1,0 1 1,-1-1-1,1 1 1,0-1 0,-1 1-1,1-1 1,0 1-1,0-1 1,0 1 0,-1 0-1,1-1 1,0 1-1,0-1 1,0 1 0,0 0-1,0-1 1,0 1-1,0-1 1,0 1-1,1 0 1,-2-1 4,1 0-1,0 0 1,0 0-1,-1 0 1,1 0-1,0 0 1,0 0-1,-1 0 1,1 0 0,0 0-1,0 0 1,-1 0-1,1 0 1,0 0-1,0-1 1,0 1-1,-1 0 1,1 0-1,0 0 1,0 0-1,0-1 1,-1 1 0,1 0-1,0 0 1,0 0-1,0-1 1,0 1-1,0 0 1,-1 0-1,1-1 1,0 1-1,0 0 1,0 0 0,0-1-1,0 1 1,0-1-1,0 1-2,-1-1 1,1 1-1,0-1 0,0 1 0,-1-1 1,1 1-1,-1-1 0,1 1 0,0-1 0,-1 1 1,1-1-1,-1 1 0,1 0 0,-1-1 1,1 1-1,-1 0 0,0 0 0,1-1 1,-1 1-1,1 0 0,-1 0 0,1 0 1,-2-1-1,-18-1 54,11 1-45,7 1-7,-1-1 0,1 1-1,-1-1 1,1 0 0,-1 1-1,1-1 1,0-1 0,0 1-1,-1 0 1,1 0 0,0-1-1,0 1 1,-3-3 0,4 2-1,0 1 0,0-1 0,0 0-1,0 1 1,0-1 0,1 1 0,-1-1 0,1 0 0,-1 0 0,1 1 0,-1-1 0,1 0 0,0 0 0,0 0 0,0 0-1,0 1 1,0-1 0,0-3 0,1 0 1,0 0-1,-1-1 0,0 1 1,-1-1-1,1 1 1,-1 0-1,0-1 0,-2-6 1,2 12 3,1-1-7,0 0 0,0 0 1,0 0-1,-1 1 1,1-1-1,0 0 1,0 0-1,0 0 1,0-1-1,0 2 0,0-2-3,0 1 1,1 0-1,-1 0 1,0 0 0,0-1-1,1 1 1,-1 0-1,1 0 1,-1 0 0,1 0-1,-1 0 1,1 0-1,0-1 1,0 2 0,-1-1-1,3-2 1,-1 1-2,0-1 1,0 1-1,0-1 0,1-3 1,-2 5-37,-8-3-474,6 3 460,-3-1-278,1 0 1,-1 0-1,1 0 1,0-1-1,-1 1 1,-4-6-1,-16-20-1598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21:10:15.870"/>
    </inkml:context>
    <inkml:brush xml:id="br0">
      <inkml:brushProperty name="width" value="0.2" units="cm"/>
      <inkml:brushProperty name="height" value="0.2" units="cm"/>
      <inkml:brushProperty name="color" value="#FF4E00"/>
      <inkml:brushProperty name="inkEffects" value="rainbow"/>
      <inkml:brushProperty name="anchorX" value="-27484.79297"/>
      <inkml:brushProperty name="anchorY" value="-20102.39063"/>
      <inkml:brushProperty name="scaleFactor" value="0.5"/>
    </inkml:brush>
  </inkml:definitions>
  <inkml:trace contextRef="#ctx0" brushRef="#br0">3374 0 11458,'0'0'0,"0"7"321,1 8-281,0 6 89,2 7-70,0 6-47,1 4-16,1 6 9,0 3 40,0 3-21,-1 4-65,0 4 57,-2 3 35,-1 4-11,-3 3-2,-1 2-6,-4 1-36,-2 0 19,-3 1 48,-5 0-6,-5 0-69,-5 3 23,-7 2 45,-6 4-63,-7 1 22,-9 2 2,-9-1-30,-5 2 27,-3 0 1,-2 2-19,1 5-12,1 6 21,0 4 2,-3 3-10,-6-3 14,-6-1-4,-5-2-18,-4 2 6,-1 11 34,2 11-10,2 6-51,3 2 6,-4-1 52,-4-1 0,-7 4-52,-4 3 18,4 1 1,5 1 26,9 2-26,9 0 10,6-1-3,4-3 0,4-5 0,1-3 0,0 4 0,-3 4-19,5-1 15,5-5 13,7-8 25,5-8-25,8-4-9,6-2 3,4 4-13,5 2 4,3-1-12,2-3 13,0-6 24,0-7 2,0-1-36,1 0 22,0-1 1,1-1-1,3-2-18,2-5 6,3-1-22,2-1 24,1 0 11,2 2-12,3 1 24,0-1-16,3 0-13,1-2-15,4-2 49,3-1-43,4-3 23,4-2 3,3-4-67,1-4 58,2-5 36,2-3-39,0-4 6,-1-3-10,-1-2 11,0-1 5,-1 0-11,-1-3-5,-1-2-36,0-4 47,-2-6-26,1-7-10,-2-5 60,-1-6-38,-3-5 23,-1-4-5,-1 0 10,-2 0-2,1 2 1,-1 2-10,0 1-52,-1-1 60,-2-3 8,0-1-30,-2-2-26,-1-3 17,-2-3 48,0 0-25,0-2-26,-1 0 10,2 0 12,1 0 5,2-1-10,0 1 23,1 1 12,2 0-40,-1 0-24,1 1 24,-2-1 8,-1 0 7,-1-1 18,-2-2-22,0-1 36,-2 0-21,-3-1-11,-2-1-15,-4-2-361,-5-6-460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21:10:18.828"/>
    </inkml:context>
    <inkml:brush xml:id="br0">
      <inkml:brushProperty name="width" value="0.2" units="cm"/>
      <inkml:brushProperty name="height" value="0.2" units="cm"/>
      <inkml:brushProperty name="color" value="#FF4E00"/>
      <inkml:brushProperty name="inkEffects" value="rainbow"/>
      <inkml:brushProperty name="anchorX" value="-24137.9043"/>
      <inkml:brushProperty name="anchorY" value="-28390.33203"/>
      <inkml:brushProperty name="scaleFactor" value="0.5"/>
    </inkml:brush>
  </inkml:definitions>
  <inkml:trace contextRef="#ctx0" brushRef="#br0">29 708 4681,'-7'6'3878,"4"-4"-3471,0 1 66,-1-1-19,1 1-94,0 0-129,0-1-6,1-1-77,1 0-43,2-1-30,2-2 12,3-1 10,2-4-4,6-3-81,5-4 24,5-3-2,6-3 6,6-3 110,9-1-67,10 0-39,6 0 42,6-1-74,7-2 10,2 0 14,1-1-53,3-1-3,3 1 36,8-1-13,12-1 5,11 1 9,7-1-2,2 1 1,0-1-19,3 1 6,6 0-3,9 1-10,4-1 4,-3 1-21,-3 4 34,0 5 35,2 3-46,4 4 8,-2 5 16,-5 6-44,-7 7 23,-4 6 20,-2 8-7,5 6 41,3 7 55,-3 5 15,-5 4-27,-6 6-35,0 3-37,1 4-31,1 5 5,-1 4 22,-5 5-8,-7 7-43,-7 7 32,-4 6 7,-3 8 7,0 6 0,-2 3-27,-4 3 45,-4 2-5,-5 7-25,-6 5-1,-5 5-38,-3 4 38,-5 5-5,-2 6 2,-2 8 47,-1 7-22,0 5-56,0 2 46,0 2 66,1 3-58,-1 1-4,-1-2 20,-3-5-55,-6-3-12,-5 0 66,-6 2-4,-8 0-42,-7-4 16,-4-2-7,-3-1-10,-2-3 13,-2-2-4,-2-3 47,-2-5-50,-2-3 8,-4-2 16,-2-1-16,-3-2-4,-2-2 86,-3-4 30,-2-4-60,-2-4-23,-6-4-32,-7-3 23,-6-4-29,-6-4 8,-4-6 25,-2-6 10,-1-8 18,0-9-21,1-8-30,0-7 9,3-6-44,2-5 30,3-6 27,3-4 39,6-5 47,5-6-37,4-5-31,5-6 29,3-3-4,4-2-8,2-1 22,0-2 12,2-1-59,1-1-28,1-2-22,1-3 10,1-1-6,1-2-8,0-1 21,0 1 21,0 0-5,0 0-24,0 2 17,0 2 13,-1 1-42,1 0 13,1 0-14,0-1 2,0-2 18,0 2 3,1-1 10,-1 0-10,1-1 3,-1 1-20,0-1 15,-1 1 32,0-1-9,-1 0-32,-1 1 10,-2 2 4,-2 1-21,0 3-2,-1 0 18,-1 2 2,1 0 10,-2-1-20,-1-1 16,2 0-5,1-1-8,1-1 2,1-2-1,0 0-19,2-2 6,0 0 16,2 0-6,-1-1 3,1-1 28,-1 0-36,0-1 3,-1-1 7,-1 0 6,0 0-10,-1-1-16,-2 1 42,0 0-32,-1 1-8,1 0 22,2-1-65,3-1 38,2-1 5,3-3-3,3-2-352,0-4-832,0-2-73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21:10:41.654"/>
    </inkml:context>
    <inkml:brush xml:id="br0">
      <inkml:brushProperty name="width" value="0.2" units="cm"/>
      <inkml:brushProperty name="height" value="0.2" units="cm"/>
      <inkml:brushProperty name="color" value="#FF4E00"/>
      <inkml:brushProperty name="inkEffects" value="rainbow"/>
      <inkml:brushProperty name="anchorX" value="-23489.08984"/>
      <inkml:brushProperty name="anchorY" value="9422.41992"/>
      <inkml:brushProperty name="scaleFactor" value="0.5"/>
    </inkml:brush>
  </inkml:definitions>
  <inkml:trace contextRef="#ctx0" brushRef="#br0">12 11195 2609,'-4'-7'4168,"3"9"-3789,-1 1-17,1 2 62,0 0-112,0 0-2,0 0-65,1-2 40,0 0-82,1 0-43,0 2 65,1 1-81,1 0-41,0 2-18,1 1-38,1 0 53,1 2-28,2 0 28,2 1 3,1 1 27,2 1-24,2 0 18,2 2-34,3 0 10,4 1-22,4 1-5,5 0 66,4 0-21,7-2 29,5-2 13,4-3-40,1-2-24,1-4-78,1-2 8,1-2-8,1-1 26,3-1-36,5-2-16,6-2-6,9-6 18,10-4 22,7-5-6,4-4-43,0-4 23,-1-2 37,-1 0-49,4-3 8,7-1 26,5-4-29,1-3 19,-5-5 69,-3-4 65,-3-5-24,0-5-78,7-1-12,4-3-21,1-1-19,-1-2 3,-5-1-3,-2-3 9,0-4 16,4-6 6,4-6-19,7-7 7,-1-4-59,0-3 370,-2-1-52,1-1-284,4-3 72,5-1-38,-2-6 24,-5-3-36,-5-4-7,-2-3 20,4-4 21,2-6-15,2-5 6,-2-3-20,-5-3-13,-7-1 3,-6 1 34,-2 1-29,-2 0-26,-2 0 26,-5 0-2,-5 0 20,-7-3 294,-3-3-102,-5-5-222,-2-3 66,-6-2-56,-4-1 33,-2 0-30,-1-2-9,-4 1-6,-2-1 36,-5 1-2,-2 2-16,-7 5-2,-5 5-10,-7 6 1,-9 4-1,-7 4 37,-4 0-10,-5 0-60,-5-3 65,-1-1-32,0-2-19,-3-1 63,-3-22-48,-7 4 35,-7 3 27,-6 11-63,-7 12 30,-7 9-29,-3 9-21,-3 7 33,1 4 7,-1 4-21,0 3 18,0-2 23,-1-1-26,-1-2-9,1-3-25,2-2 14,0-1 50,-4 0-43,-4 3 7,-4 3 7,-6 6-31,-7 4 0,-4 5 45,0 5-6,2 4 5,2 3 1,5 0-28,1 1-11,3-1-17,2 1 22,-2 0 47,-4 1-41,-3 1 7,-2 0 7,2 3-40,3 2 39,4 6-13,3 6 23,4 6-6,3 7-34,1 7 19,1 4 30,0 5 28,4 2 32,2 4-52,1 1-37,4 4-28,1 4-7,2 3 16,2 4 40,0 2 8,0 2-36,1 1-15,1 3 3,4 1-4,5 1 19,3 2 22,5 2-5,1 1-5,0 0-26,-1 1 16,-1-2 31,1 0-28,1-3 20,3-2 126,1-1-65,2-2-94,0-2 58,1 1-72,-1 0 27,-2-1 57,-2 0-65,0 0 13,-2-1-4,3 0-29,-1 0 36,4 0-12,-2 1-24,2 3 17,-3 2 3,-3 1 8,-3 2 27,-4 1 12,-1 0-48,-1 1 15,0 0-53,1 0 14,4-1 49,2 1-25,0 0 29,0 0 3,1-2-38,2 0 21,3-2 21,3-2-44,3-1-51,3-1 32,4-1 32,3-1-39,1-1 15,3-1 24,0-1-8,-1 0 51,2 0-14,0-1-58,-2 1 37,-1-1-15,1 0 12,-1 0-2,0 0 1,0-1 19,-3 1 22,0 0 14,-1-3-403,4-6-863,9-10-48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21:34:39.103"/>
    </inkml:context>
    <inkml:brush xml:id="br0">
      <inkml:brushProperty name="width" value="0.1" units="cm"/>
      <inkml:brushProperty name="height" value="0.1"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3770 895 3217,'0'0'0,"-2"1"296,-4 2-262,-3-1-55,-2-1-224,-3-1-198,1-4 252,-1-2 194,-2-3-6,-1 0 85,0 0-76,0 2 0,2 3-21,0 2-8,-2 2 38,0 2 426,3 1 226,-1 1 365,1-2-46,0 1-163,0 0-207,-1-2-364,-2 1 41,0 0-234,0 0-55,-1 1 77,0-1-17,0 0-78,-1-1-12,1-1 37,1 0 58,0 0 3,-1 1 34,-2 0-34,-3 2 2,-2 2-47,-3 1 30,-4 2-30,-3 0-30,-2 2 65,-5-1 34,-3 1-55,-1-1-6,-2 1 76,1-2 30,0 1-14,1 1-55,2-1 26,1 0-95,2-2 16,1-1 27,2-2-67,1-3 105,0-1 33,0-2-25,1 1 6,-2 0-113,-3 1-16,-3 3 82,-2 1-3,0 2-89,1 0 58,0 0 26,2 0-103,4-2 70,0 1 42,1-2-78,1-1 8,2 1 81,1-2-64,1-1 3,0-1 66,1-1-105,-2 0 98,-1-2-11,-1 1-34,-1 0 60,0-1-10,1 2 5,0 1 1,0 1-18,1 1-89,1-1 6,1 1 94,0 0-32,0-3-78,-1 0 73,0-2-8,-1 0-64,0-2 87,0-1-66,-1 0 20,-1 0 23,0 0-17,0 0 44,1 1-87,0 0 54,1 2-36,1-1-10,1 1 68,2 0-12,1-1-59,1 0 58,1-2 7,0 0-39,0 0 5,2 0-40,-1 0 56,0 0 0,2-1-36,2-1 60,1-3-56,0-1 27,-2-3 10,-2 1-22,-1 0 7,-5 3-58,-1 1 110,-2 1-36,0 2-32,2 3-16,1-1 58,1 1-10,2-1-42,3-2 52,2-1-36,4-1 10,2-2-30,4-1 18,5-3-26,8 14 32,0-1 0,1 1 0,-1-1 0,0-4 0,1-13 62,5-3-143,3-3 56,6-2 54,3-1 8,4-1-15,4 1-20,5 2-31,5 3 44,5 2-35,6 2 1,7 2 28,5 1-9,0 1 14,1 0 6,-1 1-20,-1 0-22,-1 0 34,1 1-30,2 0 55,4 1 3,5 0-27,4 0-26,4 0-22,1 0 59,1 0-29,-2-2-36,2-1 58,4 1 36,4 0-65,2 0-13,0 0 68,-3 0-6,0 1-70,-3 2 61,0 2 25,1 2-110,3 1 82,1 3 0,-1 1-57,-2-1 30,0 1 44,-2-1-23,0 0 29,1 1-16,0 0 24,-3 2 3,-3 0-38,-7 2 78,-5 2-15,-6 1-59,-4 2 30,-5 1-13,-1 0-63,-1 2 65,-2 0 5,-2 1-57,-3 1-8,-1 1 28,-2 0-12,-2 0-5,-3-1 40,-5-1-59,-1 1 28,-3 1 28,-3 1-28,-3 0 10,-2 0-48,0 2 50,-1 0 20,0-1-34,2-1-23,0-1 62,0-2-39,1 0-34,-1 0 57,-2 0 18,0 2-70,-2 1 34,-1 2 6,-1 1-50,-1 0 43,-2 0-4,1 0 0,-2 0 12,-1-1 99,-4 0 94,-2 1-123,-3 2-38,-3 0 20,-4 1-72,-2 1 37,-2 0 89,-3-1-27,-3 1-3,-3 0-14,-4 2-63,-3 0 45,0 2-28,0-1-20,4 0-41,4 0 0,6-2 43,6-3 23,4-2-14,5-2-57,3-3 36,0-1 51,2-3-297,1-1-292,1-2-679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21:34:41.920"/>
    </inkml:context>
    <inkml:brush xml:id="br0">
      <inkml:brushProperty name="width" value="0.1" units="cm"/>
      <inkml:brushProperty name="height" value="0.1" units="cm"/>
      <inkml:brushProperty name="color" value="#FF4E00"/>
      <inkml:brushProperty name="inkEffects" value="rainbow"/>
      <inkml:brushProperty name="anchorX" value="-442.09351"/>
      <inkml:brushProperty name="anchorY" value="-388.90475"/>
      <inkml:brushProperty name="scaleFactor" value="0.5"/>
    </inkml:brush>
  </inkml:definitions>
  <inkml:trace contextRef="#ctx0" brushRef="#br0">2830 1111 3889,'0'0'0,"-5"2"40,-3 4-65,-4 0 65,-1 1 742,-2-2 461,-3-2 67,-2-1-405,-3-3-416,-1 0-156,-2 0-270,-2 1 1,-2 1-111,-3 1 75,-3 2 9,-6 1-49,-6-1-56,-2 1 90,-2-1 42,-3 1-30,0-1-86,0 0 27,2-1 32,0-1-14,2 0 7,-1 0 47,1 0-61,-1 1-7,-2-1 85,-2 1-75,-3 0-21,-1-1 44,2 0 20,3-1 32,3-1-98,4-1 12,3-1 77,0 1-64,2-1-15,1 0 80,2 0-74,0-1-22,0 0 166,0-1 12,0 0-14,0-1 24,1 0-61,1 0-48,3-1-74,2 1-4,3-2 97,3 0-5,0 0-21,1 0-7,1 1-54,0 0-6,0 1 54,-1 0 56,1 1-51,-1 0-54,-1 0-2,-2 1 14,-1 0 0,-2 2 29,-1-1 49,1 2-77,1-1 7,1-1 34,2 0-13,2-2 24,3-1-71,0-1-7,2 1 92,1-1-49,0 2-37,0-1 32,0 0 42,0 0 6,1-1-54,1-2 28,1-1-38,3-3-38,1-1 29,2-1 34,2-1 64,2 0-90,0 0 33,1-2 17,1 0-83,-1-1 45,1-1-36,2-1 93,2-1 1,4 1-108,3 0 73,4-1 21,2 1-84,2 0 48,1 0 20,2 0-54,0 0 28,1 0 47,0 1-24,1-1-9,1 0 14,3 0-33,4-2-28,4 0 25,5 0 26,5 0 21,3-1-3,2 1-61,5-1 37,2-2 22,3 0-26,2-1-45,4-1 50,2 1-9,4 1-44,6 1 99,5 1-3,0 0-99,0 1 62,-1 0 24,-1 1-57,-2 2-16,3 2 59,4 2 110,3 3-58,-2 3-1,-1 2 23,-3 1-19,-3 2 43,-1 1-59,-1 1 74,1-1 25,0 0-99,-1 1 5,-2 0-14,-2 0 8,-5 0-70,-6 2-8,-5 1 18,-5 1 0,-7 1 9,-5 1 36,-3 3-56,-3 0 28,-2 2-19,-3 2 4,-1 1-1,-4 3 0,-1 1 10,-1 2-4,-3 0-16,-2 1-5,-1 1 56,-2-1-17,-1 2-20,-1 1-20,-1-1 23,-1 2 0,-2 0-29,-2-1 38,-2 2-12,-4-1 14,-1 2 24,-3-1-43,-1 1 70,-1-1-21,1 1-57,1-2 56,2 0-21,2-1-50,2-2 138,1 0-6,0-2-78,1 0 77,0 2-81,3 0-6,0 1 9,1 2-34,0 0 9,0 2 5,-1-1 16,-1 0 34,-3 1-46,-3 1 26,-4 2-8,-4 1-18,-6 0-13,-1-2 3,-2-2-13,-1-2 4,1-3-12,5-2-6,3-2-222,4-5-116,6-3-541,5-2-70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21:34:44.893"/>
    </inkml:context>
    <inkml:brush xml:id="br0">
      <inkml:brushProperty name="width" value="0.1" units="cm"/>
      <inkml:brushProperty name="height" value="0.1" units="cm"/>
      <inkml:brushProperty name="color" value="#FF4E00"/>
      <inkml:brushProperty name="inkEffects" value="rainbow"/>
      <inkml:brushProperty name="anchorX" value="-923.38306"/>
      <inkml:brushProperty name="anchorY" value="-803.60107"/>
      <inkml:brushProperty name="scaleFactor" value="0.5"/>
    </inkml:brush>
  </inkml:definitions>
  <inkml:trace contextRef="#ctx0" brushRef="#br0">2282 762 2272,'0'0'0,"-2"-1"465,-3 1 101,-2-1 672,-2-2-102,-2-1-64,0-1-134,0-2-257,-1 0-46,0 0-488,0 1-28,-3 2-129,-3 3-84,-2 3-73,-2 2-54,0 0 165,-2 1 104,-2-2 14,0 1 22,0-1 115,0-1-59,1 1-116,-1 0-20,-1 1 89,0 1-90,-2 1-36,0 2 103,-2 0-54,-2 1-18,-3 0 110,-4-1-100,-2 1 14,-1 2-12,-2 0-1,-5 0-10,-3 0-26,-2 1 82,0 0-63,0 1-16,1 0 14,1-2 21,2 0 30,2-1-53,1-2 103,-2-1-12,0-1-41,0-1-2,1-2-10,0-1 18,1-1-100,2-1 113,3-2-65,3 0 29,4-1 31,2-1-102,3-1 31,0 0 71,2-1-24,-1-1-81,-1-1 17,1 1 64,0 0 14,0 0-64,1-1 32,3 2-20,0-2-44,0 1 88,0-2-20,1-1-56,0-1 56,3-2-19,3-1-60,4-3 55,3 0-10,3-3 59,3 2-52,2-1-47,3 2 78,1 0 20,1-1 4,1-1-107,1-1 89,0-2-32,2 1-48,2 0 109,1 1-6,1 0-88,2 2 49,1 1 37,1 0-69,-2 1-4,1 0-9,0 1 45,-1 1 13,0 0 36,1 0-25,-1 1-82,1 0 14,1 0 92,2 0-59,3-1-52,1-1 27,1-1 34,2 1-13,1 0 63,2-1-7,2 0-59,1 0 28,2 1-58,0 0 62,-1 1 16,0 2-31,1 0 13,-1 2-4,1 0 28,1 0-8,2 1-5,2 0-7,3-1-55,2 1 43,0-1-16,1 2 4,-1 0 0,-1 1 19,-1 1 4,1-1 9,1 1 26,-1 1 13,0-1 17,0 2 25,-1 0-79,2 0-32,0 2 25,1-1-23,-1 0 43,1 1-78,-1 0 6,-2 2 61,-1 1-22,-2 1-36,-1 1 50,-1 2 1,-2 0-65,0 0 12,0 1 21,-1 0 19,0-1 6,-1-1-9,1 1 4,-1 0-38,0-1 1,1-1 44,2-1 4,1-2-83,2-1 83,-1-1 19,0-1-90,-2 0 31,-2 2-2,-4 2 24,0 1-15,-4 1 25,-2 1-7,-3-1-53,-1 2 82,-1 0-18,0 1-22,-1 0-8,-2 0-46,-1 0 76,0 1-7,-2-1-42,0 1 25,-1 0 18,1-1-15,-1 1-31,2 0 19,-1 0 47,2-1-14,-1 0-57,-1 0 65,-1 1-13,-2 3-71,-3 2 60,-1 1 44,-2 2-60,-1 0 4,2-1 8,0-1-6,1-1 49,3-1-51,0 0-29,1 0 45,-1 0 10,0-1-58,0 0 11,-1 0 50,0-1 21,1 0-32,0 0-14,1-1-14,1-1-28,1-1 62,1 0-10,1-1-42,0-1 42,1 0-14,-1 1 4,-3 1 56,-1 1-44,-2 0-49,-3 2 33,-2 0 32,-1 0-29,-2 2-26,0 0 27,0 2 36,0 0-20,-1 1-47,0 0 34,0 0 5,0-1-21,1 0 7,0-1 82,0-1 23,1-1-11,-1-1 56,0 0 4,-2-1-73,0 1-51,-3 1-18,-1-1-20,-2 2 19,-4 0 20,-1 0-5,-1 0-14,0 1-5,1-1-28,0-1 7,1-1-60,0 0-2,2-1-60,1-1-23,0-3 21,1-1-57,0-3-414,2-2-341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21:35:44.400"/>
    </inkml:context>
    <inkml:brush xml:id="br0">
      <inkml:brushProperty name="width" value="0.1" units="cm"/>
      <inkml:brushProperty name="height" value="0.1" units="cm"/>
      <inkml:brushProperty name="color" value="#00A0D7"/>
    </inkml:brush>
  </inkml:definitions>
  <inkml:trace contextRef="#ctx0" brushRef="#br0">628 838 3193,'-8'5'1278,"7"-4"-1107,-1-1 0,1 1 0,0 0 0,-1 0 1,1-1-1,-4 2 0,4-2-129,0 0 0,0 0 0,-1 1 0,1-1 0,0 1 0,0-1 0,0 1 0,0-1 0,0 1 0,0 0 0,0-1 0,0 1-1,0 0 1,0 0 0,1 0 0,-1 0 0,0 0 0,0 0 0,0 1 0,1-2-16,0 0 1,-1 1-1,1-1 0,-1 0 1,1 1-1,0-1 0,-1 0 1,1 1-1,-1-1 0,1 0 1,0 0-1,-1 0 0,1 1 1,-1-1-1,1 0 0,-1 0 1,1 0-1,-1 0 0,0 0 1,-12 0 584,2 0-414,-6 1-22,15-2-173,-1 1 1,0 0 0,1 0-1,-1 1 1,0-1 0,1 1-1,-5 1 1,3-1 8,-1 1 0,1-1 0,0 0-1,-1 0 1,0-1 0,-8 1 0,-24 4-54,-12-1 233,39-3-181,7-1 15,0 0 1,0 1-1,0-1 1,0 0 0,1-1-1,-1 1 1,0-1-1,0 1 1,0-1-1,0 0 1,1 0-1,-1 0 1,0 0 0,-4-3-1,3 0 11,0 0 0,0 0 0,-4-6 0,5 7-22,1-1 1,-1 1-1,0 0 1,0 0-1,-1 0 1,1 0-1,0 1 1,-8-5 0,3 4 10,0 1 0,0 0 1,0 0-1,0 0 0,-15 0 1,-3-1 30,21 2-52,0 0-1,0-1 1,1 1-1,-1-1 1,1 0-1,-5-3 1,1 1-8,5 1 8,-1 1-1,1 0 0,0 0 1,-1-1-1,1 0 0,1 0 1,-1 0-1,0 0 0,1 0 1,-1 0-1,1-1 0,-3-6 0,2 6 6,-4-9-15,-5-14 0,-1-4 193,10 23-144,0 0 1,1 0-1,0 0 1,-2-14 0,1 2-60,-3-24 14,2 11 31,1-6-34,4 31 10,-2 1-1,1-1 0,-1 0 0,0 1 1,-1-1-1,-4-13 0,2 13 4,1 0 0,1 0-1,-1 0 1,-1-13 0,0 6 8,3 13-16,0 1 0,1-1 1,-1 1-1,0-1 0,1 0 1,0 1-1,-1-1 0,1 0 0,0 1 1,0-1-1,0-2 0,1 0 3,0 0-1,0 1 0,0-1 1,0 1-1,1-1 0,1-2 1,2-8 3,-5 13-3,0-1 0,1 0 0,-1 1 0,1-1 0,-1 1 0,1-1 0,0 1 0,0 0 0,0-2 0,2 0 0,0 0 0,0 0 0,0 0 0,6-4 0,-5 5-2,-1 0 1,0-1-1,0 1 0,0-1 1,4-4-1,-3 2-1,0 1 0,0 0 0,1 0 0,0 1 0,0-1 0,0 1 1,0 0-1,1 1 0,7-4 0,-3 2-23,13-9 1,29-26 14,-43 31 18,-1 1 0,10-11 1,-12 11-7,2 0 1,-1 0 0,12-8-1,2 3 5,38-17-1,-25 14-7,-30 13 0,0 1-1,0-1 1,0 1 0,0 0 0,0 0-1,0 1 1,0-1 0,8 1-1,-1 0 1,21 6 0,-20-4 10,47 4 2,-11-3-35,-34-1 27,0 0-1,-1 1 1,1 0-1,-1 1 1,0 1-1,0 0 1,0 1 0,15 9-1,-19-10 4,-3-2-5,-1 1 0,0-1 0,0 1 0,0 0 0,-1 0-1,1 1 1,-1-1 0,5 7 0,-1-1 26,0 0 1,1 0-1,14 11 0,-12-12-33,-1 0 0,-1 1-1,11 15 1,-10-11 9,0 0-1,-1 1 1,-1 0-1,0 1 1,7 23-1,-11-28-8,11 43-11,-13-45 29,-1 0-1,0-1 0,1 19 0,-2-7 2,0-15 7,0 0 0,0-1 0,0 1 0,0-1 1,-1 1-1,0-1 0,-2 7 0,2-8 68,0 1-1,0 0 1,0 6-1,1-7-70,-1 0 0,1 0 0,-1 0 0,0 0 0,0 0 0,0 0 0,-1 3 0,-1 1-14,0 1 0,0-1 0,-2 11 0,4-12 0,-1 1 1,0-1 0,0 0-1,-1 1 1,-5 8 0,-1 1 6,-8 10 117,15-24-107,1 0 1,-1 0-1,0-1 0,1 1 1,-1-1-1,0 1 1,0-1-1,0 0 0,0 0 1,0 0-1,-2 1 1,0-1-2,0 1 3,0-1-1,-1 1 1,1 0 0,0 0-1,0 0 1,-4 3-1,-115 95 224,99-83-248,-37 30 22,54-41-16,1 0 0,0-1 1,0 0-1,-1 0 0,0-1 1,1 1-1,-2-2 0,1 1 1,-10 3-1,16-7-22,0 0-1,0 0 0,0 1 1,0-1-1,-1 0 1,1 0-1,0 0 1,0 0-1,0-1 0,0 1 1,0 0-1,-1 0 1,1-1-1,0 1 1,0-1-1,0 1 0,0-1 1,0 1-1,0-1 1,0 0-1,0 1 1,0-1-1,1 0 0,-1 0 1,-1 0-1,-11-18-721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21:35:46.835"/>
    </inkml:context>
    <inkml:brush xml:id="br0">
      <inkml:brushProperty name="width" value="0.1" units="cm"/>
      <inkml:brushProperty name="height" value="0.1" units="cm"/>
      <inkml:brushProperty name="color" value="#00A0D7"/>
    </inkml:brush>
  </inkml:definitions>
  <inkml:trace contextRef="#ctx0" brushRef="#br0">701 860 2224,'-4'4'511,"3"-3"-470,1-1-1,0 0 0,-1 1 0,1-1 0,-1 1 1,1-1-1,0 0 0,-1 0 0,1 1 1,-1-1-1,1 0 0,-1 0 0,1 1 1,-1-1-1,1 0 0,-1 0 0,1 0 1,-1 0-1,1 0 0,-1 0 0,1 0 1,-1 0-1,1 0 0,-1 0 0,1 0 1,-1 0-1,0-1 0,-15 0 1130,-27-6 0,31 4-871,8 2-263,0 1 0,0 0 0,0 0 0,1 0 0,-1 0-1,0 0 1,0 1 0,1 0 0,-1 0 0,-5 2 0,0 0 21,0 1 1,1 1 0,-9 5 0,10-7 39,1 1 0,0-1 0,-1-1 0,1 1 0,-13 2 0,-34 3 608,51-8-695,-1 0-1,0 0 1,1 0 0,-1-1-1,0 1 1,1-1 0,-1 1 0,1-1-1,-1 0 1,1 0 0,-1 0 0,1 0-1,0-1 1,-1 1 0,-2-3-1,0 0 4,1 0-1,-1 0 1,1-1-1,0 1 1,-5-9 0,-9-13 71,-39-44 1,55 68-88,-5-4 6,1-1 0,0-1-1,0 1 1,0-1 0,-5-11-1,4 6 102,0 0 0,-1 1 0,-15-19 0,14 20-24,1 0-6,0 1 1,-15-12-1,16 15-66,-46-42 10,43 39-2,1 0 0,1 0 0,-11-18-1,-4-1 53,23 28-66,-1 0-1,1 1 1,0-1 0,0 1-1,-1-1 1,1 0-1,0 1 1,0-1-1,0 0 1,0 0-1,0 1 1,0-1-1,0 0 1,0 1-1,0-1 1,0 0-1,0 1 1,1-1-1,-1 0 1,0 1-1,0-1 1,1 0-1,10-14 43,-5 7-19,-1 0-22,1 1-1,0-1 1,12-11-1,-9 10-4,-1-1 4,12-15 0,5-9-4,16-14 8,-21 24 15,30-30 1,-3 7 1,17-15-19,-56 55-3,1 0-1,0 1 1,1 0 0,0 0-1,18-7 1,-24 12-2,1 0-1,-1 0 1,1 0 0,0 0 0,0 1 0,-1 0 0,1 0 0,0 0-1,-1 1 1,1-1 0,0 1 0,4 2 0,8 2 4,30 14 0,-36-14 12,69 23-19,-54-21 12,37 17 0,-48-16-2,22 16 0,-23-14 3,24 12 1,-29-17-15,0 0 1,0 1-1,-1 0 0,10 9 0,-17-14 5,0 0-1,0 0 1,0 1 0,0-1-1,0 0 1,0 1 0,-1-1 0,1 1-1,0-1 1,-1 1 0,1 1-1,0-1 0,-1 0-1,1-1 0,-1 1 1,1 0-1,0-1 1,0 1-1,0-1 1,0 1-1,0-1 0,2 2 1,1 1-1,-2-3 4,-1 1 0,1-1 0,0 1 1,-1 0-1,1 0 0,-1 0 0,0 0 0,0 0 0,0 0 0,1 0 1,0 3-1,8 24-8,-6-21 15,-1 0 0,0 1 0,-1-1 0,1 1 0,0 11 0,-3 8-20,0-19 11,1 17 0,0-15 1,1 0-1,-2 0 1,1 0-1,-2 0 1,1 0-1,-2 0 1,1 0-1,-1 0 1,-7 18-1,4-16 5,-1 0-1,-1 0 0,-8 12 1,-2 1-6,-9 11 155,-30 36 1,31-43-46,5-7-31,0-1-1,-26 22 0,26-27-50,-2-1 0,-36 21-1,55-35-19,0 0-1,-1-1 1,1 0-1,-7 2 1,9-3-31,0 0 1,0 0-1,0 0 1,0 1-1,0-1 1,0-1 0,-1 1-1,1 0 1,0 0-1,0 0 1,0 0-1,0-1 1,0 1-1,0-1 1,0 1-1,0-1 1,0 1-1,-2-2 1,-1-3-676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21:35:49.105"/>
    </inkml:context>
    <inkml:brush xml:id="br0">
      <inkml:brushProperty name="width" value="0.1" units="cm"/>
      <inkml:brushProperty name="height" value="0.1" units="cm"/>
      <inkml:brushProperty name="color" value="#00A0D7"/>
    </inkml:brush>
  </inkml:definitions>
  <inkml:trace contextRef="#ctx0" brushRef="#br0">513 759 1872,'-49'0'3755,"6"2"-3649,21-3 193,14 1-52,1 0 1,-1 0-1,1-1 0,-1 0 1,-13-4-1,16 4-212,1-1 0,-1 1 0,1 0 0,-8 0 0,-5-1 34,-2-1-51,4 1 109,0 0 1,0 0 0,-29 2-1,42 0-111,-12 2 128,0 0 1,-17-1 0,29-1-139,0-1 0,0 1 0,1 0 0,-1-1 0,0 0 0,1 1 0,-1-1 0,0 0 0,1 0 0,-1 0 0,1 0 0,-1 0 0,1 0 0,-1 0 0,1 0 0,0-1 0,-2-2 0,-2-2 18,1 0 1,1-1 0,-4-6 0,3 4-19,-4-7 0,0 2 9,1-1-1,0 0 1,-6-26-1,2 2-25,7 27 25,1 0-1,0 0 0,1 0 0,0-1 0,0-20 0,2 14 117,-1 11-96,1 0-1,1 1 0,0-1 0,0 0 0,2-7 1,7-16 2,-5 16-8,0 0 1,3-16-1,-6 20-23,1 1-1,7-18 1,-3 9-40,-5 15 34,0-1 1,0 1 0,1 0 0,0 0 0,0 0-1,0 1 1,0-1 0,5-4 0,13-14 36,-14 13 2,1 0-1,0 1 1,0 0 0,14-10-1,8-6 283,-26 19-315,1 1-1,0 0 0,0 0 1,1 1-1,-1 0 0,1 0 0,-1 0 1,1 1-1,10-4 0,126-30-43,-136 35 62,0 0 0,0 0 0,0 0 0,0 1 0,1 0 0,-1 1 0,0-1 0,0 1 0,0 0 0,8 2 0,5 4 107,33 15-1,-39-16-152,-7-3 22,0 1 1,1 1 0,-2-1 0,1 1 0,0 0 0,-1 0 0,0 0-1,0 1 1,4 6 0,2 1 18,0 0 10,20 15 1,6 6-50,-35-31 23,0 1 0,1-1 1,-2 1-1,1-1 1,0 1-1,-1 0 0,1 0 1,-1-1-1,0 1 1,0 8-1,5 12 30,-2-12-33,0 1 0,-1-1 0,0 1 0,-1-1 0,-1 1-1,1 13 1,-4 1 178,0 0 0,-8 32 0,6-43-156,-6 19-1,-1-3-10,10-28-15,0 0 1,-1-1 0,0 1-1,-3 5 1,3-6 9,0 1 1,0-1-1,0 1 1,-1 4-1,-8 26 43,-23 48 1,17-43-13,11-25 13,-1-1 0,-1 0 0,-14 19 0,12-18-15,7-8-31,0-1 1,-1 0-1,0-1 1,0 1 0,-9 7-1,4-6 6,0 1 0,1 0 0,0 0 0,0 1 0,0 1 0,1-1 0,-8 13 0,14-19-10,0 0-1,0 0 0,0-1 1,-1 1-1,1 0 0,0-1 1,-1 1-1,0-1 0,1 1 1,-1-1-1,0 0 0,-2 2 1,3-3-4,3-3-24,0 0-60,1-1 0,-1 1 0,0 0 0,0-1-1,-1 0 1,1 1 0,-1-1 0,2-6 0,2-21-689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7:38:36.351"/>
    </inkml:context>
    <inkml:brush xml:id="br0">
      <inkml:brushProperty name="width" value="0.1" units="cm"/>
      <inkml:brushProperty name="height" value="0.1" units="cm"/>
      <inkml:brushProperty name="color" value="#FF4E00"/>
      <inkml:brushProperty name="inkEffects" value="rainbow"/>
      <inkml:brushProperty name="anchorX" value="-30088.9668"/>
      <inkml:brushProperty name="anchorY" value="-35921.96094"/>
      <inkml:brushProperty name="scaleFactor" value="0.5"/>
    </inkml:brush>
  </inkml:definitions>
  <inkml:trace contextRef="#ctx0" brushRef="#br0">1555 16 360,'4'2'2426,"-1"-2"-1489,0-3-230,-1-1-445,1 0-6,-2 0-72,-2 1-20,-2 3-106,-3 4 10,-1 4-46,-2 2-40,-1 3 18,1 2 29,-1 0 223,1-1 153,-1 0-18,0-2-75,2-1-35,1 0-33,0-1-92,0 1-34,-1 0-54,0 1 8,-4 3 20,-1 2-8,-5 3-6,-3 4-43,-2 2-7,0 3-1,-2 2-31,0 3 26,-1 2-18,-2 3 24,-3 4-34,-1 4 10,0 5-4,-1 4-28,1 2 45,-1 4-14,2 4-14,0 4 34,1 5 7,1 3-66,0 1 40,1-1 23,2 1-27,0-2 11,-2 0-13,-2-1-24,-1 2 43,-1 1 32,-3 3-63,-2 2 12,-2 3 24,0 3-20,0 0-2,0 1 11,3-1-42,2 0 13,3 1 22,1-2 197,3 4-36,1 2-162,2 3 56,2 2-36,2-2 2,3-3 8,1-5-11,3-4-53,2-1 34,1 1-5,2 3 1,0 2-8,0 0 11,2-2-3,1-1 29,-1-1 11,-1 2-49,-1 3-11,-2 7 29,-2 6-3,0 2 21,1 3-5,1-2-25,1-2 17,1-4-34,2-6 0,3-6 35,2-4-20,1-2 26,1 1-16,0 4-14,0 7 14,1 4 4,1-1 18,0-4-24,0-6 18,1-9-14,-1-8-6,2-6-8,1-5 10,1-1 6,0 2 8,0 3-10,0 2 12,-1 0-12,-1-1-6,0-4 38,-2-5-20,0-5 63,0-3-26,0-3-18,-1 0 7,-1-2 24,2-1-17,-1-3-69,0-5 2,1-4 51,0-7 9,0-5 19,-1-6-39,1-3 22,-1-3 49,-2 0 60,0 1-51,0 3-44,0 3 13,2 4-28,0 4-31,0 4-2,0 3-3,-1 2-1,1 0 19,0-1-34,2-4 2,-1-6-21,0-4 33,0-6 17,-2-4-32,0-3 12,0-2 172,-1-3-45,0-4-64,-1-4-14,-1-3 0,0 1-5,-1 2 19,1 3-24,0 5-49,1 5-32,0 7-491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21:26.052"/>
    </inkml:context>
    <inkml:brush xml:id="br0">
      <inkml:brushProperty name="width" value="0.1" units="cm"/>
      <inkml:brushProperty name="height" value="0.1" units="cm"/>
      <inkml:brushProperty name="color" value="#AB008B"/>
    </inkml:brush>
  </inkml:definitions>
  <inkml:trace contextRef="#ctx0" brushRef="#br0">4730 176 5905,'-9'2'877,"1"1"0,-1 0 0,-11 5 1,14-5-724,1 0 1,-1-1 0,0 0 0,0 0-1,0 0 1,0-1 0,-1 0 0,1 0-1,-9 0 1,-15-4 354,13 1 288,15 1-777,0 1 0,-1 0-1,1-1 1,0 1 0,0 0-1,0 0 1,0 1 0,-1-1-1,-2 1 1,2 0-2,-1 0 0,0 0 0,1-1 0,-1 1 0,0-1 0,0 0-1,1 0 1,-1 0 0,0 0 0,0-1 0,1 0 0,-1 0 0,0 0 0,1 0 0,-6-2 0,-32-13 339,32 13-323,0 0-1,0 0 1,0 1 0,0 1 0,0-1-1,0 1 1,0 1 0,-10 0-1,6 0-17,-24-1-5,0-1 0,1-2 0,-1-2 0,-65-19 0,61 11 17,-2 2 0,1 1 1,-66-6-1,21 11 163,44 4-156,1-1 0,-63-14 0,52 4-24,-1 3-1,-68-5 1,-32 8-4,99 4 3,-1 2 1,-98 11 0,108-3-11,-59 0 0,50-5 0,-81 15 1,28-2-1,77-12 1,-46-2-1,40-3 3,1 2-1,-42 4 0,47 0-1,-224 21 11,203-23 57,-66-1 66,67-4-102,-84-2 44,44 13-36,65-5-41,-35 2 15,-106-6 1,134 2-18,0 0-1,-52 10 1,42-6 0,-48-2 0,-10 1-4,82-2 4,0 1 1,-1 0 0,-20 8-1,14-2-5,15-5 5,0 0 1,0-1-1,0 0 1,0-1 0,0 0-1,-22 1 1,16-4 5,-26 2 1,36 0-6,0 1-1,-1-1 1,1 1 0,0 0-1,-13 7 1,4-3-4,7-1 2,-1-1-1,-8 7 1,2-2 3,-27 12-1,5-3 8,32-14-8,0-1-1,1 1 1,-1 1 0,1-1 0,-8 9 0,-20 28-21,28-34 20,-2 1 2,0-1 0,-1 1 0,0-1 1,-1-1-1,1 1 0,-12 5 0,5-3 3,-3 3 11,11-8-14,1 0 1,0 0 0,-1 1-1,2 0 1,-1 0 0,0 0-1,-7 11 1,-2 0-8,13-14 6,-1 1 0,1-1 0,0 0 0,0 1 0,0 0 0,1-1 0,-4 6 0,2-1 1,-2-1 0,1 1 0,0-1 0,-1-1 0,0 1 0,-7 5 0,-5 7 4,14-14-1,-5 4 19,-9 14 1,16-22-23,1 1 1,0-1-1,-1 1 1,1-1-1,0 1 0,0 0 1,0-1-1,0 1 1,-1-1-1,1 1 0,0-1 1,0 1-1,0 0 0,0-1 1,0 1-1,0-1 1,1 1-1,-1 0 0,0-1 1,0 1-1,0-1 1,0 1-1,1-1 0,-1 1 1,0-1-1,1 1 1,-1-1-1,0 1 0,1-1 1,-1 1-1,1-1 0,-1 1-1,0-1 1,1 0-1,-1 1 1,0-1-1,0 0 1,1 1-1,-1-1 1,0 0-1,0 1 1,0-1-1,0 1 1,1-1-1,-1 0 1,0 1-1,0-1 1,0 1-1,0-1 1,0 1-1,0-1 1,0 0-1,0 1 1,0-1-1,0 1 1,0-1-1,-1 0 1,1 1-1,0-1 1,0 1-1,-3 3-3,0 1 2,3-5 2,0 1 1,0-1-1,0 1 0,1-1 0,-1 1 0,0-1 1,1 0-1,-1 1 0,0-1 0,1 1 0,-1-1 1,0 0-1,1 1 0,-1-1 0,1 0 1,0 1-1,4 2 1,-3-2-1,-1 0 1,1 0 0,-1 0-1,1 0 1,-1 0 0,0 1-1,0-1 1,1 0-1,-1 1 1,1 2 0,1-1 0,-1 0 0,1 0 0,0 0 1,-1-1-1,1 1 0,1-1 1,-1 1-1,0-1 0,1 0 0,-1 0 1,1 0-1,6 2 0,6 1 4,29 5 1,-30-7-7,61 8 25,-12-1-24,-40-6 2,14 3 3,0 1 0,51 19 1,-59-16-4,0-2 0,48 9 0,63-2-3,-109-14 2,136 6 10,-2-13 14,-65-6-21,192-12 234,-249 25-216,45 8 0,-2 0-16,54-10 16,-43-1-14,-9 4-16,73 0 96,-94-8-12,108-3 187,-130 8-184,85 11-1,-114-8-74,91 11 11,30-1 15,-103-8-18,65 19 0,-61-13 8,80 11-1,-51-14 119,0-4 0,1-2 0,104-12 0,18-18 41,-22 3 8,-92 20-168,18-2-1,-76 5-15,0 1 0,1 1 1,25 4-1,17 0 0,-35-4 3,-12 1-1,0-2-1,26-2 1,-31 2-3,-7 1-2,0 0 0,-1 0 1,1-1-1,-1 1 0,1-1 1,4-1-1,9-4 8,-1 1 11,28-7 1,-28 10-21,-9 1 1,1 0 0,-1 0 0,0-1 0,1 0-1,-1 0 1,11-5 0,-2-1 3,-9 5 4,0 0 1,0 0-1,5-5 0,0 1 4,-1 1 1,1 0-1,0 0 0,1 1 0,-1 1 0,18-5 1,-18 6 18,1-1 1,-1 0 0,1-1 0,-1 0 0,0-1 0,15-10 0,26-26 77,-50 40-92,0 0 0,0 1 0,0-1 0,-1 0 0,1 0 0,0 0 0,-1 0 1,0 0-1,1 0 0,-1-1 0,0 1 0,0 0 0,0-1 0,0 1 0,-1-1 0,1 1 0,0-5 0,2-11 38,0 1 0,-2-10 37,0-10-37,-1 33-52,0 1 0,1-1 1,0 0-1,0 0 0,0 0 0,4-6 0,-1 2-2,-1 0-1,0 0 1,3-12 0,-1 1 3,-4 17-3,-1-1 0,1 0 0,-1 0 0,0 0 0,0 0 0,0 0 0,0 0 0,-1 0 0,1 0 0,-1 1 1,-1-5-1,1 2 5,0 0 0,0 1 0,0-10 0,1-3-1,1 15-4,-1-1-1,1 0 1,-1 1-1,0-1 0,0 0 1,-1 0-1,1 1 1,-1-1-1,1 0 0,-1 1 1,0-1-1,0 0 0,0 1 1,0-1-1,0 1 1,0 0-1,-1-1 0,0 1 1,-1-3-1,1 4-1,0-1 0,-1 0 0,1 0 0,0 1 0,-1-1 0,1 1-1,-4-1 1,4 1 7,0 0-1,0 0 1,-1 0 0,1-1-1,0 1 1,0-1-1,0 1 1,0-1-1,1 1 1,-1-1 0,0 0-1,-1-3 1,0 2-2,1-1 0,-1 0 0,0 1 0,0-1 0,0 1 0,-5-3 0,-25-17-11,12 9 9,-9-11 14,28 24-19,0 0 1,-1 0-1,1 0 0,0 0 0,0 0 1,-1 1-1,1-1 0,0 1 1,-1-1-1,1 1 0,0 0 0,-1 0 1,1 0-1,0 0 0,-1 0 1,-3 2-1,-12-1-1,2-1 11,10 1-4,-1-1-1,1 0 1,-1 0 0,-10-3 0,10 3-5,0-1 0,0 1 0,-1 1 0,-12 1 0,20-2 3,-1 0 0,1 0 0,-1 0-1,1 0 1,0 1 0,-1-1 0,1 0 0,-1 0 0,1 0 0,0 1-1,-1-1 1,1 0 0,-1 0 0,1 1 0,0-1 0,-1 0 0,1 1-1,0-1 1,0 1 0,-1-1 0,1 0 0,0 1 0,0-1-1,-1 1 1,-2 2-8,3-3-9,0 0 0,0 0 0,0 0 0,0 0 0,-1 0 0,1 0-1,0 0 1,0 0 0,0 0 0,0 0 0,-1-1 0,1 1 0,0 0 0,0 0 0,0 0 0,0 0 0,0 0-1,-1-1 1,1 1 0,0 0 0,0 0 0,0 0 0,0-1 0,0 1 0,0 0 0,0 0 0,0 0 0,0-1 0,0 1-1,0 0 1,-2-13-1008,2 10 739,0 0 1,0 0-1,0 0 0,1 0 0,0 0 0,1-4 1,2-5-901,7-11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7:38:46.562"/>
    </inkml:context>
    <inkml:brush xml:id="br0">
      <inkml:brushProperty name="width" value="0.1" units="cm"/>
      <inkml:brushProperty name="height" value="0.1" units="cm"/>
      <inkml:brushProperty name="color" value="#00A0D7"/>
    </inkml:brush>
  </inkml:definitions>
  <inkml:trace contextRef="#ctx0" brushRef="#br0">44 43 1352,'-1'1'96,"0"-1"0,-1 1 0,1 0 0,0-1 1,0 1-1,0-1 0,0 0 0,-1 1 0,1-1 0,0 0 0,0 0 0,-1 0 0,1 0 0,0 0 0,-1 0 0,1 0 0,0 0 0,0-1 0,0 1 0,-1 0 0,-1-1 0,-5-2 925,2 4-269,6 2-422,5 5-77,-5-8-237,-1 0-1,1 0 0,0-1 1,0 1-1,0 0 0,0 0 0,0 0 1,0-1-1,-1 1 0,1 0 1,0 0-1,0 0 0,0-1 1,0 1-1,0 0 0,0 0 1,0 0-1,0-1 0,0 1 1,0 0-1,0 0 0,0-1 1,0 1-1,0 0 0,0 0 0,0 0 1,1-1-1,-1 1 0,0 0 1,0 0-1,0 0 0,0-1 1,0 1-1,1 0 0,6-7 559,-2 3-397,-2 0-57,1-1 0,-1 1 0,4-8 0,-2 4 46,-5 8-162,0-1 1,0 1-1,0 0 1,0 0 0,0 0-1,0 0 1,0 0-1,1 0 1,-1-1 0,0 1-1,0 0 1,0 0-1,0 0 1,0 0 0,0 0-1,0 0 1,0 0-1,1-1 1,-1 1 0,0 0-1,0 0 1,0 0-1,0 0 1,0 0 0,1 0-1,-1 0 1,0 0 0,0 0-1,0 0 1,0 0-1,0 0 1,1 0 0,-1 0-1,0 0 1,0 0-1,0 0 1,0 0 0,1 0-1,-1 0 1,0 0-1,0 0 1,0 0 0,0 0-1,0 1 1,0-1-1,1 0 1,-1 0 0,0 0-1,0 0 1,0 0-1,0 0 1,0 0 0,0 0-1,0 1 1,0-1-1,1 0 1,-1 0 0,0 0-1,0 0 1,0 0-1,0 1 1,3 11 132,0 9-80,0-1 0,1 1-1,10 27 1,-6-28-49,-5-9 7,1-2-1,7 15 1,-3-10-1,0-1 0,1-1 0,18 21 0,-19-25-6,-1-1-1,2-1 0,-1 1 0,0-1 0,1-1 1,16 8-1,10 1 72,0-2 1,50 11 0,8 2-11,-72-18-57,-1 1 0,28 14 0,-33-14-7,0 1 0,0 0 0,-1 1 0,-1 1 0,1 0 0,-2 1 0,0 0 0,14 18 0,4 13 20,18 25-4,-3-9-1,26 34-38,-41-58 33,46 42 0,-61-64-15,1-1 0,0 0 0,0-1 0,1-1 0,34 15 0,131 37-71,-164-57 75,1 1-1,-1 0 1,0 1 0,-1 1-1,0 1 1,0 0 0,18 15-1,-1 5 4,38 43 0,-15-13 1,-31-35-3,53 50 0,9-1 396,186 118 0,-254-180-389,9 6 2,46 35 0,211 212 33,-257-236-52,1 1 11,111 113 34,-99-96-29,44 64 0,-32-26 4,-12-20-10,19 32 180,69 149 0,-84-144-153,104 199 17,-8-43-10,-93-137-31,-26-63-1,12 38-3,-13-24 0,12 36 6,5 18 12,-24-77-9,-1-1-12,14 81-1,-4 130 8,-13 1-9,-8-162 14,3 472 17,-21-305-15,10-194 14,-16 112 240,2-30-197,0-5-50,4-43-17,-21 105 15,2-37-27,15-60 6,16-92 2,-12 75 22,-5 81-17,3-53-16,2-4 9,3-27-8,11-88 8,1 4 1,-1 0-1,0 0 0,-1 0 0,0-1 0,0 1 1,-6 13-1,7-18 0,-1 0 0,1 1 0,0-1 0,1 1 0,-1-1-1,0 1 1,1-1 0,0 8 0,-1 7 3,0-10-1,0-2 0,1 0 0,-1 0 0,1 1 0,0-1-1,2 11 1,2-1 0,-2-10 0,0 0 1,-1 0-1,0 1 0,1 7 0,-2 6-2,0 11-19,2-14 50,-10 14 88,8-19-59,0 0 1,1 14-1,0-18-52,0 1 0,-1 0 1,0 0-1,-1 0 0,-2 10 0,3-17-3,0-1-1,-1 1 1,1 0-1,-1-1 1,1 0-1,-1 1 1,0-1-1,0 1 1,-1 1 0,1-3-4,1 1 1,0-1 0,-1 0 0,1 0 0,-1 1 0,1-1 0,0 0-1,-1 0 1,1 0 0,-1 0 0,1 0 0,-1 0 0,1 0 0,-1 0-1,1 0 1,0 0 0,-1 0 0,1 0 0,-1 0 0,1 0-1,-1 0 1,1 0 0,0 0 0,-1 0 0,1-1 0,-1 1 0,1 0-1,0 0 1,-1-1 0,1 1 0,0 0 0,-1 0 0,1-1 0,-1 1-1,1-1-1,-1 1-1,1-1 1,-1 1-1,1-1 1,-1 1-1,1-1 0,-1 1 1,1-1-1,0 0 1,-1 1-1,1-1 0,0 0 1,0 1-1,-1-1 1,1 0-1,0 1 0,0-1 1,0 0-1,0 1 1,0-1-1,0 0 1,0 1-1,0-1 0,0 0 1,0-6-121,-4-15-673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7:39:11.675"/>
    </inkml:context>
    <inkml:brush xml:id="br0">
      <inkml:brushProperty name="width" value="0.1" units="cm"/>
      <inkml:brushProperty name="height" value="0.1" units="cm"/>
      <inkml:brushProperty name="color" value="#FF4E00"/>
      <inkml:brushProperty name="inkEffects" value="rainbow"/>
      <inkml:brushProperty name="anchorX" value="-28240.39844"/>
      <inkml:brushProperty name="anchorY" value="-42939.91016"/>
      <inkml:brushProperty name="scaleFactor" value="0.5"/>
    </inkml:brush>
  </inkml:definitions>
  <inkml:trace contextRef="#ctx0" brushRef="#br0">55 235 2409,'-1'-1'1329,"1"-1"-1165,1-2-105,1-2-55,3-4 0,-1-1 24,-1-1 1,-2 1 599,0 0 176,-2 3-134,-2 3-141,-2 3-279,-2 3 5,-2 1-22,0 2 176,1-1 126,2 0-145,2 0-72,2-2-16,1 1-46,1 0 14,0-1-72,-4 0-18,1 1-83,1 0-18,-1-2 8,1 0 10,1-1-13,2 0-32,3-1-19,0-2 22,1 1-38,1-1-17,0 0 14,5 2 2,2 0-20,2 0 25,0 1 39,3 1-29,0 0 30,0 1 2,1 1-1,1 2 49,-1 0-32,0-1 2,-1 1 0,-1 0-38,1-1 38,-1-2 34,1-1-65,0-2 12,1-2-23,1-1-43,1-2 11,0 1 21,1-1-18,-1 1-11,1 3 4,0 0-3,2 1 18,-1 0-51,2 1 25,2-1 9,1-1 25,0 2 22,2 1 24,-2 1-70,0 2 33,-1 2 6,-4 1-50,-2-1 16,-1 2 11,0 0-51,-2-1 25,2 2 28,2 0-37,2-2-15,0-2 41,3-2-5,0-1-7,1-2 5,-1 0 7,0 1 16,0-1-22,-1-1 17,1 2-24,0 1-12,-1-1 21,0 0-17,1 1 24,1 0 22,-1 0-44,1-1-3,-1 1 18,-1 1-17,-2 1 43,0-1-3,2 0-44,0-1 15,-2-1-35,2-1 26,-1 0 20,-1 0 3,1-1 2,-2 1 1,-1 0-28,0 0-2,-1 0 9,-1 0-4,-1 1 38,0-1-20,-2 1-19,0 1 52,-1 0-54,-1 0-10,1 0 30,3 0-12,2-1-34,3 0 40,2-1 4,3 0 9,0 0 0,-1 0-37,-2 2 40,-2 2-24,-1 2 8,1-1 44,-1 0-59,-1 0-8,2-2 38,4 0-24,1-2 9,-1 0 7,0-1-12,0 1-14,2-2-15,2-1 3,2-4 6,4-2 7,2-3 36,0 0-9,0 0 42,-2 2 36,-4 4-26,-3 2-26,-3 2-1,-3 3-40,-4 0 19,-1 2-18,-2-1 5,-1 0 35,-1-2-48,1-1 17,1 1 12,0 1-32,1 0 0,-1 0 46,-1 2-24,2 1-37,1 1 40,-3 1-15,1 0 13,-1 0 16,-1-2-31,0 1 10,-1 0 5,1-1-21,1 2 16,2 1-5,2-1 1,2-1-28,3-2 8,3-1 14,2-2-14,3-3 62,0 0-46,2 1 6,0 0 9,-1 1 14,0 1-31,1 0 0,1 0-10,0-1 20,2-1 12,0-1-40,2-3 32,2 0 8,-1 1-21,-2 0 36,-2 2-30,-3-1-9,-2 2 21,-2 0-7,-1 0-8,-2 0-6,0 1 20,-1-1-16,-1 0-13,1 2 22,-1-1 2,1 0 18,0 0-13,0-1-13,0 0-6,0 0-9,2 1 11,3-1-23,1 0 25,2 0 11,0-1 7,2 2 0,-1 0-9,-3 2-15,-1-1 4,-4 0 34,-1-1-38,0-2-25,1-1 26,0-2 18,1-1 3,0 0-17,-2 3 7,-1 1-3,-2 1-10,-1 2 50,0 1-33,-1 1-7,1 1 12,1-1-33,1 0 9,1-2 24,3 1-27,3-1-9,2-1 31,-1 1 17,1 0-42,0-1 25,-1-1 1,-2 0-29,0-1 18,2-2 22,0-2-26,1-1-9,-1 1 21,0 0 21,0-2 3,-2 1-36,-1 2 41,-1 1-33,-3 0 0,0-1 29,0 1-20,1 1-39,0-1 40,2 1 13,-1 1-32,-1 1-7,0 1 30,-2 3 7,0 2-28,2-1-9,-1 0 20,1-1-17,1-1 15,2-1-4,0 0 10,1 0 16,-1 1-31,0-1 19,0 1-6,2 2-27,-1 0-2,1-1 46,1 0-33,-1 1 21,0 1 4,-2 1-1,0 2 1,-1 1-56,-1 0 44,0 0 21,1 1-6,1-2-23,1-2-20,2-1 32,2-1-22,1 0 17,1-2 5,0 0-11,-1 1 23,-2-1 3,0 1-28,-1 0 27,0-1-27,2-1-20,1-2 33,1-2-3,2-1 2,3 0 1,1-1 74,1 1-30,0 1-5,-3 2 13,-1 1-52,-3-1-13,-3 1 10,-3-1 12,-3 2-3,-3 1-26,-1 1 8,-1 2 14,1 1-14,1 0-13,2 1 32,1 2 7,2-1-38,0 0 4,2-1 35,-1 0-3,1-1-25,0-1-1,0 0 18,1 1 31,0 0-8,0 0-42,1 1 23,-1 0 9,-2 0-31,2 0 0,1-1 18,0-1-6,0-1-8,3 0-24,0-1 43,-1 0-24,0 1 9,0-1 16,-1-1-14,0 1-13,3-3 4,1-1 6,4-2 7,3-2 17,3-1-13,5-1 6,1 1-21,0-2 15,-2 1-5,-4-1-18,-2 1 15,-3 2 4,-2 0-1,-3 2 10,-3 0-21,-1 1 7,-1 0-3,-1 1 0,-1 0 0,-1 1 28,-2 2-27,0 1-18,-2 0 24,1 1-10,0 0 3,0 1 0,2-1 0,3 0-9,1 0 11,2 0 6,0 1-10,-1 0 31,-2-1-37,0 1-16,2 2 32,0-1 16,0-1-32,1-2 3,1-1 7,0-1-12,0-2 12,1 3-3,0-2-8,0 1 30,2 0-28,1 0 10,2 0 6,1 0-11,1 0 3,0 0-1,-2-1 0,-2 0-19,-2 1 25,-1-1 10,0 1-12,0 0 14,-2-1-12,0 1 50,-1-1-34,-1-1-34,-1 0 20,-2 0 19,-1 1-35,0 0-7,-1 0 21,2-2-9,1 0-6,3-2 11,3 0-3,0-1 10,2-1-2,0-1-27,1 1 27,-3 1-10,-3 0 3,-2 3-9,-1 3 30,-3 2 10,0 3-39,-2-1-24,0-2 42,1 0 13,0-1-12,3-1-31,2 0 28,2-1-2,4 3-18,1-1 35,3 0-30,4 1 10,0-2-3,2 0-28,2-3 64,0 1 27,2-3 31,0-1-50,2-2 56,0 0 11,1 0-124,1 1 10,-2 0 28,2 2-23,-2 0-12,-2-1 14,-1 1-5,-5 0 48,-2 1-42,0 1 6,-2 1 7,-1-2-12,-2-1 3,-2-2-10,-3 1 11,-3 0-3,-4 1-18,-1 1 15,-4 1-24,-1 2-21,-2 4 61,-2 2 17,0 2-30,1 2-34,1-1 29,3-1 15,4 1-5,4-1-24,4 0-1,4 3 54,2-2-17,0 0 27,0-2 3,0-1 10,-1-1 27,-2-2-72,0-1 13,-2-1 30,-2 0-48,-1 1-41,-1 0 30,-1 2 42,2 0-60,1-1 31,1 0-18,2-1-16,0-2 33,2 1 17,1 1-4,1-2-52,-1-1 35,-2-1 5,0-1-31,0-3 58,-1-1-46,-2 0-22,-6-1 62,-4-1 26,-5 0-43,-4 2-20,-4 4 14,-3 3 12,-3 1-42,0 2-24,0 1 52,1 1 0,-1 0 20,-1 0-40,2 1 13,0 2 4,0 0-21,2 0-21,1 1 70,0 0 90,-1-1-41,-1-2-82,-1-2 17,-3-1 35,-1-1-52,-2-2 36,0 1-48,1 0-5,1-1 18,1-2 2,0 1-1,-1 0 12,0 0-32,0 1-120,0 1-827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7:41:35.772"/>
    </inkml:context>
    <inkml:brush xml:id="br0">
      <inkml:brushProperty name="width" value="0.1" units="cm"/>
      <inkml:brushProperty name="height" value="0.1" units="cm"/>
      <inkml:brushProperty name="color" value="#FF4E00"/>
      <inkml:brushProperty name="inkEffects" value="rainbow"/>
      <inkml:brushProperty name="anchorX" value="-43152.92969"/>
      <inkml:brushProperty name="anchorY" value="-43235"/>
      <inkml:brushProperty name="scaleFactor" value="0.5"/>
    </inkml:brush>
  </inkml:definitions>
  <inkml:trace contextRef="#ctx0" brushRef="#br0">69 243 4337,'-2'0'1096,"-2"1"215,-4 0-220,-2 0-512,0 1-51,1 0-149,1-1-13,2 1-207,1-1-50,1 0-82,2 0 9,1 1-31,2 1 6,2 3-3,1 6 28,1 3-45,-1 5 33,1 5 45,3 3-31,2 4-25,-1 3 27,0 4-48,2 3 32,0 4 36,-1 5 55,-1 2 53,-3 3-94,-1 1-40,-1 1 8,-1-3-28,0-4 4,1-4 8,1-5-4,1-5-7,1-4-7,0-6 1,1-5 9,1-4-13,0-4 23,0-6-16,-2-4 5,-1-5 18,0-5-15,-3-6 5,-2-6-1,-4-9 0,-2-7 0,-2-6-28,-1-7-10,-2-6 28,0-4 0,0-3 0,-1-3-7,-1 2-26,-2 3 213,1 6-8,0 7-172,1 7 14,1 8-4,2 4-19,3 4-5,5-1 1,5 0-29,5-3 46,5-2-25,4-1-10,3-2 13,3-1 32,3-3-10,4-2-22,1-1 8,1 0 15,-1 2-6,-2 7-25,-2 7 27,-24 19-9,0 1 0,0-1 0,7-2 0,-9 4-4,1 0-1,-1 1 1,0-1-1,0 1 1,0 0-1,0-1 1,4 1-1,-4 1-1,-1-1 0,1 0 0,-1 0 0,1 1 0,-1-1-1,1 1 1,-1 0 0,1-1 0,-1 1 0,2 1 0,-1-1 0,0 1 1,0 0-1,0-1 0,0 1 1,0 0-1,2 3 0,-1 0 7,0-1 0,-1 1 0,3 5 0,6 18 23,-4 5-27,-2 2 9,-4 5-14,-3 1 32,-5 3-38,-2 4-7,-3 0 39,-2-2-23,-1-4 9,-1-5 35,-1-4-48,-1-5 26,3-6 1,1-6-48,4-5 24,2-5 19,8-6-20,0 0 0,0 0 0,-1 1 0,1-1 0,0 0 0,0 0 0,0 0 0,0 0 0,-1 0 0,1 0 0,0 0 0,0 0 0,0 0 0,0 0 0,-1 0 1,1 0-1,0 0 0,0 0 0,0 0 0,0 0 0,-1 0 0,1 0 0,0 0 0,0-1 0,0 1 0,-1 0 0,0-6-19,3-7 16,5-6-6,4-4 11,3-2 26,4 2-7,2 2-15,-15 17-14,-1 0 0,10-4 0,-10 5 5,1 1-1,0 0 0,6-2 1,-6 3 9,0 0 1,-1 1 0,10-1-1,-9 1-7,0 0 0,1 0-1,5 2 1,-5-1 0,0 1-1,9 3 1,10 8-4,-1 4 7,-4 4-12,-3 2 33,-4 3 8,-4 2-38,-5 3 23,-3 3-8,-3 2 1,-3 2-19,-3 2-13,-4 0 40,-2 0-23,-2-3 9,-2-4 26,-1-5-18,0-5 232,-1-6 55,-1-5-161,0-5 25,2-5-77,1-1-14,-1-3-21,0 2-45,0 2-8,0 2 8,2 4-5,1 3-9,4 1 22,3-2-557,3 0-167,6-1-527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7:41:37.291"/>
    </inkml:context>
    <inkml:brush xml:id="br0">
      <inkml:brushProperty name="width" value="0.1" units="cm"/>
      <inkml:brushProperty name="height" value="0.1" units="cm"/>
      <inkml:brushProperty name="color" value="#FF4E00"/>
      <inkml:brushProperty name="inkEffects" value="rainbow"/>
      <inkml:brushProperty name="anchorX" value="-43782.13672"/>
      <inkml:brushProperty name="anchorY" value="-44486.54297"/>
      <inkml:brushProperty name="scaleFactor" value="0.5"/>
    </inkml:brush>
  </inkml:definitions>
  <inkml:trace contextRef="#ctx0" brushRef="#br0">649 111 1512,'-5'-2'6490,"4"4"-6176,0 2-67,-1 0-28,0 0 57,0-1-57,-1-3-169,1-3 21,-1-4-28,0-2 26,-2-1 168,-1 0-9,-2 0-116,-4 0 25,-2 2 4,-4 1-36,-5-1-63,0-1-21,-3 1 0,1 0 14,-1 0 32,1 2 10,-3 2-18,-3 3-2,-3 3-28,-1 4-2,1 2-2,2 2-10,3 2 12,2 2 5,3 2-39,2 2 12,2 2-5,1 4 19,2 1-34,3 4-7,1 1 38,3-1-14,3 0 6,2 1-9,1 1-7,1-1 11,1 1-5,0-1 2,1 1-9,0-1 30,2 0-27,0-1 8,2-2-11,0-1-7,3-4 20,3-2-7,1-5 13,2-2 15,3-2-32,3-2-7,1-1 38,1-1 5,0-1 0,-1 0 125,0-2 30,-1 0-104,-1-3-46,1-1-27,0-1 26,3-1 6,3 1-11,1 0-13,3 1-15,0-1 21,-3 1-26,-3-1 7,0 0 8,-1 0 6,0 0-39,-3 1 3,-2 0 44,-3 0 4,-2 0-26,-3 1 10,-2-1-32,-1 0 213,-1-1 59,-1-3-248,1-2 49,0-2-23,1-2-34,0 0 54,0-1-240,0 1-369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7:41:39.414"/>
    </inkml:context>
    <inkml:brush xml:id="br0">
      <inkml:brushProperty name="width" value="0.1" units="cm"/>
      <inkml:brushProperty name="height" value="0.1" units="cm"/>
      <inkml:brushProperty name="color" value="#FF4E00"/>
      <inkml:brushProperty name="inkEffects" value="rainbow"/>
      <inkml:brushProperty name="anchorX" value="-43309.25391"/>
      <inkml:brushProperty name="anchorY" value="-44598.17969"/>
      <inkml:brushProperty name="scaleFactor" value="0.5"/>
    </inkml:brush>
  </inkml:definitions>
  <inkml:trace contextRef="#ctx0" brushRef="#br0">14 1029 3609,'0'1'1312,"-1"3"-298,1 2-401,0 2-15,0 1-150,1 2 25,-1 0-74,-1-2-20,0-1-17,-1-3 20,1-1-140,-2-4-99,1-5-72,0-5-3,1-6-76,1-5 26,2-7 213,0-4 40,0-5-72,2-3-30,0-5 46,-2-3 7,-2-2-76,1-1-31,-1-1-70,0 2 4,1-1-54,2-2 12,4-4 2,5-4-2,7-2 10,6-2 7,4 3-29,0 7-19,1 8 41,-4 10 4,-4 10-46,-3 9 6,-4 6 62,-2 6-39,-1 2-4,-2 2 3,2 2-13,0 2 32,0 3-29,-1 4-9,-2 3 40,-1 4-13,0 3-42,-1 2 23,0 3 9,2 3-22,1 5 36,2 5 35,3 6-64,2 6-25,3 6 71,0 2 3,0 1-65,1 1-4,-2 0 63,-2 1 6,-2 2-65,-3 3-4,-3 1 44,-3 1 30,-3-4-16,-3-7-18,-2-9-4,-2-11-168,-1-12-907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17:41:40.073"/>
    </inkml:context>
    <inkml:brush xml:id="br0">
      <inkml:brushProperty name="width" value="0.1" units="cm"/>
      <inkml:brushProperty name="height" value="0.1" units="cm"/>
      <inkml:brushProperty name="color" value="#FF4E00"/>
      <inkml:brushProperty name="inkEffects" value="rainbow"/>
      <inkml:brushProperty name="anchorX" value="-44296.6875"/>
      <inkml:brushProperty name="anchorY" value="-45137.23047"/>
      <inkml:brushProperty name="scaleFactor" value="0.5"/>
    </inkml:brush>
  </inkml:definitions>
  <inkml:trace contextRef="#ctx0" brushRef="#br0">164 257 3321,'0'0'0,"-2"0"472,-2 0 131,-1-1-19,-2 1-24,-2 0-80,-3 1 21,-1 0-69,-1-1 7,1 0-89,0-1 12,1-1-102,-1 1-68,3 0-98,0 0-10,1 1-17,2-1 45,2 1 162,1-1-6,3-1-97,2 0 28,2-3 98,5-2-70,4-2-142,2-2 15,6-2-34,3-2 28,6-1 28,6-1-82,7-2-20,3 0 40,1 0-18,-4 2-22,-3 3-10,-7 2 19,-4 3 179,-6 2-32,-3 1-165,-5 0 27,-2 1 20,-2 1-6,-4 1-54,-2 0 9,-1-1-407,0-2-643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7:16:21.934"/>
    </inkml:context>
    <inkml:brush xml:id="br0">
      <inkml:brushProperty name="width" value="0.1" units="cm"/>
      <inkml:brushProperty name="height" value="0.1" units="cm"/>
      <inkml:brushProperty name="color" value="#FF4E00"/>
      <inkml:brushProperty name="inkEffects" value="rainbow"/>
      <inkml:brushProperty name="anchorX" value="-14047.28906"/>
      <inkml:brushProperty name="anchorY" value="2689.20068"/>
      <inkml:brushProperty name="scaleFactor" value="0.5"/>
    </inkml:brush>
  </inkml:definitions>
  <inkml:trace contextRef="#ctx0" brushRef="#br0">417 335 3313,'0'1'888,"0"1"-243,0 0-219,0 2-111,0 1-127,0-1 80,0 2 28,0-1 56,0 0 103,-1 0-70,-1 1-45,0 0 15,-1 2-161,0 1-59,-1 0 8,0-1-118,0 1-7,2 0-14,-2-1-40,1 0 84,0-2 337,0-1-93,-1 0-284,1-1 143,0-1-62,-1-1-114,0 1 25,-1 1 13,0 2 28,-1 1 3,-1 0-34,0 1 20,0-3 86,-1 0 68,2 0-134,-1 0 10,0-3 31,0-1-91,1-1-20,0-2 77,-1-1-65,0 1 21,0 0 51,-1 0-118,-1 1 18,-1 1 74,-2 0-35,1-1-4,0 0 50,-2-1-62,0-1 19,1-1 50,1-2-16,1 1-48,0-1 16,-3 0 58,2 0-85,-2 0 19,1 1 96,0-1-68,1 0-40,3 1 69,0-1-71,2-1-8,0 0 49,1-2-55,2 0 36,0-2-11,2 0-15,0-2 32,1 0 28,-2-2-54,-1 1 18,-1-1 4,1 2-32,2 0 10,2 1 43,0 0-51,0 0 17,1 0 42,0 0-88,-1 0 65,0 1 16,1 0-62,-1 0 22,1 1 11,1 0-15,2 0 15,0 1-33,0-1 57,1 1 20,0 1-89,1 1 58,0 1-20,2 1-5,1-1 12,0 0-5,-1-1-16,-1 0 23,3-1-8,0 0 3,-1-1 10,0 1-4,-2 0-7,-1 1 2,1 1-10,-1 0 2,0 1 9,0-1-4,-2 1 21,0 1-24,0 0-2,1 2-37,2 3 93,-1 0-66,1 0-24,0 1 82,0 1-56,0-1 38,1 0-38,0-1 21,0 1 2,1 1-58,-2 1 37,1 2 61,-2 0-65,0 0-23,-1-1 62,0 0 25,0-2-71,0 1-3,-1 0 93,1 0-88,0 2 21,0 1 4,0 2-61,0 0 93,-1 2-30,-1 0 2,1-1 2,-2 0-29,1 0 27,-1-1-10,1-1 13,0 1-4,-1-1-7,0 0 40,0-1-69,0 2-6,0 0 47,0 0 38,0 2-65,0-1-13,0 1 49,0-1 9,0 0-47,0 0 26,-1-2 0,0-1-11,1 0 4,-1-2-19,0-1 42,-1-1-51,0 1 54,-2 2-35,1 1-8,-2 1 68,0 3-78,-1 2-2,0 3 66,-1 2-14,0 0-68,0-1 60,0-3-12,-1-2-26,1-4 48,0-2-34,1-1 38,1-1 0,0 0-65,1 0 48,1 1-26,-1 1 16,0 0-5,0 0-26,-1-1 232,1-1 26,-1-1-136,1-4-67,1-2-42,1-3-393,1-4-465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7:16:32.837"/>
    </inkml:context>
    <inkml:brush xml:id="br0">
      <inkml:brushProperty name="width" value="0.1" units="cm"/>
      <inkml:brushProperty name="height" value="0.1" units="cm"/>
      <inkml:brushProperty name="color" value="#FF4E00"/>
      <inkml:brushProperty name="inkEffects" value="rainbow"/>
      <inkml:brushProperty name="anchorX" value="-487.108"/>
      <inkml:brushProperty name="anchorY" value="-462.81738"/>
      <inkml:brushProperty name="scaleFactor" value="0.5"/>
    </inkml:brush>
  </inkml:definitions>
  <inkml:trace contextRef="#ctx0" brushRef="#br0">374 612 4697,'-2'1'1344,"-2"0"-541,-2 0-200,1 0-238,2-1-134,1-1-58,1-3-171,2-1 187,0 0 121,1 0-145,-1 1 50,-1-1 89,-1 2-152,-2 0-110,-1 1 1,-2 1-15,-4 0 5,0 1 17,-2-2-14,0-2 70,-1-2 28,0-1-14,0-1-19,-1 1-58,-1 1-4,-2 3 33,0 1-23,-1 2-57,0 1-1,1 1-5,-1-2 8,0 0 34,2-1 9,2-2-28,0 0 30,1-1-28,1 0-30,1 0 8,2-1 79,1 0 51,3-2 0,1-2-95,3-4-44,2-4 81,1-3-22,2-2-49,0 0 18,1 0 11,0-1-24,1 0 7,-1-1-30,1 1 27,1-1 46,-1 1-13,1 0-48,1 0 16,0 3 151,1 1-55,2 2-68,2 0-12,1 2-3,1 2 42,1 0-70,1 2 23,1 2-45,0 2 48,1 1 21,1 0-52,1 1 28,2-1-38,1 0 38,0 0-12,0 1-24,-1 1 46,-1 2-16,0 1 34,-2 3-8,-1 2-14,-2 1-5,-2 2 0,-1 1-38,1 0 1,-2 0 35,0 1-3,-3 0-7,-1 2-5,-2 0 20,-2 1 49,-1 1-22,-1 2-92,0 1 55,-1 2-3,1 0-2,-1 2 13,0 1 15,-1-1 15,-1 1 128,-1-1 3,-1 2-151,-1 0 41,-1 0-1,0 1-16,1 0-60,-1-3-10,0-2 26,-1-3 25,1-1-16,-1-1-38,-3 0 40,-1 1 3,-3 1 46,0-1 8,-1 2-36,-2-1 79,0-1 41,2-2-112,0-2 11,-1-2-26,1-2 2,0-1-22,-1-1-41,-1 0 67,-4-1-42,-3 1 60,-2 0-25,2 0-18,3-1-508,3-1-370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21:37:59.895"/>
    </inkml:context>
    <inkml:brush xml:id="br0">
      <inkml:brushProperty name="width" value="0.1" units="cm"/>
      <inkml:brushProperty name="height" value="0.1"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29 936 2753,'0'0'0,"-1"1"408,-1-1-439,-2 1 116,0 0-78,0 1-24,-1-1 5,2 1 42,-1 2 1905,3-2-1212,1 0-172,2 0-108,0 1-296,-1-1-66,0-1 68,1 1 26,-1-2 113,2 0 96,1-2-167,-1-2-98,1 1-79,1-1-31,-1 1 15,-1 1 46,-1 1-98,0 0 41,0 1 42,-3 1-80,0 0 26,-2-1 56,1 1-65,2-1 4,1 1 167,1-1-14,1 1 23,0 0 59,-1 0-127,1-1-16,0 0 56,2-1 4,2-1-37,2-1-23,1-1-51,3-2 2,2 0 106,2 0-33,1-1-86,2 0 19,3 0-21,2-1 11,4 0-23,1-1-3,3-1 19,1-1-35,2-1 49,4 0 31,3-1 30,5-1 5,6-1-110,6-1 16,3-2 54,0-4-87,0 0 84,0-1 69,-1 1-104,0 1-18,0 0 4,2 0 2,4-1-4,7 1 21,1-3-43,1 0 23,-2-2 1,-1-1-48,-2 0 61,1 1 55,2 2 4,3 2-41,2 3-22,-2 1 14,-1 2-46,-2 2 12,-1 0 5,2 1-22,5 1-3,6 1 0,4-1 55,0 1-34,-1 0-6,-1 1 40,2 0-60,4 0 0,5 0 26,4 0-19,2-1 34,0 0 1,5-1-18,6 1-22,7 0 16,2 0 20,2 0 13,4 0-20,6 1-21,3 0 34,0 2 17,4 0-15,3 1-30,4 1-28,-1 0 5,-2 0 23,1 2 11,3 1 27,-1 3-44,-2 2-3,2 2 28,2 0-30,-1 1 38,-4 0 17,0 2-70,2-1 42,-1 0-5,-2 0-38,-1 1 87,1 0-54,1 2-38,-2 0 49,-3 1-18,0 1 23,2 1-23,0-1-30,-3-1 65,-1 0 6,2-2-84,1 0 65,-1-1 15,-2 1-80,1 1 27,1 0 26,-3 1-1,-4 0 49,0 1-21,0 0-37,-2 1-16,1-2-9,-3 1 37,2-1 25,1-1-24,0 1-45,-2-1 41,-1 0 40,1 0-68,3 0 5,-1 1 54,-2 0-66,-1 0 50,0 1-15,1 2-34,0 0 30,-3 1-1,-1 0 9,1 1 36,1 1-56,0 1 0,-1 1 55,-1 4-38,0 3 79,-2 3-3,-2 2-33,-4 3 23,-2 2-111,-1 1 21,1 1 63,-2-1 6,-2 1-45,-2 0 64,-2 1 65,-1 2-65,-2 4-105,-3 3 49,-5 5-5,-4 4-12,-4 2 62,-3-1 0,0 0-80,0-3-2,1-5 89,-2-4-86,-3-4 47,-5-2-31,-2-1 17,-3-1 125,-3-1-147,-2 2 50,-3 1-26,-3-2-34,-1 0 94,-3-3-96,-2-3 13,-2-3 136,-4-3-146,-1-3 124,-2-3 21,-3-1-90,-1-1 32,-4-1-12,-4-1 0,-4-2-112,-2-2 97,-3-1-15,-3-3-100,-4-1 98,-3-2 4,-4-2 55,-5 0-30,-2-2-89,-4 0 55,0-1-4,-1-1 54,0-1-41,1-1-31,-1 0 131,1 0-41,1 0 8,0 1-35,0 1-47,1 0-36,2 0 53,0 0 16,1 0-124,-1 0 95,1 2 32,1 0-113,1 0 30,1 2 118,0-1-95,0 0-49,-1-1 53,-2 1 62,-2 0-75,-1 0-37,-2 0 122,-1 0-78,-1 0-39,0 1 97,-1-1-61,-1 1-64,-1-1 95,-1 1-6,-2 0-370,1-1-245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9T17:13:27.736"/>
    </inkml:context>
    <inkml:brush xml:id="br0">
      <inkml:brushProperty name="width" value="0.1" units="cm"/>
      <inkml:brushProperty name="height" value="0.1" units="cm"/>
      <inkml:brushProperty name="color" value="#FF4E00"/>
      <inkml:brushProperty name="inkEffects" value="rainbow"/>
      <inkml:brushProperty name="anchorX" value="8640.14648"/>
      <inkml:brushProperty name="anchorY" value="-16091.43359"/>
      <inkml:brushProperty name="scaleFactor" value="0.5"/>
    </inkml:brush>
  </inkml:definitions>
  <inkml:trace contextRef="#ctx0" brushRef="#br0">1551 1337 6745,'-1'1'457,"-1"-1"-533,2 1 152,-1-1 82,1 2 180,1 1 340,-4 0-57,-1-1-27,-1 1 7,-1-1-193,-1-1-99,-1-1-245,0-1-21,-1 0-17,-1 1-19,-3 2-7,-1 1 11,-3 4-5,-5 1 30,-2 1 58,-5-1-44,-3 1-19,-2 0 6,-4 0-5,-2 1-37,-2 1 38,0 0 25,-2 1 2,-1 1-7,0-2-33,-2-1-9,-1-1-10,0-2 28,-3-1 1,-5-2-9,-1-1-5,1-2 1,1-4-19,4-5 14,36 4-4,-16-5 0,17 4 13,-15-8 1,-11-8 51,2-1 22,2 0 6,-1 1-8,0 1-61,-2 2 27,1-1 53,2-1-45,2-3-39,2-5 21,4-3-10,21 21-24,-9-16 0,11 15-3,-8-20 0,9 17 1,-3-20 0,6 21-24,1 0 0,0-14 1,1 12 6,6-27 1,9-18 4,4 0-3,2 1-8,4 2 13,2 3-4,2 2-18,4 2 24,4 1 2,5 2-10,4 0 5,5-1-21,6 0 24,8 0-17,6 0-4,6 3 48,2 3-33,2 5-7,-1 5 3,1 5 34,0 3-10,3 4-33,4 3 2,0 4 26,-2 3-1,-5 5-8,-5 2 33,-5 4 18,-1 3-23,2 2-9,-1 2 3,1 2-41,-2 3 12,-5 2 12,-6 4 14,-43-12-18,17 9 0,-24-11 3,-1 1 0,13 10 0,-15-10 8,-1 0 1,0 0-1,7 9 0,-7-7-4,0 0 0,6 14 0,-5-10-2,6 19 1,3 15 25,-2 0-25,0-2 7,0-3-22,-1-4 15,-2-3 51,-2-3 22,-3-1 26,-4-1-22,-5 3-46,-3 1 4,-3 0-15,-2 2-27,-2-2-2,-2 1-2,-2-1 8,-3-1 7,-1 1 18,-3 0-14,-4 3 24,-2 1-16,0 1-23,-2 1-2,0 0 63,2-1 9,-1-1 38,0 0 41,-1-1 19,-3-1-10,0-1-50,-1-1-32,1-3-50,0-3 0,4-3-15,1-3 1,4-4 18,4-3-6,3-3-6,2-2-7,3-2-18,1-2 5,1-1-115,2-1-89,2 0-430,0 0-235,1-3-767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21:30.505"/>
    </inkml:context>
    <inkml:brush xml:id="br0">
      <inkml:brushProperty name="width" value="0.1" units="cm"/>
      <inkml:brushProperty name="height" value="0.1" units="cm"/>
      <inkml:brushProperty name="color" value="#AB008B"/>
    </inkml:brush>
  </inkml:definitions>
  <inkml:trace contextRef="#ctx0" brushRef="#br0">249 92 4833,'-6'0'2350,"5"0"-2275,0 0 0,0 0 0,1 0 1,-1 0-1,0 0 0,0 0 0,0 0 1,0 0-1,0 0 0,1 0 0,-1-1 1,0 1-1,0 0 0,0 0 0,0-1 1,1 1-1,-1-1 0,-1 0 1,-1-2 32,-1 1 1,1 0 0,-1-1 0,0 1 0,0 1 0,0-1 0,0 1 0,0-1 0,0 1 0,0 0 0,0 0 0,0 1 0,-1-1 0,1 1 0,0 0 0,0 0 0,-1 1 0,1-1 0,0 1 0,-5 1 0,-1 1-95,0 0-1,1 1 1,-1 0-1,1 0 1,0 1-1,1 0 1,-13 9-1,16-10 24,0 0-1,0 0 1,0 0 0,0 1-1,1-1 1,0 1 0,0 0-1,1 0 1,-7 11 0,10-15-13,0-1 0,0 1 0,0-1 1,0 1-1,-1 0 0,1-1 0,0 1 0,0 0 1,0-1-1,0 1 0,0-1 0,1 1 0,-1 0 1,0-1-1,0 1 0,0 0 0,0-1 0,1 1 1,-1-1-1,0 1 0,1-1 0,-1 1 0,0-1 1,1 1-1,-1-1 0,1 1 0,3 7 162,-4-4-46,0 1-6,8 0-34,1-2-43,1 0 0,-1-1 0,1 0-1,0 0 1,0-1 0,12 0 0,15 2 95,7 1 108,58-4 0,-49-1-221,29 0-13,43 1-10,6 5 28,-76 0-4,-25-3-11,33 0 0,-60-2-28,159-13 86,-92 4-49,38-8-34,-33 4 9,-6 2-3,126-15-1,-181 25-9,14 0 12,-1 1-1,34 5 1,-34-2 0,0-2 1,33-1-1,-24-4 8,48-2 44,-20-1 26,-44 4-61,28-1 0,84 12 48,-79-3-52,60-3 0,-21-13-17,-10 1-7,-47 8 4,72-5 25,-77 7-21,46 5 1,4 7-9,-31-3-1,90 3 0,154-19 25,-75 14-10,-153-3-15,-39-3 13,30-4-1,25 1 154,45 6-55,-97-3-103,1-3 0,-1 0 0,39-8 1,7-2 38,130-9 131,-156 18-150,-15 2 32,-28 0-43,1-1 0,-1 1 0,0-1 0,10-4 1,13-4-9,-5 5-8,0 1 0,38-2 0,3 6 380,-37-10 188,-26 9-556,1 0-1,-1 0 1,0 0-1,1 0 0,-1 1 1,0-1-1,1 1 0,-1 0 1,1-1-1,3 1 318,-21 3 202,12-2-530,0 0 0,0-1 0,0 1 0,0-1 1,-1 0-1,1 0 0,0 0 0,-6-1 0,-5-1 0,-16-2-8,15 2 2,-28-2 0,6 4-14,0-2 0,0-2 0,-36-8 0,40 6 17,0 2 0,-36 0 1,-40-6 0,97 8 0,0 0 0,-1 1 0,1 0 0,-1 0 0,0 2 0,-21 2 0,-28 6-10,36-7 1,-25 7-1,31-4 9,3-1 1,-22 7 0,30-8-2,-16 3 1,17-4-1,-15 5 0,14-5 2,1 0-1,0 0 1,-1 0 0,1-1-1,-15 0 1,-10 2-13,-43 12 11,47-9-2,-56 6 1,-29-9 4,-73 5 5,155-5-6,3 1 0,0-1 0,-57-2 0,24-8 2,-50-5 7,83 10-8,-55 5 0,62-1-3,-15 3 1,-1-3 0,-38-1 0,2-6 4,-122 10 0,82 2-9,97-6 6,-25-2 4,-75-10 0,-20 0 4,-129 1-8,162 5 0,73 3-1,-109 0-5,54 7 1,-39 2 1,113-6 4,-98 9 4,80-9-2,-50-5 0,51 2-14,1 1 0,0 2 0,-31 3 1,29-1-10,-68 0-117,-22 1 114,74 3-66,18-3 25,-43 2 0,63-6 63,-1-1 0,-11-3 0,15 3 0,0 0-1,0 0 1,0 0 0,-1 1 0,1 0 0,0 0 0,0 0 0,0 1-1,-8 1 1,5 0-17,3-1 3,1 1 0,-1 0 0,0-1 0,1 2 0,-9 3 1,7-5-29,4-1 3,3 0-16,-1 0 55,0 0 0,0 0-1,1 0 1,-1-1 0,0 1-1,0 0 1,0 0 0,1 0-1,-1 0 1,0 0 0,0 0-1,0 0 1,1 0 0,-1 0-1,0 0 1,0 1 0,1-1-1,-1 0 1,0 0 0,0 0-1,0 0 1,1 0 0,-1 0-1,0 0 1,0 0 0,0 1-1,0-1 1,1 0 0,-1 0-1,0 0 1,0 0 0,0 1-1,0-1 1,0 0 0,0 0 0,1 0-1,-1 0 1,0 1 0,0-1-1,0 0 1,0 0 0,0 1-1,0-1 1,0 0 0,0 0-1,0 0 1,0 1 0,0-1-1,0 0 1,0 0 0,0 0-1,0 1 1,0-1 0,0 0-1,0 0 1,-1 1 0,1-1-1,0 0 1,0 0 0,0 0-1,0 0 1,0 1 0,0-1-1,-1 0 1,1 0 0,-4 3-42,-8 2 24,12-4 19,0-1 1,0 0 0,-1 0-1,1 0 1,0 0-1,0 1 1,0-1 0,0 0-1,0 0 1,0 0-1,0 0 1,0 1 0,0-1-1,0 0 1,0 0-1,0 0 1,0 0 0,0 1-1,0-1 1,0 0-1,0 0 1,0 0 0,1 0-1,-1 1 1,0-1-1,0 0 1,0 0 0,0 0-1,0 0 1,0 0-1,0 0 1,0 1 0,1-1-1,-1 0 1,0 0-1,0 0 1,0 0 0,0 0-1,0 0 1,1 0-1,-1 0 1,0 1 0,11 5-30,-8-5 11,1 1 11,0 0-1,0 0 1,1-1-1,-1 0 0,1 0 1,6 1-1,-4-1 6,0 0-1,8 3 1,-13-3 3,67 21-8,-59-20 5,0 0 0,0 0 0,0-1-1,0-1 1,13 0 0,13-4-166,66-15 0,34-21-1815,-86 22 627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9T17:13:28.792"/>
    </inkml:context>
    <inkml:brush xml:id="br0">
      <inkml:brushProperty name="width" value="0.1" units="cm"/>
      <inkml:brushProperty name="height" value="0.1" units="cm"/>
      <inkml:brushProperty name="color" value="#FF4E00"/>
      <inkml:brushProperty name="inkEffects" value="rainbow"/>
      <inkml:brushProperty name="anchorX" value="8202.03613"/>
      <inkml:brushProperty name="anchorY" value="-16703.13672"/>
      <inkml:brushProperty name="scaleFactor" value="0.5"/>
    </inkml:brush>
  </inkml:definitions>
  <inkml:trace contextRef="#ctx0" brushRef="#br0">253 1513 7306,'0'0'0,"0"1"336,0 2-308,1 3 41,0 0-49,0 1 288,2-2 391,-2-2 390,-3-3-266,-4-3-285,-2-1-89,-3-2-315,0 0-13,2 1-88,1-1-19,0-2 7,0-2-16,0-4 23,-2-3 59,-1-4 161,-2-4-23,-1-3-35,1-2-48,0-1-119,0-1 9,-1 1-13,1 1 15,-1 1 108,2-1 7,0-1 15,2 0-6,2-2-44,1 0-34,4-2-68,2 0 6,4-2-18,4-1-18,3-2 24,3 0 0,3-2-8,0 2-16,2 0 24,0 2 0,1 1-8,-1 2 3,3 0-10,3-1 2,3-3 8,1-5-21,4-4 7,1-5 6,1 0 7,1 1-10,0 4-6,1 6 10,-1 7-12,-1 8-6,-2 7 20,-2 6-7,-3 5 12,-2 3-21,-2 3 16,-1 2 4,-1 0-1,-2 0 20,1 0-25,1 0 0,-2-1 18,-1 1-16,-4 0 14,-3 0-12,-3 0 12,-3 1-12,-3-1 12,0 2-3,-2 0-8,-1 0 39,0 0-2,0-1-6,0 0-62,1-2-132,4-4-1031,5-7 2112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21:16:06.437"/>
    </inkml:context>
    <inkml:brush xml:id="br0">
      <inkml:brushProperty name="width" value="0.1" units="cm"/>
      <inkml:brushProperty name="height" value="0.1" units="cm"/>
      <inkml:brushProperty name="color" value="#FF4E00"/>
      <inkml:brushProperty name="inkEffects" value="rainbow"/>
      <inkml:brushProperty name="anchorX" value="-27594.49805"/>
      <inkml:brushProperty name="anchorY" value="20128.44531"/>
      <inkml:brushProperty name="scaleFactor" value="0.5"/>
    </inkml:brush>
  </inkml:definitions>
  <inkml:trace contextRef="#ctx0" brushRef="#br0">716 887 2417,'-1'1'1144,"-3"1"-551,-1 1 121,0 1-265,0-1-163,1 1 219,1 0 56,0-2-106,0-1-112,0-1 22,-1 1-75,0 1-52,0 1-16,-2 1 45,0 2 10,0-1-20,-1 2-55,-1-2-4,0-1 16,0-1-55,0-1-41,1-1 20,0-1-40,-1-1-18,0 2-61,-1 1 5,-1 2 12,1 2-25,-1 1-11,0 0 21,0-1-8,-1 0 41,-1-1 119,1-1-32,0-1-74,0 0 17,1-1-57,-1-1-26,1 2 32,-2 0-31,1 1 8,1 0 54,-1-2-6,0-2 14,-1-2-58,0-2 0,1-2-4,0 1-11,-2-1 21,-2-2-25,-3 1 7,-1-1 26,1 0-36,-2 1-6,0-1 19,2-1-17,0 1 43,-1-1-22,1 1-10,1 0 31,-1-1 0,-1-1 10,1-1-1,2 0-9,2-2 13,3 0 52,3-3-6,2-2-50,1-1 17,1-2-27,2-1-13,2-1 21,-1-1 11,2-1-21,0-2-2,0 0 38,1-1 34,0-1-26,0 0 12,1-2-3,2 0-10,0-1-43,1-1-7,3 1-1,1 2-13,1 2 13,0 3-23,0 2 16,-1 3-15,1 3 5,1 2 16,0 1-23,1 1 8,1 0-13,1 0 4,4 0 26,1-1-8,1 0-15,0 0 6,0-1-13,1 2 13,-2 1 14,0 0-31,-1 3 0,-1 0 18,-3 3-6,2 0 20,1 0-23,-1 0 8,1 0 6,1 0-12,1 1 5,-1 2-2,0 2 0,-1 2-10,-1 2 13,-1 1 24,1 1-35,-1 2 12,0 0-4,0 0-19,0 1 15,1 1 4,-1 3 17,1 1-3,0 2-17,-2 1-13,0 0 40,-3 0-13,0-1-14,-2-1 6,1 0-3,0 1 0,0 0 0,0 0 0,1 1 9,0 0-2,1 0-9,0 1 13,-1-1-23,-1-1 16,-2 0 4,-2-1-11,-1 1-5,-1 0 11,-2 2 5,0 2-11,0 1 5,-1 1 16,-1 0-14,-2 0 24,0-1-44,-2-1 23,0-1 10,0-2-22,-1 1-11,0-1 273,0 0-32,0 1-256,-1-1 87,-2 0-21,-2-1-43,0-2 22,2-1-7,-1-3 1,0-2 9,1-1 7,0-1-20,-1 0-2,0 1-1,-1 2-10,0 1 11,-1 3-3,-3 1-8,-2 2 39,-1 0-30,2-1-8,0-3 12,3-1 4,3-3-20,0-1 35,0-2-39,2-1 12,-1-1-200,0 0-402,0 1 141,-2 0-48,-1 0-41,-1 0-255,1-5 444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8:42:35.690"/>
    </inkml:context>
    <inkml:brush xml:id="br0">
      <inkml:brushProperty name="width" value="0.1" units="cm"/>
      <inkml:brushProperty name="height" value="0.1" units="cm"/>
      <inkml:brushProperty name="color" value="#FF4E00"/>
      <inkml:brushProperty name="inkEffects" value="rainbow"/>
      <inkml:brushProperty name="anchorX" value="-561.84772"/>
      <inkml:brushProperty name="anchorY" value="836.9682"/>
      <inkml:brushProperty name="scaleFactor" value="0.5"/>
    </inkml:brush>
  </inkml:definitions>
  <inkml:trace contextRef="#ctx0" brushRef="#br0">87 38 5113,'0'-3'2518,"-1"1"-1718,-2 0-204,0 0-64,-3 2-170,1 0-43,0 1-89,1 0-14,1 0-22,1-1 239,2-2-236,1 0-12,0-2-16,-1-1 2,-1 0-3,-3 1-38,-1 1-35,-3 2-48,-2 2 27,1 1-22,1 0-32,2 0 10,2-1 3,3 0-2,0 0 10,2-1 82,1 1 33,0 1 33,1 1-21,2 1 2,2 0-38,2-1-66,2 1 26,1-2-22,0-1-6,2-1 20,0-1-16,0 0-42,2 1 13,0 0-54,2 1 23,0 1 47,1 1-34,2 0 89,2 1-16,0-1 0,1 0 12,0 1-22,-2 0-30,1 0-30,-1-1-23,-1 0 3,3-1 34,0-2-30,-2-1 10,1-2-30,1-2 27,3-1-10,1-1 3,1 0-9,-1 1 2,0 2-1,-3 1-9,-3 3 2,-3 2 18,-1 2 4,-2 1-19,1 1 16,1-1-6,1-1-35,3-1 38,3-1-13,2-2 4,2-1 10,2 1 6,1-1-20,0 0 6,0 1-2,2 0-28,3-1 46,-1 1-6,2-1-16,-1 0 6,1 0-2,0 0 0,1 1 0,0 1 0,0 1 0,0 1 0,-1 0 0,-1 0 10,1 0-13,0-1 4,1-1-1,1 0-9,1 0 21,1 0-7,0 0 3,1 0-18,-2 0 23,-1-2 11,0-1-31,1-1-17,0-1 51,-1 0-8,0 0-25,-1 0 38,2 1-12,0-1-14,1-1-24,0 1 25,1-1 9,0 1-21,0 1 26,-1 1-17,1 0 61,-2 2-17,-3 0-48,1 0 35,0 0-32,-1 0-2,2-2-18,3 0 22,1 0 67,1 0 9,-2 2-53,-3 1 20,0 2-17,0 1 12,-1 1-5,2 0 2,3 0-37,3-1 29,0-1-1,3 0-19,1 0 53,0 0 3,-1 1-36,-1-1 4,0 2-31,-1-1 17,-1-1-8,0 1 2,-1-1-18,1-1 14,2-2-15,4-1 4,2-3-1,7-1 10,2 0-4,-5 0 2,-5 1-9,-4 2 2,-4 1-1,-2 0 19,-3 1-34,0 0 21,1-1 2,0 1-11,0-1-5,1 1 1,1 1 18,1 0 4,2 1-1,2 0-26,2-1 18,0 1 20,1-2 13,-1 1 17,-3 0 16,0 0-3,-3 0-34,-2 0 20,-1 1 1,-2-1-48,0 0-4,-2-2-1,-1 0-13,0 0 32,0-2-20,-1 0 8,1 0-21,-2 0-4,-1 0 66,0 0-58,-2 0-7,0-1 30,0-1-31,-1-1 10,2 0 15,2-1-14,2 1 6,1 0-2,0 2 0,-2 1 0,-1 1 18,1 1 5,-2 1 9,-1 0-11,0 0-14,-2 1 13,0-1-24,1 1-12,2 1 68,-1 0-40,2 0 33,-1 0 2,0 1 0,1 1 29,1-2-18,0 0 8,-1-1-30,-2-1-20,-2 1-43,-3-2 47,-2 2-17,-4-1 5,-1 2 18,-1 1-42,1-1 14,0 0 12,3 0 14,0-1-40,-1-1 23,-2-2 20,-1 0-35,-3 0-26,-2-1 45,-3 2 12,-2 0-50,-1 1 8,0 1 43,2 1-24,1 0-9,1 0 22,0 0 2,2-1 0,-1 1 19,-3 0 5,-3-1 28,-3 0 11,-4-1-28,-4 0-28,-3 1-11,-2 1 0,1 0-3,-1 0-28,0 1 8,2 0 14,2 0-200,1 0-101,1-1-431,17-6-3540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0402D-2747-42CF-8180-A321502A67D7}"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DB9DC-8329-467E-A6D2-933E55832D27}" type="slidenum">
              <a:rPr lang="en-US" smtClean="0"/>
              <a:t>‹#›</a:t>
            </a:fld>
            <a:endParaRPr lang="en-US"/>
          </a:p>
        </p:txBody>
      </p:sp>
    </p:spTree>
    <p:extLst>
      <p:ext uri="{BB962C8B-B14F-4D97-AF65-F5344CB8AC3E}">
        <p14:creationId xmlns:p14="http://schemas.microsoft.com/office/powerpoint/2010/main" val="1078346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10F8E-44E2-FF97-1C90-0FC484B259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E8C5C4-0A56-010B-37BB-C26D2CF53A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6DA759-B335-E94A-6D70-939459F3A3EC}"/>
              </a:ext>
            </a:extLst>
          </p:cNvPr>
          <p:cNvSpPr>
            <a:spLocks noGrp="1"/>
          </p:cNvSpPr>
          <p:nvPr>
            <p:ph type="dt" sz="half" idx="10"/>
          </p:nvPr>
        </p:nvSpPr>
        <p:spPr/>
        <p:txBody>
          <a:bodyPr/>
          <a:lstStyle/>
          <a:p>
            <a:fld id="{1CAAEE52-832E-4850-8E1F-55EA58E6A701}" type="datetimeFigureOut">
              <a:rPr lang="en-US" smtClean="0"/>
              <a:t>12/4/2024</a:t>
            </a:fld>
            <a:endParaRPr lang="en-US"/>
          </a:p>
        </p:txBody>
      </p:sp>
      <p:sp>
        <p:nvSpPr>
          <p:cNvPr id="5" name="Footer Placeholder 4">
            <a:extLst>
              <a:ext uri="{FF2B5EF4-FFF2-40B4-BE49-F238E27FC236}">
                <a16:creationId xmlns:a16="http://schemas.microsoft.com/office/drawing/2014/main" id="{10ED5CC7-AEF6-9EBB-E37F-6B44D5187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15617-005A-2492-7C27-BF5151AFB81C}"/>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243361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9F30-4D70-EAFD-0B4A-3FFA75E8C8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3E483B-D594-171B-608A-149447AE58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544DE-4B46-BE2F-DF3E-7C5881497DA0}"/>
              </a:ext>
            </a:extLst>
          </p:cNvPr>
          <p:cNvSpPr>
            <a:spLocks noGrp="1"/>
          </p:cNvSpPr>
          <p:nvPr>
            <p:ph type="dt" sz="half" idx="10"/>
          </p:nvPr>
        </p:nvSpPr>
        <p:spPr/>
        <p:txBody>
          <a:bodyPr/>
          <a:lstStyle/>
          <a:p>
            <a:fld id="{1CAAEE52-832E-4850-8E1F-55EA58E6A701}" type="datetimeFigureOut">
              <a:rPr lang="en-US" smtClean="0"/>
              <a:t>12/4/2024</a:t>
            </a:fld>
            <a:endParaRPr lang="en-US"/>
          </a:p>
        </p:txBody>
      </p:sp>
      <p:sp>
        <p:nvSpPr>
          <p:cNvPr id="5" name="Footer Placeholder 4">
            <a:extLst>
              <a:ext uri="{FF2B5EF4-FFF2-40B4-BE49-F238E27FC236}">
                <a16:creationId xmlns:a16="http://schemas.microsoft.com/office/drawing/2014/main" id="{66DAAD6B-96E5-BFBA-DF31-0DA0A2C0F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7B80C-10FC-38CB-FE77-F6ABC84E8355}"/>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159483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7A4172-54B9-FC25-219A-A695FD9050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56C399-A79F-40E7-AE13-913E8D2D8C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D9B3F-4DA1-32A8-C075-D13EC4FA60A7}"/>
              </a:ext>
            </a:extLst>
          </p:cNvPr>
          <p:cNvSpPr>
            <a:spLocks noGrp="1"/>
          </p:cNvSpPr>
          <p:nvPr>
            <p:ph type="dt" sz="half" idx="10"/>
          </p:nvPr>
        </p:nvSpPr>
        <p:spPr/>
        <p:txBody>
          <a:bodyPr/>
          <a:lstStyle/>
          <a:p>
            <a:fld id="{1CAAEE52-832E-4850-8E1F-55EA58E6A701}" type="datetimeFigureOut">
              <a:rPr lang="en-US" smtClean="0"/>
              <a:t>12/4/2024</a:t>
            </a:fld>
            <a:endParaRPr lang="en-US"/>
          </a:p>
        </p:txBody>
      </p:sp>
      <p:sp>
        <p:nvSpPr>
          <p:cNvPr id="5" name="Footer Placeholder 4">
            <a:extLst>
              <a:ext uri="{FF2B5EF4-FFF2-40B4-BE49-F238E27FC236}">
                <a16:creationId xmlns:a16="http://schemas.microsoft.com/office/drawing/2014/main" id="{A1B893B9-8C1B-1AD0-6603-6C555214D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46CD1-C96E-E904-9135-FC5BF565C69F}"/>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3463877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51CA-0DA5-4305-BACD-7590E9CBDD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791047-B4C5-4876-94D9-42CD72CE0C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E48D50-0FDC-4EDE-81FC-F89574A6F371}"/>
              </a:ext>
            </a:extLst>
          </p:cNvPr>
          <p:cNvSpPr>
            <a:spLocks noGrp="1"/>
          </p:cNvSpPr>
          <p:nvPr>
            <p:ph type="dt" sz="half" idx="10"/>
          </p:nvPr>
        </p:nvSpPr>
        <p:spPr/>
        <p:txBody>
          <a:bodyPr/>
          <a:lstStyle/>
          <a:p>
            <a:fld id="{BA9DF155-3443-48EC-A301-3F344A17443B}" type="datetime1">
              <a:rPr lang="en-US" smtClean="0"/>
              <a:t>12/4/2024</a:t>
            </a:fld>
            <a:endParaRPr lang="en-US"/>
          </a:p>
        </p:txBody>
      </p:sp>
      <p:sp>
        <p:nvSpPr>
          <p:cNvPr id="5" name="Footer Placeholder 4">
            <a:extLst>
              <a:ext uri="{FF2B5EF4-FFF2-40B4-BE49-F238E27FC236}">
                <a16:creationId xmlns:a16="http://schemas.microsoft.com/office/drawing/2014/main" id="{B5D90327-4301-4A18-9934-FBA09524A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53410-F5A7-4F14-B430-0D61AEF04CDC}"/>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3907269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8890-4B12-4A5B-83F9-CC8D79C5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0A9093-0863-454E-90AC-332889B546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ADE7E-5359-4E1A-9403-D8149C30AFE9}"/>
              </a:ext>
            </a:extLst>
          </p:cNvPr>
          <p:cNvSpPr>
            <a:spLocks noGrp="1"/>
          </p:cNvSpPr>
          <p:nvPr>
            <p:ph type="dt" sz="half" idx="10"/>
          </p:nvPr>
        </p:nvSpPr>
        <p:spPr/>
        <p:txBody>
          <a:bodyPr/>
          <a:lstStyle/>
          <a:p>
            <a:fld id="{29E2A7B5-B708-47DE-970B-B55953B277BA}" type="datetime1">
              <a:rPr lang="en-US" smtClean="0"/>
              <a:t>12/4/2024</a:t>
            </a:fld>
            <a:endParaRPr lang="en-US"/>
          </a:p>
        </p:txBody>
      </p:sp>
      <p:sp>
        <p:nvSpPr>
          <p:cNvPr id="5" name="Footer Placeholder 4">
            <a:extLst>
              <a:ext uri="{FF2B5EF4-FFF2-40B4-BE49-F238E27FC236}">
                <a16:creationId xmlns:a16="http://schemas.microsoft.com/office/drawing/2014/main" id="{C831165A-0150-4C34-A18D-97FFFE61B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5AB2B-06E4-44F4-B155-AE09C654FDD4}"/>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13220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3B20-9E84-495C-9B78-16A7AE27A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9677F-BE53-4F3B-A973-4403F10658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6726F4-3918-4180-BF09-0AABA04694B6}"/>
              </a:ext>
            </a:extLst>
          </p:cNvPr>
          <p:cNvSpPr>
            <a:spLocks noGrp="1"/>
          </p:cNvSpPr>
          <p:nvPr>
            <p:ph type="dt" sz="half" idx="10"/>
          </p:nvPr>
        </p:nvSpPr>
        <p:spPr/>
        <p:txBody>
          <a:bodyPr/>
          <a:lstStyle/>
          <a:p>
            <a:fld id="{FAA855A6-520B-4A1C-BE1D-5EA9B4E060F1}" type="datetime1">
              <a:rPr lang="en-US" smtClean="0"/>
              <a:t>12/4/2024</a:t>
            </a:fld>
            <a:endParaRPr lang="en-US"/>
          </a:p>
        </p:txBody>
      </p:sp>
      <p:sp>
        <p:nvSpPr>
          <p:cNvPr id="5" name="Footer Placeholder 4">
            <a:extLst>
              <a:ext uri="{FF2B5EF4-FFF2-40B4-BE49-F238E27FC236}">
                <a16:creationId xmlns:a16="http://schemas.microsoft.com/office/drawing/2014/main" id="{BA5EC0CB-D697-4154-A34C-70A4B4179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E55B0-F8A2-4A5C-ABE7-7F4774D5BE7D}"/>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90944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A8DB-A74D-4E60-B220-E19821A38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C9CFAD-BC9B-4991-894C-ECC257FD2C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5AE402-00DF-4FCF-AF84-D961D8D7FA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CE3D19-F590-4EF8-9620-4DABB0F774FD}"/>
              </a:ext>
            </a:extLst>
          </p:cNvPr>
          <p:cNvSpPr>
            <a:spLocks noGrp="1"/>
          </p:cNvSpPr>
          <p:nvPr>
            <p:ph type="dt" sz="half" idx="10"/>
          </p:nvPr>
        </p:nvSpPr>
        <p:spPr/>
        <p:txBody>
          <a:bodyPr/>
          <a:lstStyle/>
          <a:p>
            <a:fld id="{DCB88FB5-EE76-4E29-AC3D-4F858E890633}" type="datetime1">
              <a:rPr lang="en-US" smtClean="0"/>
              <a:t>12/4/2024</a:t>
            </a:fld>
            <a:endParaRPr lang="en-US"/>
          </a:p>
        </p:txBody>
      </p:sp>
      <p:sp>
        <p:nvSpPr>
          <p:cNvPr id="6" name="Footer Placeholder 5">
            <a:extLst>
              <a:ext uri="{FF2B5EF4-FFF2-40B4-BE49-F238E27FC236}">
                <a16:creationId xmlns:a16="http://schemas.microsoft.com/office/drawing/2014/main" id="{349CA2D2-87C5-43AD-9B30-4CC1FC60E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BB44C-4716-42FC-A068-513C55AAA773}"/>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71677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DCBF-9E82-44F2-813A-A9812C45B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5AF059-A255-4FB0-BB63-BB1D01A1A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932B1A-E441-40A2-ABB1-60B35D7228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72B3E-0149-4EEB-83CC-20DE05451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0509AD-BA2D-4053-81D7-97C6040815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CE4988-758F-440D-A3DB-68EDA12BD7DB}"/>
              </a:ext>
            </a:extLst>
          </p:cNvPr>
          <p:cNvSpPr>
            <a:spLocks noGrp="1"/>
          </p:cNvSpPr>
          <p:nvPr>
            <p:ph type="dt" sz="half" idx="10"/>
          </p:nvPr>
        </p:nvSpPr>
        <p:spPr/>
        <p:txBody>
          <a:bodyPr/>
          <a:lstStyle/>
          <a:p>
            <a:fld id="{761430DF-978B-4A6D-95B3-088DDEC60905}" type="datetime1">
              <a:rPr lang="en-US" smtClean="0"/>
              <a:t>12/4/2024</a:t>
            </a:fld>
            <a:endParaRPr lang="en-US"/>
          </a:p>
        </p:txBody>
      </p:sp>
      <p:sp>
        <p:nvSpPr>
          <p:cNvPr id="8" name="Footer Placeholder 7">
            <a:extLst>
              <a:ext uri="{FF2B5EF4-FFF2-40B4-BE49-F238E27FC236}">
                <a16:creationId xmlns:a16="http://schemas.microsoft.com/office/drawing/2014/main" id="{BACB3807-3BF7-4EF3-A78C-56FFD6FFE5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A94C4F-EB26-4F05-B5BB-065D045F370C}"/>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3158655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708C-8278-441A-8BBF-BEB1CF5D4E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772EE9-8E21-465E-A133-63CEB86DEA5B}"/>
              </a:ext>
            </a:extLst>
          </p:cNvPr>
          <p:cNvSpPr>
            <a:spLocks noGrp="1"/>
          </p:cNvSpPr>
          <p:nvPr>
            <p:ph type="dt" sz="half" idx="10"/>
          </p:nvPr>
        </p:nvSpPr>
        <p:spPr/>
        <p:txBody>
          <a:bodyPr/>
          <a:lstStyle/>
          <a:p>
            <a:fld id="{ACEE14E4-D82F-4F88-9DDE-9FB6ACB80DDA}" type="datetime1">
              <a:rPr lang="en-US" smtClean="0"/>
              <a:t>12/4/2024</a:t>
            </a:fld>
            <a:endParaRPr lang="en-US"/>
          </a:p>
        </p:txBody>
      </p:sp>
      <p:sp>
        <p:nvSpPr>
          <p:cNvPr id="4" name="Footer Placeholder 3">
            <a:extLst>
              <a:ext uri="{FF2B5EF4-FFF2-40B4-BE49-F238E27FC236}">
                <a16:creationId xmlns:a16="http://schemas.microsoft.com/office/drawing/2014/main" id="{C2B7DC18-7B57-4B4F-A432-67AB246DE0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ACAFA0-6574-4A2E-A7D0-E2F95796ABCD}"/>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1561778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033310-4D15-0CCB-DDFB-4B8E6E599A1A}"/>
              </a:ext>
            </a:extLst>
          </p:cNvPr>
          <p:cNvSpPr>
            <a:spLocks noGrp="1"/>
          </p:cNvSpPr>
          <p:nvPr>
            <p:ph type="dt" sz="half" idx="10"/>
          </p:nvPr>
        </p:nvSpPr>
        <p:spPr/>
        <p:txBody>
          <a:bodyPr/>
          <a:lstStyle/>
          <a:p>
            <a:fld id="{9118CF89-B963-4E25-9AFD-14A1234F1E83}" type="datetime1">
              <a:rPr lang="en-US" smtClean="0"/>
              <a:t>12/4/2024</a:t>
            </a:fld>
            <a:endParaRPr lang="en-US"/>
          </a:p>
        </p:txBody>
      </p:sp>
      <p:sp>
        <p:nvSpPr>
          <p:cNvPr id="6" name="Footer Placeholder 5">
            <a:extLst>
              <a:ext uri="{FF2B5EF4-FFF2-40B4-BE49-F238E27FC236}">
                <a16:creationId xmlns:a16="http://schemas.microsoft.com/office/drawing/2014/main" id="{545E94FD-3011-10F1-8C94-2F8425753E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11D119-8979-D95C-905C-C7CBB761B029}"/>
              </a:ext>
            </a:extLst>
          </p:cNvPr>
          <p:cNvSpPr>
            <a:spLocks noGrp="1"/>
          </p:cNvSpPr>
          <p:nvPr>
            <p:ph type="sldNum" sz="quarter" idx="12"/>
          </p:nvPr>
        </p:nvSpPr>
        <p:spPr/>
        <p:txBody>
          <a:bodyPr/>
          <a:lstStyle/>
          <a:p>
            <a:fld id="{80403D82-DF55-465F-90B0-7B8D412CEFD1}" type="slidenum">
              <a:rPr lang="en-US" smtClean="0"/>
              <a:t>‹#›</a:t>
            </a:fld>
            <a:endParaRPr lang="en-US" dirty="0"/>
          </a:p>
        </p:txBody>
      </p:sp>
    </p:spTree>
    <p:extLst>
      <p:ext uri="{BB962C8B-B14F-4D97-AF65-F5344CB8AC3E}">
        <p14:creationId xmlns:p14="http://schemas.microsoft.com/office/powerpoint/2010/main" val="907681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C135-3793-42F3-BD24-FA3F65DC1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0D1E17-A95C-4463-A14F-9D07B4D13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6A2A93-5035-4AD0-8860-255B4D1E0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31E2A3-C585-4F9E-A1B9-1CA453F337E9}"/>
              </a:ext>
            </a:extLst>
          </p:cNvPr>
          <p:cNvSpPr>
            <a:spLocks noGrp="1"/>
          </p:cNvSpPr>
          <p:nvPr>
            <p:ph type="dt" sz="half" idx="10"/>
          </p:nvPr>
        </p:nvSpPr>
        <p:spPr/>
        <p:txBody>
          <a:bodyPr/>
          <a:lstStyle/>
          <a:p>
            <a:fld id="{111BCCFD-DE9C-47BC-BA53-A5331E3F22CE}" type="datetime1">
              <a:rPr lang="en-US" smtClean="0"/>
              <a:t>12/4/2024</a:t>
            </a:fld>
            <a:endParaRPr lang="en-US"/>
          </a:p>
        </p:txBody>
      </p:sp>
      <p:sp>
        <p:nvSpPr>
          <p:cNvPr id="6" name="Footer Placeholder 5">
            <a:extLst>
              <a:ext uri="{FF2B5EF4-FFF2-40B4-BE49-F238E27FC236}">
                <a16:creationId xmlns:a16="http://schemas.microsoft.com/office/drawing/2014/main" id="{E885DF67-6F10-4D03-BF10-6FB0D7E4F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34D691-4278-472F-8AA9-5E9C1F8B4573}"/>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93439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5FB0-B502-2E58-0D95-353C99BAA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398F75-B8B1-1D07-FC6C-6DA9B2E1DD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FB47D-C33A-8BDD-6F9B-85185FBDAA7D}"/>
              </a:ext>
            </a:extLst>
          </p:cNvPr>
          <p:cNvSpPr>
            <a:spLocks noGrp="1"/>
          </p:cNvSpPr>
          <p:nvPr>
            <p:ph type="dt" sz="half" idx="10"/>
          </p:nvPr>
        </p:nvSpPr>
        <p:spPr/>
        <p:txBody>
          <a:bodyPr/>
          <a:lstStyle/>
          <a:p>
            <a:fld id="{1CAAEE52-832E-4850-8E1F-55EA58E6A701}" type="datetimeFigureOut">
              <a:rPr lang="en-US" smtClean="0"/>
              <a:t>12/4/2024</a:t>
            </a:fld>
            <a:endParaRPr lang="en-US"/>
          </a:p>
        </p:txBody>
      </p:sp>
      <p:sp>
        <p:nvSpPr>
          <p:cNvPr id="5" name="Footer Placeholder 4">
            <a:extLst>
              <a:ext uri="{FF2B5EF4-FFF2-40B4-BE49-F238E27FC236}">
                <a16:creationId xmlns:a16="http://schemas.microsoft.com/office/drawing/2014/main" id="{0E02B08D-CECC-CC13-622C-823B7284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3602E-B96A-07AD-9F8B-E3CB7E0CDA62}"/>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4090306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CD90-5B84-4707-BCEA-17D949568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DE1908-488D-4990-94CC-E050868D20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560069-B721-45BA-AA00-E71B66D98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2EDBDF-F722-4DB6-820C-C02BBED9A63F}"/>
              </a:ext>
            </a:extLst>
          </p:cNvPr>
          <p:cNvSpPr>
            <a:spLocks noGrp="1"/>
          </p:cNvSpPr>
          <p:nvPr>
            <p:ph type="dt" sz="half" idx="10"/>
          </p:nvPr>
        </p:nvSpPr>
        <p:spPr/>
        <p:txBody>
          <a:bodyPr/>
          <a:lstStyle/>
          <a:p>
            <a:fld id="{5805C493-EAD1-425A-9AA2-A1EB90526094}" type="datetime1">
              <a:rPr lang="en-US" smtClean="0"/>
              <a:t>12/4/2024</a:t>
            </a:fld>
            <a:endParaRPr lang="en-US"/>
          </a:p>
        </p:txBody>
      </p:sp>
      <p:sp>
        <p:nvSpPr>
          <p:cNvPr id="6" name="Footer Placeholder 5">
            <a:extLst>
              <a:ext uri="{FF2B5EF4-FFF2-40B4-BE49-F238E27FC236}">
                <a16:creationId xmlns:a16="http://schemas.microsoft.com/office/drawing/2014/main" id="{069F679E-CB13-42D6-B28F-81C81E2C8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215C71-E501-4BB6-B93B-8F30F20E77B9}"/>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3016736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381D-A83D-447B-8E1D-079F7211FD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127915-8644-4BAA-A89F-7D4CF372D6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AA915-C392-48E5-84ED-4DB6C25E80FE}"/>
              </a:ext>
            </a:extLst>
          </p:cNvPr>
          <p:cNvSpPr>
            <a:spLocks noGrp="1"/>
          </p:cNvSpPr>
          <p:nvPr>
            <p:ph type="dt" sz="half" idx="10"/>
          </p:nvPr>
        </p:nvSpPr>
        <p:spPr/>
        <p:txBody>
          <a:bodyPr/>
          <a:lstStyle/>
          <a:p>
            <a:fld id="{9E1D73F5-8183-4BC0-984B-531C9B2328F1}" type="datetime1">
              <a:rPr lang="en-US" smtClean="0"/>
              <a:t>12/4/2024</a:t>
            </a:fld>
            <a:endParaRPr lang="en-US"/>
          </a:p>
        </p:txBody>
      </p:sp>
      <p:sp>
        <p:nvSpPr>
          <p:cNvPr id="5" name="Footer Placeholder 4">
            <a:extLst>
              <a:ext uri="{FF2B5EF4-FFF2-40B4-BE49-F238E27FC236}">
                <a16:creationId xmlns:a16="http://schemas.microsoft.com/office/drawing/2014/main" id="{0832C154-9A65-43A9-9547-A41A42E9F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3FE3E-610B-41D1-A689-427B0E5426F0}"/>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2009974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8E47C-01B5-4E36-90FF-5183923F0D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221975-5D7B-4C9C-8D7A-8391B7BDA8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0B22F-6B93-48CB-9F06-8D6221C94A71}"/>
              </a:ext>
            </a:extLst>
          </p:cNvPr>
          <p:cNvSpPr>
            <a:spLocks noGrp="1"/>
          </p:cNvSpPr>
          <p:nvPr>
            <p:ph type="dt" sz="half" idx="10"/>
          </p:nvPr>
        </p:nvSpPr>
        <p:spPr/>
        <p:txBody>
          <a:bodyPr/>
          <a:lstStyle/>
          <a:p>
            <a:fld id="{DBC51264-91E2-4489-BBED-D68474E0B7AD}" type="datetime1">
              <a:rPr lang="en-US" smtClean="0"/>
              <a:t>12/4/2024</a:t>
            </a:fld>
            <a:endParaRPr lang="en-US"/>
          </a:p>
        </p:txBody>
      </p:sp>
      <p:sp>
        <p:nvSpPr>
          <p:cNvPr id="5" name="Footer Placeholder 4">
            <a:extLst>
              <a:ext uri="{FF2B5EF4-FFF2-40B4-BE49-F238E27FC236}">
                <a16:creationId xmlns:a16="http://schemas.microsoft.com/office/drawing/2014/main" id="{9FE0547B-2E72-4C19-BF29-60157BE05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FFD9F-EA2C-45AD-9B3E-E346B84388F8}"/>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3584532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B88C67-C7DB-40D9-A811-04708EE43D87}"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2163797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F8A06F-0865-4CD0-8BB8-575218F22761}"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2700321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BA7897-3429-4C3B-A819-C4EB886B188B}"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2309093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303847-378D-4078-8651-050917273FA4}"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3035621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30A1F-97AD-418C-BB02-2E1BBC1EA3C7}" type="datetime1">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1864312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C8F76B-6058-47D3-A874-E76C7333200B}" type="datetime1">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3940037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6CF4B-58CB-4925-A5C8-DBEB6390BAED}" type="datetime1">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297662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6643-3640-D7F0-4239-69BC747BAD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ACD16E-A2AF-F40C-D1EC-D411AF852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84AD13-3827-E38F-53E0-CDF8C23B7CA8}"/>
              </a:ext>
            </a:extLst>
          </p:cNvPr>
          <p:cNvSpPr>
            <a:spLocks noGrp="1"/>
          </p:cNvSpPr>
          <p:nvPr>
            <p:ph type="dt" sz="half" idx="10"/>
          </p:nvPr>
        </p:nvSpPr>
        <p:spPr/>
        <p:txBody>
          <a:bodyPr/>
          <a:lstStyle/>
          <a:p>
            <a:fld id="{1CAAEE52-832E-4850-8E1F-55EA58E6A701}" type="datetimeFigureOut">
              <a:rPr lang="en-US" smtClean="0"/>
              <a:t>12/4/2024</a:t>
            </a:fld>
            <a:endParaRPr lang="en-US"/>
          </a:p>
        </p:txBody>
      </p:sp>
      <p:sp>
        <p:nvSpPr>
          <p:cNvPr id="5" name="Footer Placeholder 4">
            <a:extLst>
              <a:ext uri="{FF2B5EF4-FFF2-40B4-BE49-F238E27FC236}">
                <a16:creationId xmlns:a16="http://schemas.microsoft.com/office/drawing/2014/main" id="{AF505321-09AC-CB49-3C0C-0924C8657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E31C5-2940-CF09-BEB3-FB0E43C476E2}"/>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3695385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7D5C0-E806-4822-BBDB-CB0959D50F05}"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719149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2617F6-4910-45BE-858B-3C44165FDEDC}"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2407190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89A4A-07AE-4D81-9967-3E25B9134036}"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1177996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AE3A3C-6DFB-4EA4-93B6-2E80057CF4BB}"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368218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51CA-0DA5-4305-BACD-7590E9CBDD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791047-B4C5-4876-94D9-42CD72CE0C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E48D50-0FDC-4EDE-81FC-F89574A6F371}"/>
              </a:ext>
            </a:extLst>
          </p:cNvPr>
          <p:cNvSpPr>
            <a:spLocks noGrp="1"/>
          </p:cNvSpPr>
          <p:nvPr>
            <p:ph type="dt" sz="half" idx="10"/>
          </p:nvPr>
        </p:nvSpPr>
        <p:spPr/>
        <p:txBody>
          <a:bodyPr/>
          <a:lstStyle/>
          <a:p>
            <a:fld id="{A1BAF1F5-EA09-4C70-B6D6-A01185900847}" type="datetime1">
              <a:rPr lang="en-US" smtClean="0"/>
              <a:t>12/4/2024</a:t>
            </a:fld>
            <a:endParaRPr lang="en-US"/>
          </a:p>
        </p:txBody>
      </p:sp>
      <p:sp>
        <p:nvSpPr>
          <p:cNvPr id="5" name="Footer Placeholder 4">
            <a:extLst>
              <a:ext uri="{FF2B5EF4-FFF2-40B4-BE49-F238E27FC236}">
                <a16:creationId xmlns:a16="http://schemas.microsoft.com/office/drawing/2014/main" id="{B5D90327-4301-4A18-9934-FBA09524A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53410-F5A7-4F14-B430-0D61AEF04CDC}"/>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444029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8890-4B12-4A5B-83F9-CC8D79C5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0A9093-0863-454E-90AC-332889B546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ADE7E-5359-4E1A-9403-D8149C30AFE9}"/>
              </a:ext>
            </a:extLst>
          </p:cNvPr>
          <p:cNvSpPr>
            <a:spLocks noGrp="1"/>
          </p:cNvSpPr>
          <p:nvPr>
            <p:ph type="dt" sz="half" idx="10"/>
          </p:nvPr>
        </p:nvSpPr>
        <p:spPr/>
        <p:txBody>
          <a:bodyPr/>
          <a:lstStyle/>
          <a:p>
            <a:fld id="{2F6A0736-9E5F-4EC7-9A93-B0E2937DA1BD}" type="datetime1">
              <a:rPr lang="en-US" smtClean="0"/>
              <a:t>12/4/2024</a:t>
            </a:fld>
            <a:endParaRPr lang="en-US"/>
          </a:p>
        </p:txBody>
      </p:sp>
      <p:sp>
        <p:nvSpPr>
          <p:cNvPr id="5" name="Footer Placeholder 4">
            <a:extLst>
              <a:ext uri="{FF2B5EF4-FFF2-40B4-BE49-F238E27FC236}">
                <a16:creationId xmlns:a16="http://schemas.microsoft.com/office/drawing/2014/main" id="{C831165A-0150-4C34-A18D-97FFFE61B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5AB2B-06E4-44F4-B155-AE09C654FDD4}"/>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101693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3B20-9E84-495C-9B78-16A7AE27A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9677F-BE53-4F3B-A973-4403F10658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6726F4-3918-4180-BF09-0AABA04694B6}"/>
              </a:ext>
            </a:extLst>
          </p:cNvPr>
          <p:cNvSpPr>
            <a:spLocks noGrp="1"/>
          </p:cNvSpPr>
          <p:nvPr>
            <p:ph type="dt" sz="half" idx="10"/>
          </p:nvPr>
        </p:nvSpPr>
        <p:spPr/>
        <p:txBody>
          <a:bodyPr/>
          <a:lstStyle/>
          <a:p>
            <a:fld id="{4FF16C74-90E7-4F26-A1FD-83084214507C}" type="datetime1">
              <a:rPr lang="en-US" smtClean="0"/>
              <a:t>12/4/2024</a:t>
            </a:fld>
            <a:endParaRPr lang="en-US"/>
          </a:p>
        </p:txBody>
      </p:sp>
      <p:sp>
        <p:nvSpPr>
          <p:cNvPr id="5" name="Footer Placeholder 4">
            <a:extLst>
              <a:ext uri="{FF2B5EF4-FFF2-40B4-BE49-F238E27FC236}">
                <a16:creationId xmlns:a16="http://schemas.microsoft.com/office/drawing/2014/main" id="{BA5EC0CB-D697-4154-A34C-70A4B4179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E55B0-F8A2-4A5C-ABE7-7F4774D5BE7D}"/>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2670793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A8DB-A74D-4E60-B220-E19821A38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C9CFAD-BC9B-4991-894C-ECC257FD2C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5AE402-00DF-4FCF-AF84-D961D8D7FA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CE3D19-F590-4EF8-9620-4DABB0F774FD}"/>
              </a:ext>
            </a:extLst>
          </p:cNvPr>
          <p:cNvSpPr>
            <a:spLocks noGrp="1"/>
          </p:cNvSpPr>
          <p:nvPr>
            <p:ph type="dt" sz="half" idx="10"/>
          </p:nvPr>
        </p:nvSpPr>
        <p:spPr/>
        <p:txBody>
          <a:bodyPr/>
          <a:lstStyle/>
          <a:p>
            <a:fld id="{CF2883E7-FADC-4A1C-B0B8-52D88814C63C}" type="datetime1">
              <a:rPr lang="en-US" smtClean="0"/>
              <a:t>12/4/2024</a:t>
            </a:fld>
            <a:endParaRPr lang="en-US"/>
          </a:p>
        </p:txBody>
      </p:sp>
      <p:sp>
        <p:nvSpPr>
          <p:cNvPr id="6" name="Footer Placeholder 5">
            <a:extLst>
              <a:ext uri="{FF2B5EF4-FFF2-40B4-BE49-F238E27FC236}">
                <a16:creationId xmlns:a16="http://schemas.microsoft.com/office/drawing/2014/main" id="{349CA2D2-87C5-43AD-9B30-4CC1FC60E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BB44C-4716-42FC-A068-513C55AAA773}"/>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2923739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DCBF-9E82-44F2-813A-A9812C45B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5AF059-A255-4FB0-BB63-BB1D01A1A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932B1A-E441-40A2-ABB1-60B35D7228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72B3E-0149-4EEB-83CC-20DE05451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0509AD-BA2D-4053-81D7-97C6040815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CE4988-758F-440D-A3DB-68EDA12BD7DB}"/>
              </a:ext>
            </a:extLst>
          </p:cNvPr>
          <p:cNvSpPr>
            <a:spLocks noGrp="1"/>
          </p:cNvSpPr>
          <p:nvPr>
            <p:ph type="dt" sz="half" idx="10"/>
          </p:nvPr>
        </p:nvSpPr>
        <p:spPr/>
        <p:txBody>
          <a:bodyPr/>
          <a:lstStyle/>
          <a:p>
            <a:fld id="{700A8E07-03F2-491B-A83F-A958A308A2E5}" type="datetime1">
              <a:rPr lang="en-US" smtClean="0"/>
              <a:t>12/4/2024</a:t>
            </a:fld>
            <a:endParaRPr lang="en-US"/>
          </a:p>
        </p:txBody>
      </p:sp>
      <p:sp>
        <p:nvSpPr>
          <p:cNvPr id="8" name="Footer Placeholder 7">
            <a:extLst>
              <a:ext uri="{FF2B5EF4-FFF2-40B4-BE49-F238E27FC236}">
                <a16:creationId xmlns:a16="http://schemas.microsoft.com/office/drawing/2014/main" id="{BACB3807-3BF7-4EF3-A78C-56FFD6FFE5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A94C4F-EB26-4F05-B5BB-065D045F370C}"/>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303442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708C-8278-441A-8BBF-BEB1CF5D4E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772EE9-8E21-465E-A133-63CEB86DEA5B}"/>
              </a:ext>
            </a:extLst>
          </p:cNvPr>
          <p:cNvSpPr>
            <a:spLocks noGrp="1"/>
          </p:cNvSpPr>
          <p:nvPr>
            <p:ph type="dt" sz="half" idx="10"/>
          </p:nvPr>
        </p:nvSpPr>
        <p:spPr/>
        <p:txBody>
          <a:bodyPr/>
          <a:lstStyle/>
          <a:p>
            <a:fld id="{74EDF3D6-7E42-4F3A-A770-1BF2AB01EB38}" type="datetime1">
              <a:rPr lang="en-US" smtClean="0"/>
              <a:t>12/4/2024</a:t>
            </a:fld>
            <a:endParaRPr lang="en-US"/>
          </a:p>
        </p:txBody>
      </p:sp>
      <p:sp>
        <p:nvSpPr>
          <p:cNvPr id="4" name="Footer Placeholder 3">
            <a:extLst>
              <a:ext uri="{FF2B5EF4-FFF2-40B4-BE49-F238E27FC236}">
                <a16:creationId xmlns:a16="http://schemas.microsoft.com/office/drawing/2014/main" id="{C2B7DC18-7B57-4B4F-A432-67AB246DE0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ACAFA0-6574-4A2E-A7D0-E2F95796ABCD}"/>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72050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3B57-6271-C1C1-4381-1CAA2CF834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0759B-D161-F207-EE35-41DBCC83E8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B93B7E-3B51-7A64-5804-71428B00E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6D56AF-BFFD-6AE2-AFC9-48CB6991AE12}"/>
              </a:ext>
            </a:extLst>
          </p:cNvPr>
          <p:cNvSpPr>
            <a:spLocks noGrp="1"/>
          </p:cNvSpPr>
          <p:nvPr>
            <p:ph type="dt" sz="half" idx="10"/>
          </p:nvPr>
        </p:nvSpPr>
        <p:spPr/>
        <p:txBody>
          <a:bodyPr/>
          <a:lstStyle/>
          <a:p>
            <a:fld id="{1CAAEE52-832E-4850-8E1F-55EA58E6A701}" type="datetimeFigureOut">
              <a:rPr lang="en-US" smtClean="0"/>
              <a:t>12/4/2024</a:t>
            </a:fld>
            <a:endParaRPr lang="en-US"/>
          </a:p>
        </p:txBody>
      </p:sp>
      <p:sp>
        <p:nvSpPr>
          <p:cNvPr id="6" name="Footer Placeholder 5">
            <a:extLst>
              <a:ext uri="{FF2B5EF4-FFF2-40B4-BE49-F238E27FC236}">
                <a16:creationId xmlns:a16="http://schemas.microsoft.com/office/drawing/2014/main" id="{45611964-CFC3-92D4-380B-545F97338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398FC-450E-F61D-CCFC-09FB6CD1F5F8}"/>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157110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4127D6-8C2F-473A-A9D2-2EAE6F25F298}"/>
              </a:ext>
            </a:extLst>
          </p:cNvPr>
          <p:cNvSpPr>
            <a:spLocks noGrp="1"/>
          </p:cNvSpPr>
          <p:nvPr>
            <p:ph type="dt" sz="half" idx="10"/>
          </p:nvPr>
        </p:nvSpPr>
        <p:spPr/>
        <p:txBody>
          <a:bodyPr/>
          <a:lstStyle/>
          <a:p>
            <a:fld id="{8CBC440D-7A1A-4C16-B704-FCB4CBDC29BC}" type="datetime1">
              <a:rPr lang="en-US" smtClean="0"/>
              <a:t>12/4/2024</a:t>
            </a:fld>
            <a:endParaRPr lang="en-US"/>
          </a:p>
        </p:txBody>
      </p:sp>
      <p:sp>
        <p:nvSpPr>
          <p:cNvPr id="3" name="Footer Placeholder 2">
            <a:extLst>
              <a:ext uri="{FF2B5EF4-FFF2-40B4-BE49-F238E27FC236}">
                <a16:creationId xmlns:a16="http://schemas.microsoft.com/office/drawing/2014/main" id="{4BD2926B-7FF2-45F2-8D3F-BF8A12E535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9863CD-8D52-47D9-A72B-635A55A0D288}"/>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1235018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C135-3793-42F3-BD24-FA3F65DC1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0D1E17-A95C-4463-A14F-9D07B4D13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6A2A93-5035-4AD0-8860-255B4D1E0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31E2A3-C585-4F9E-A1B9-1CA453F337E9}"/>
              </a:ext>
            </a:extLst>
          </p:cNvPr>
          <p:cNvSpPr>
            <a:spLocks noGrp="1"/>
          </p:cNvSpPr>
          <p:nvPr>
            <p:ph type="dt" sz="half" idx="10"/>
          </p:nvPr>
        </p:nvSpPr>
        <p:spPr/>
        <p:txBody>
          <a:bodyPr/>
          <a:lstStyle/>
          <a:p>
            <a:fld id="{972C2972-EA11-4210-81EF-0C88C49BBE96}" type="datetime1">
              <a:rPr lang="en-US" smtClean="0"/>
              <a:t>12/4/2024</a:t>
            </a:fld>
            <a:endParaRPr lang="en-US"/>
          </a:p>
        </p:txBody>
      </p:sp>
      <p:sp>
        <p:nvSpPr>
          <p:cNvPr id="6" name="Footer Placeholder 5">
            <a:extLst>
              <a:ext uri="{FF2B5EF4-FFF2-40B4-BE49-F238E27FC236}">
                <a16:creationId xmlns:a16="http://schemas.microsoft.com/office/drawing/2014/main" id="{E885DF67-6F10-4D03-BF10-6FB0D7E4F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34D691-4278-472F-8AA9-5E9C1F8B4573}"/>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580798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CD90-5B84-4707-BCEA-17D949568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DE1908-488D-4990-94CC-E050868D20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560069-B721-45BA-AA00-E71B66D98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2EDBDF-F722-4DB6-820C-C02BBED9A63F}"/>
              </a:ext>
            </a:extLst>
          </p:cNvPr>
          <p:cNvSpPr>
            <a:spLocks noGrp="1"/>
          </p:cNvSpPr>
          <p:nvPr>
            <p:ph type="dt" sz="half" idx="10"/>
          </p:nvPr>
        </p:nvSpPr>
        <p:spPr/>
        <p:txBody>
          <a:bodyPr/>
          <a:lstStyle/>
          <a:p>
            <a:fld id="{90A012C2-1FF1-4E6B-9BDC-0AA3C9554E38}" type="datetime1">
              <a:rPr lang="en-US" smtClean="0"/>
              <a:t>12/4/2024</a:t>
            </a:fld>
            <a:endParaRPr lang="en-US"/>
          </a:p>
        </p:txBody>
      </p:sp>
      <p:sp>
        <p:nvSpPr>
          <p:cNvPr id="6" name="Footer Placeholder 5">
            <a:extLst>
              <a:ext uri="{FF2B5EF4-FFF2-40B4-BE49-F238E27FC236}">
                <a16:creationId xmlns:a16="http://schemas.microsoft.com/office/drawing/2014/main" id="{069F679E-CB13-42D6-B28F-81C81E2C8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215C71-E501-4BB6-B93B-8F30F20E77B9}"/>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4075708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381D-A83D-447B-8E1D-079F7211FD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127915-8644-4BAA-A89F-7D4CF372D6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AA915-C392-48E5-84ED-4DB6C25E80FE}"/>
              </a:ext>
            </a:extLst>
          </p:cNvPr>
          <p:cNvSpPr>
            <a:spLocks noGrp="1"/>
          </p:cNvSpPr>
          <p:nvPr>
            <p:ph type="dt" sz="half" idx="10"/>
          </p:nvPr>
        </p:nvSpPr>
        <p:spPr/>
        <p:txBody>
          <a:bodyPr/>
          <a:lstStyle/>
          <a:p>
            <a:fld id="{A30A473E-7271-4F2E-B076-F829A9732D1D}" type="datetime1">
              <a:rPr lang="en-US" smtClean="0"/>
              <a:t>12/4/2024</a:t>
            </a:fld>
            <a:endParaRPr lang="en-US"/>
          </a:p>
        </p:txBody>
      </p:sp>
      <p:sp>
        <p:nvSpPr>
          <p:cNvPr id="5" name="Footer Placeholder 4">
            <a:extLst>
              <a:ext uri="{FF2B5EF4-FFF2-40B4-BE49-F238E27FC236}">
                <a16:creationId xmlns:a16="http://schemas.microsoft.com/office/drawing/2014/main" id="{0832C154-9A65-43A9-9547-A41A42E9F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3FE3E-610B-41D1-A689-427B0E5426F0}"/>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1907257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8E47C-01B5-4E36-90FF-5183923F0D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221975-5D7B-4C9C-8D7A-8391B7BDA8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0B22F-6B93-48CB-9F06-8D6221C94A71}"/>
              </a:ext>
            </a:extLst>
          </p:cNvPr>
          <p:cNvSpPr>
            <a:spLocks noGrp="1"/>
          </p:cNvSpPr>
          <p:nvPr>
            <p:ph type="dt" sz="half" idx="10"/>
          </p:nvPr>
        </p:nvSpPr>
        <p:spPr/>
        <p:txBody>
          <a:bodyPr/>
          <a:lstStyle/>
          <a:p>
            <a:fld id="{E5BEE0DA-4673-48A2-9F5D-522C306A4D48}" type="datetime1">
              <a:rPr lang="en-US" smtClean="0"/>
              <a:t>12/4/2024</a:t>
            </a:fld>
            <a:endParaRPr lang="en-US"/>
          </a:p>
        </p:txBody>
      </p:sp>
      <p:sp>
        <p:nvSpPr>
          <p:cNvPr id="5" name="Footer Placeholder 4">
            <a:extLst>
              <a:ext uri="{FF2B5EF4-FFF2-40B4-BE49-F238E27FC236}">
                <a16:creationId xmlns:a16="http://schemas.microsoft.com/office/drawing/2014/main" id="{9FE0547B-2E72-4C19-BF29-60157BE05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FFD9F-EA2C-45AD-9B3E-E346B84388F8}"/>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32437881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FBFB-4D2E-4F15-9304-0162542843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735F13-8D3C-4E56-8503-CD8A83D969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50E51E-F285-4AF0-A8A4-5621B7D05091}"/>
              </a:ext>
            </a:extLst>
          </p:cNvPr>
          <p:cNvSpPr>
            <a:spLocks noGrp="1"/>
          </p:cNvSpPr>
          <p:nvPr>
            <p:ph type="dt" sz="half" idx="10"/>
          </p:nvPr>
        </p:nvSpPr>
        <p:spPr/>
        <p:txBody>
          <a:bodyPr/>
          <a:lstStyle/>
          <a:p>
            <a:fld id="{914C7669-354E-45EB-8559-1DBF9A00C662}" type="datetimeFigureOut">
              <a:rPr lang="en-US" smtClean="0"/>
              <a:t>12/4/2024</a:t>
            </a:fld>
            <a:endParaRPr lang="en-US"/>
          </a:p>
        </p:txBody>
      </p:sp>
      <p:sp>
        <p:nvSpPr>
          <p:cNvPr id="5" name="Footer Placeholder 4">
            <a:extLst>
              <a:ext uri="{FF2B5EF4-FFF2-40B4-BE49-F238E27FC236}">
                <a16:creationId xmlns:a16="http://schemas.microsoft.com/office/drawing/2014/main" id="{77F8FCB6-588E-465E-8A57-8327EC637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77431-3D01-4058-929B-5BEADC9C0E85}"/>
              </a:ext>
            </a:extLst>
          </p:cNvPr>
          <p:cNvSpPr>
            <a:spLocks noGrp="1"/>
          </p:cNvSpPr>
          <p:nvPr>
            <p:ph type="sldNum" sz="quarter" idx="12"/>
          </p:nvPr>
        </p:nvSpPr>
        <p:spPr/>
        <p:txBody>
          <a:bodyPr/>
          <a:lstStyle/>
          <a:p>
            <a:fld id="{563836F7-375F-4E14-B765-359CB5D4A1B4}" type="slidenum">
              <a:rPr lang="en-US" smtClean="0"/>
              <a:t>‹#›</a:t>
            </a:fld>
            <a:endParaRPr lang="en-US"/>
          </a:p>
        </p:txBody>
      </p:sp>
    </p:spTree>
    <p:extLst>
      <p:ext uri="{BB962C8B-B14F-4D97-AF65-F5344CB8AC3E}">
        <p14:creationId xmlns:p14="http://schemas.microsoft.com/office/powerpoint/2010/main" val="1659938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FE87-6F33-4E6A-9B7E-4C78A2894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F4A0D0-7CAE-4226-B71E-56D0294BAA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75BF9-B45A-47F1-9842-D631B63CD980}"/>
              </a:ext>
            </a:extLst>
          </p:cNvPr>
          <p:cNvSpPr>
            <a:spLocks noGrp="1"/>
          </p:cNvSpPr>
          <p:nvPr>
            <p:ph type="dt" sz="half" idx="10"/>
          </p:nvPr>
        </p:nvSpPr>
        <p:spPr/>
        <p:txBody>
          <a:bodyPr/>
          <a:lstStyle/>
          <a:p>
            <a:fld id="{914C7669-354E-45EB-8559-1DBF9A00C662}" type="datetimeFigureOut">
              <a:rPr lang="en-US" smtClean="0"/>
              <a:t>12/4/2024</a:t>
            </a:fld>
            <a:endParaRPr lang="en-US"/>
          </a:p>
        </p:txBody>
      </p:sp>
      <p:sp>
        <p:nvSpPr>
          <p:cNvPr id="5" name="Footer Placeholder 4">
            <a:extLst>
              <a:ext uri="{FF2B5EF4-FFF2-40B4-BE49-F238E27FC236}">
                <a16:creationId xmlns:a16="http://schemas.microsoft.com/office/drawing/2014/main" id="{774BECF5-3CF9-4B29-B724-D33FC95E3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5A19D-5375-4BCA-AB79-4A3D944C939A}"/>
              </a:ext>
            </a:extLst>
          </p:cNvPr>
          <p:cNvSpPr>
            <a:spLocks noGrp="1"/>
          </p:cNvSpPr>
          <p:nvPr>
            <p:ph type="sldNum" sz="quarter" idx="12"/>
          </p:nvPr>
        </p:nvSpPr>
        <p:spPr/>
        <p:txBody>
          <a:bodyPr/>
          <a:lstStyle/>
          <a:p>
            <a:fld id="{563836F7-375F-4E14-B765-359CB5D4A1B4}" type="slidenum">
              <a:rPr lang="en-US" smtClean="0"/>
              <a:t>‹#›</a:t>
            </a:fld>
            <a:endParaRPr lang="en-US"/>
          </a:p>
        </p:txBody>
      </p:sp>
    </p:spTree>
    <p:extLst>
      <p:ext uri="{BB962C8B-B14F-4D97-AF65-F5344CB8AC3E}">
        <p14:creationId xmlns:p14="http://schemas.microsoft.com/office/powerpoint/2010/main" val="948101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229F3-DE57-4F25-B58E-BF46A7CB93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CFFC60-7EBC-44ED-A1C4-CD61D4735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E05162-A231-4344-A07B-8AE470017DF0}"/>
              </a:ext>
            </a:extLst>
          </p:cNvPr>
          <p:cNvSpPr>
            <a:spLocks noGrp="1"/>
          </p:cNvSpPr>
          <p:nvPr>
            <p:ph type="dt" sz="half" idx="10"/>
          </p:nvPr>
        </p:nvSpPr>
        <p:spPr/>
        <p:txBody>
          <a:bodyPr/>
          <a:lstStyle/>
          <a:p>
            <a:fld id="{914C7669-354E-45EB-8559-1DBF9A00C662}" type="datetimeFigureOut">
              <a:rPr lang="en-US" smtClean="0"/>
              <a:t>12/4/2024</a:t>
            </a:fld>
            <a:endParaRPr lang="en-US"/>
          </a:p>
        </p:txBody>
      </p:sp>
      <p:sp>
        <p:nvSpPr>
          <p:cNvPr id="5" name="Footer Placeholder 4">
            <a:extLst>
              <a:ext uri="{FF2B5EF4-FFF2-40B4-BE49-F238E27FC236}">
                <a16:creationId xmlns:a16="http://schemas.microsoft.com/office/drawing/2014/main" id="{75413FBF-7CC9-46CB-AA02-7F0B1DA05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AE737-C444-44B4-8D54-5FE01FBA6225}"/>
              </a:ext>
            </a:extLst>
          </p:cNvPr>
          <p:cNvSpPr>
            <a:spLocks noGrp="1"/>
          </p:cNvSpPr>
          <p:nvPr>
            <p:ph type="sldNum" sz="quarter" idx="12"/>
          </p:nvPr>
        </p:nvSpPr>
        <p:spPr/>
        <p:txBody>
          <a:bodyPr/>
          <a:lstStyle/>
          <a:p>
            <a:fld id="{563836F7-375F-4E14-B765-359CB5D4A1B4}" type="slidenum">
              <a:rPr lang="en-US" smtClean="0"/>
              <a:t>‹#›</a:t>
            </a:fld>
            <a:endParaRPr lang="en-US"/>
          </a:p>
        </p:txBody>
      </p:sp>
    </p:spTree>
    <p:extLst>
      <p:ext uri="{BB962C8B-B14F-4D97-AF65-F5344CB8AC3E}">
        <p14:creationId xmlns:p14="http://schemas.microsoft.com/office/powerpoint/2010/main" val="40865290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3B288-7297-4721-B323-4EA2FCD379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F737CB-9FEE-4D11-8C33-378033C184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7EE9B4-5F6B-4D37-BFFB-90B1E78B60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56B6DC-F6FE-4BFA-BF2C-EE513CBA4772}"/>
              </a:ext>
            </a:extLst>
          </p:cNvPr>
          <p:cNvSpPr>
            <a:spLocks noGrp="1"/>
          </p:cNvSpPr>
          <p:nvPr>
            <p:ph type="dt" sz="half" idx="10"/>
          </p:nvPr>
        </p:nvSpPr>
        <p:spPr/>
        <p:txBody>
          <a:bodyPr/>
          <a:lstStyle/>
          <a:p>
            <a:fld id="{914C7669-354E-45EB-8559-1DBF9A00C662}" type="datetimeFigureOut">
              <a:rPr lang="en-US" smtClean="0"/>
              <a:t>12/4/2024</a:t>
            </a:fld>
            <a:endParaRPr lang="en-US"/>
          </a:p>
        </p:txBody>
      </p:sp>
      <p:sp>
        <p:nvSpPr>
          <p:cNvPr id="6" name="Footer Placeholder 5">
            <a:extLst>
              <a:ext uri="{FF2B5EF4-FFF2-40B4-BE49-F238E27FC236}">
                <a16:creationId xmlns:a16="http://schemas.microsoft.com/office/drawing/2014/main" id="{8F5F183C-761B-46B2-8E6D-6001D882A5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B4ACD-0ADF-4067-9CBF-227E1617EF1A}"/>
              </a:ext>
            </a:extLst>
          </p:cNvPr>
          <p:cNvSpPr>
            <a:spLocks noGrp="1"/>
          </p:cNvSpPr>
          <p:nvPr>
            <p:ph type="sldNum" sz="quarter" idx="12"/>
          </p:nvPr>
        </p:nvSpPr>
        <p:spPr/>
        <p:txBody>
          <a:bodyPr/>
          <a:lstStyle/>
          <a:p>
            <a:fld id="{563836F7-375F-4E14-B765-359CB5D4A1B4}" type="slidenum">
              <a:rPr lang="en-US" smtClean="0"/>
              <a:t>‹#›</a:t>
            </a:fld>
            <a:endParaRPr lang="en-US"/>
          </a:p>
        </p:txBody>
      </p:sp>
    </p:spTree>
    <p:extLst>
      <p:ext uri="{BB962C8B-B14F-4D97-AF65-F5344CB8AC3E}">
        <p14:creationId xmlns:p14="http://schemas.microsoft.com/office/powerpoint/2010/main" val="27001217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BC86-5800-42FE-9EDF-47943555DA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363999-46BF-47AE-BBB5-2804EFE695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B06FEB-968B-4D1F-BFBF-5A373A27FF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280725-068A-4431-BDEF-1A749B5CFA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52B5D2-AA2E-4312-96EB-DBF24F134C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638589-C440-437B-874C-4CF6DEB447B4}"/>
              </a:ext>
            </a:extLst>
          </p:cNvPr>
          <p:cNvSpPr>
            <a:spLocks noGrp="1"/>
          </p:cNvSpPr>
          <p:nvPr>
            <p:ph type="dt" sz="half" idx="10"/>
          </p:nvPr>
        </p:nvSpPr>
        <p:spPr/>
        <p:txBody>
          <a:bodyPr/>
          <a:lstStyle/>
          <a:p>
            <a:fld id="{914C7669-354E-45EB-8559-1DBF9A00C662}" type="datetimeFigureOut">
              <a:rPr lang="en-US" smtClean="0"/>
              <a:t>12/4/2024</a:t>
            </a:fld>
            <a:endParaRPr lang="en-US"/>
          </a:p>
        </p:txBody>
      </p:sp>
      <p:sp>
        <p:nvSpPr>
          <p:cNvPr id="8" name="Footer Placeholder 7">
            <a:extLst>
              <a:ext uri="{FF2B5EF4-FFF2-40B4-BE49-F238E27FC236}">
                <a16:creationId xmlns:a16="http://schemas.microsoft.com/office/drawing/2014/main" id="{8125D421-034A-48DD-A029-1BF17677B9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5E6BE5-A5B4-471F-801C-FC2184CA172E}"/>
              </a:ext>
            </a:extLst>
          </p:cNvPr>
          <p:cNvSpPr>
            <a:spLocks noGrp="1"/>
          </p:cNvSpPr>
          <p:nvPr>
            <p:ph type="sldNum" sz="quarter" idx="12"/>
          </p:nvPr>
        </p:nvSpPr>
        <p:spPr/>
        <p:txBody>
          <a:bodyPr/>
          <a:lstStyle/>
          <a:p>
            <a:fld id="{563836F7-375F-4E14-B765-359CB5D4A1B4}" type="slidenum">
              <a:rPr lang="en-US" smtClean="0"/>
              <a:t>‹#›</a:t>
            </a:fld>
            <a:endParaRPr lang="en-US"/>
          </a:p>
        </p:txBody>
      </p:sp>
    </p:spTree>
    <p:extLst>
      <p:ext uri="{BB962C8B-B14F-4D97-AF65-F5344CB8AC3E}">
        <p14:creationId xmlns:p14="http://schemas.microsoft.com/office/powerpoint/2010/main" val="2120663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AB1B-8F06-3C0C-3405-573155F2C0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1C84DC-5F67-973C-F8E7-55F84727DD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21A2D1-3731-04A5-2F9C-BCBC74849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EB8898-2CD8-A729-3C7D-7BA75006C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02AAC-6FF0-B576-B922-C54204CA0A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9D549C-A09D-5C92-3A75-555205D6A1A3}"/>
              </a:ext>
            </a:extLst>
          </p:cNvPr>
          <p:cNvSpPr>
            <a:spLocks noGrp="1"/>
          </p:cNvSpPr>
          <p:nvPr>
            <p:ph type="dt" sz="half" idx="10"/>
          </p:nvPr>
        </p:nvSpPr>
        <p:spPr/>
        <p:txBody>
          <a:bodyPr/>
          <a:lstStyle/>
          <a:p>
            <a:fld id="{1CAAEE52-832E-4850-8E1F-55EA58E6A701}" type="datetimeFigureOut">
              <a:rPr lang="en-US" smtClean="0"/>
              <a:t>12/4/2024</a:t>
            </a:fld>
            <a:endParaRPr lang="en-US"/>
          </a:p>
        </p:txBody>
      </p:sp>
      <p:sp>
        <p:nvSpPr>
          <p:cNvPr id="8" name="Footer Placeholder 7">
            <a:extLst>
              <a:ext uri="{FF2B5EF4-FFF2-40B4-BE49-F238E27FC236}">
                <a16:creationId xmlns:a16="http://schemas.microsoft.com/office/drawing/2014/main" id="{309D4F13-D14C-74F4-8D76-DD012928C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26CAD0-90CF-17CF-55A6-FA5DDD313962}"/>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23862188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5A58-BCA0-49EC-966D-D3ED4F9BF6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5264C2-F601-4AF9-A9B3-0FB7A5D6F132}"/>
              </a:ext>
            </a:extLst>
          </p:cNvPr>
          <p:cNvSpPr>
            <a:spLocks noGrp="1"/>
          </p:cNvSpPr>
          <p:nvPr>
            <p:ph type="dt" sz="half" idx="10"/>
          </p:nvPr>
        </p:nvSpPr>
        <p:spPr/>
        <p:txBody>
          <a:bodyPr/>
          <a:lstStyle/>
          <a:p>
            <a:fld id="{914C7669-354E-45EB-8559-1DBF9A00C662}" type="datetimeFigureOut">
              <a:rPr lang="en-US" smtClean="0"/>
              <a:t>12/4/2024</a:t>
            </a:fld>
            <a:endParaRPr lang="en-US"/>
          </a:p>
        </p:txBody>
      </p:sp>
      <p:sp>
        <p:nvSpPr>
          <p:cNvPr id="4" name="Footer Placeholder 3">
            <a:extLst>
              <a:ext uri="{FF2B5EF4-FFF2-40B4-BE49-F238E27FC236}">
                <a16:creationId xmlns:a16="http://schemas.microsoft.com/office/drawing/2014/main" id="{7F0913E8-2462-453C-A70E-517A10F1CC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19F120-33C2-4408-956B-C597A93D3E2C}"/>
              </a:ext>
            </a:extLst>
          </p:cNvPr>
          <p:cNvSpPr>
            <a:spLocks noGrp="1"/>
          </p:cNvSpPr>
          <p:nvPr>
            <p:ph type="sldNum" sz="quarter" idx="12"/>
          </p:nvPr>
        </p:nvSpPr>
        <p:spPr/>
        <p:txBody>
          <a:bodyPr/>
          <a:lstStyle/>
          <a:p>
            <a:fld id="{563836F7-375F-4E14-B765-359CB5D4A1B4}" type="slidenum">
              <a:rPr lang="en-US" smtClean="0"/>
              <a:t>‹#›</a:t>
            </a:fld>
            <a:endParaRPr lang="en-US"/>
          </a:p>
        </p:txBody>
      </p:sp>
    </p:spTree>
    <p:extLst>
      <p:ext uri="{BB962C8B-B14F-4D97-AF65-F5344CB8AC3E}">
        <p14:creationId xmlns:p14="http://schemas.microsoft.com/office/powerpoint/2010/main" val="2214814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CECDA-5B59-4DC4-A2FF-E9F9CA58166D}"/>
              </a:ext>
            </a:extLst>
          </p:cNvPr>
          <p:cNvSpPr>
            <a:spLocks noGrp="1"/>
          </p:cNvSpPr>
          <p:nvPr>
            <p:ph type="dt" sz="half" idx="10"/>
          </p:nvPr>
        </p:nvSpPr>
        <p:spPr/>
        <p:txBody>
          <a:bodyPr/>
          <a:lstStyle/>
          <a:p>
            <a:fld id="{914C7669-354E-45EB-8559-1DBF9A00C662}" type="datetimeFigureOut">
              <a:rPr lang="en-US" smtClean="0"/>
              <a:t>12/4/2024</a:t>
            </a:fld>
            <a:endParaRPr lang="en-US"/>
          </a:p>
        </p:txBody>
      </p:sp>
      <p:sp>
        <p:nvSpPr>
          <p:cNvPr id="3" name="Footer Placeholder 2">
            <a:extLst>
              <a:ext uri="{FF2B5EF4-FFF2-40B4-BE49-F238E27FC236}">
                <a16:creationId xmlns:a16="http://schemas.microsoft.com/office/drawing/2014/main" id="{1915BCAC-716E-4EBB-900F-0A01D7740F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817F4A-9BD3-4D67-BD93-8C28EF64712F}"/>
              </a:ext>
            </a:extLst>
          </p:cNvPr>
          <p:cNvSpPr>
            <a:spLocks noGrp="1"/>
          </p:cNvSpPr>
          <p:nvPr>
            <p:ph type="sldNum" sz="quarter" idx="12"/>
          </p:nvPr>
        </p:nvSpPr>
        <p:spPr/>
        <p:txBody>
          <a:bodyPr/>
          <a:lstStyle/>
          <a:p>
            <a:fld id="{563836F7-375F-4E14-B765-359CB5D4A1B4}" type="slidenum">
              <a:rPr lang="en-US" smtClean="0"/>
              <a:t>‹#›</a:t>
            </a:fld>
            <a:endParaRPr lang="en-US"/>
          </a:p>
        </p:txBody>
      </p:sp>
    </p:spTree>
    <p:extLst>
      <p:ext uri="{BB962C8B-B14F-4D97-AF65-F5344CB8AC3E}">
        <p14:creationId xmlns:p14="http://schemas.microsoft.com/office/powerpoint/2010/main" val="19923347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19D4-1258-4AFF-82BB-397F04985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05C718-305E-43C0-9AF6-AEF4727563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A78EB7-8731-4A4C-835A-3F86143ED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93F2B1-FF80-48B6-9075-14E604142F65}"/>
              </a:ext>
            </a:extLst>
          </p:cNvPr>
          <p:cNvSpPr>
            <a:spLocks noGrp="1"/>
          </p:cNvSpPr>
          <p:nvPr>
            <p:ph type="dt" sz="half" idx="10"/>
          </p:nvPr>
        </p:nvSpPr>
        <p:spPr/>
        <p:txBody>
          <a:bodyPr/>
          <a:lstStyle/>
          <a:p>
            <a:fld id="{914C7669-354E-45EB-8559-1DBF9A00C662}" type="datetimeFigureOut">
              <a:rPr lang="en-US" smtClean="0"/>
              <a:t>12/4/2024</a:t>
            </a:fld>
            <a:endParaRPr lang="en-US"/>
          </a:p>
        </p:txBody>
      </p:sp>
      <p:sp>
        <p:nvSpPr>
          <p:cNvPr id="6" name="Footer Placeholder 5">
            <a:extLst>
              <a:ext uri="{FF2B5EF4-FFF2-40B4-BE49-F238E27FC236}">
                <a16:creationId xmlns:a16="http://schemas.microsoft.com/office/drawing/2014/main" id="{1348B98C-8EF7-401D-8004-9C02B8232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8AC3A-22C8-4201-A516-CB29B31AF59E}"/>
              </a:ext>
            </a:extLst>
          </p:cNvPr>
          <p:cNvSpPr>
            <a:spLocks noGrp="1"/>
          </p:cNvSpPr>
          <p:nvPr>
            <p:ph type="sldNum" sz="quarter" idx="12"/>
          </p:nvPr>
        </p:nvSpPr>
        <p:spPr/>
        <p:txBody>
          <a:bodyPr/>
          <a:lstStyle/>
          <a:p>
            <a:fld id="{563836F7-375F-4E14-B765-359CB5D4A1B4}" type="slidenum">
              <a:rPr lang="en-US" smtClean="0"/>
              <a:t>‹#›</a:t>
            </a:fld>
            <a:endParaRPr lang="en-US"/>
          </a:p>
        </p:txBody>
      </p:sp>
    </p:spTree>
    <p:extLst>
      <p:ext uri="{BB962C8B-B14F-4D97-AF65-F5344CB8AC3E}">
        <p14:creationId xmlns:p14="http://schemas.microsoft.com/office/powerpoint/2010/main" val="883868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430F-30B7-47C6-A4E8-2A0B1ED92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5C7EE3-9CDD-41AA-80EE-EF306CBCEE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6DF3FA-5908-4FF4-AE6E-82E5786E5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EE38E1-9AFF-47C8-8B8A-3DAF396BC3CD}"/>
              </a:ext>
            </a:extLst>
          </p:cNvPr>
          <p:cNvSpPr>
            <a:spLocks noGrp="1"/>
          </p:cNvSpPr>
          <p:nvPr>
            <p:ph type="dt" sz="half" idx="10"/>
          </p:nvPr>
        </p:nvSpPr>
        <p:spPr/>
        <p:txBody>
          <a:bodyPr/>
          <a:lstStyle/>
          <a:p>
            <a:fld id="{914C7669-354E-45EB-8559-1DBF9A00C662}" type="datetimeFigureOut">
              <a:rPr lang="en-US" smtClean="0"/>
              <a:t>12/4/2024</a:t>
            </a:fld>
            <a:endParaRPr lang="en-US"/>
          </a:p>
        </p:txBody>
      </p:sp>
      <p:sp>
        <p:nvSpPr>
          <p:cNvPr id="6" name="Footer Placeholder 5">
            <a:extLst>
              <a:ext uri="{FF2B5EF4-FFF2-40B4-BE49-F238E27FC236}">
                <a16:creationId xmlns:a16="http://schemas.microsoft.com/office/drawing/2014/main" id="{A0A127A7-5039-4DCE-81EA-5A1A10F29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16B3D8-ED7F-46B8-8930-E86DEBB02475}"/>
              </a:ext>
            </a:extLst>
          </p:cNvPr>
          <p:cNvSpPr>
            <a:spLocks noGrp="1"/>
          </p:cNvSpPr>
          <p:nvPr>
            <p:ph type="sldNum" sz="quarter" idx="12"/>
          </p:nvPr>
        </p:nvSpPr>
        <p:spPr/>
        <p:txBody>
          <a:bodyPr/>
          <a:lstStyle/>
          <a:p>
            <a:fld id="{563836F7-375F-4E14-B765-359CB5D4A1B4}" type="slidenum">
              <a:rPr lang="en-US" smtClean="0"/>
              <a:t>‹#›</a:t>
            </a:fld>
            <a:endParaRPr lang="en-US"/>
          </a:p>
        </p:txBody>
      </p:sp>
    </p:spTree>
    <p:extLst>
      <p:ext uri="{BB962C8B-B14F-4D97-AF65-F5344CB8AC3E}">
        <p14:creationId xmlns:p14="http://schemas.microsoft.com/office/powerpoint/2010/main" val="502348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DE79-5C86-4CC2-ADB3-F8DE7B21AA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7CB016-6A4D-4F2D-B5A3-9DE896DD62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0FDE9-9685-4BB4-8A44-2AF1BCEC5530}"/>
              </a:ext>
            </a:extLst>
          </p:cNvPr>
          <p:cNvSpPr>
            <a:spLocks noGrp="1"/>
          </p:cNvSpPr>
          <p:nvPr>
            <p:ph type="dt" sz="half" idx="10"/>
          </p:nvPr>
        </p:nvSpPr>
        <p:spPr/>
        <p:txBody>
          <a:bodyPr/>
          <a:lstStyle/>
          <a:p>
            <a:fld id="{914C7669-354E-45EB-8559-1DBF9A00C662}" type="datetimeFigureOut">
              <a:rPr lang="en-US" smtClean="0"/>
              <a:t>12/4/2024</a:t>
            </a:fld>
            <a:endParaRPr lang="en-US"/>
          </a:p>
        </p:txBody>
      </p:sp>
      <p:sp>
        <p:nvSpPr>
          <p:cNvPr id="5" name="Footer Placeholder 4">
            <a:extLst>
              <a:ext uri="{FF2B5EF4-FFF2-40B4-BE49-F238E27FC236}">
                <a16:creationId xmlns:a16="http://schemas.microsoft.com/office/drawing/2014/main" id="{51ED0890-A4B9-4E1F-8411-262F3AD7F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2C804-42F2-44CB-A823-C9CD8ACAE84D}"/>
              </a:ext>
            </a:extLst>
          </p:cNvPr>
          <p:cNvSpPr>
            <a:spLocks noGrp="1"/>
          </p:cNvSpPr>
          <p:nvPr>
            <p:ph type="sldNum" sz="quarter" idx="12"/>
          </p:nvPr>
        </p:nvSpPr>
        <p:spPr/>
        <p:txBody>
          <a:bodyPr/>
          <a:lstStyle/>
          <a:p>
            <a:fld id="{563836F7-375F-4E14-B765-359CB5D4A1B4}" type="slidenum">
              <a:rPr lang="en-US" smtClean="0"/>
              <a:t>‹#›</a:t>
            </a:fld>
            <a:endParaRPr lang="en-US"/>
          </a:p>
        </p:txBody>
      </p:sp>
    </p:spTree>
    <p:extLst>
      <p:ext uri="{BB962C8B-B14F-4D97-AF65-F5344CB8AC3E}">
        <p14:creationId xmlns:p14="http://schemas.microsoft.com/office/powerpoint/2010/main" val="3715992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CAC506-2268-4274-9C33-1010B1180E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A8472B-C94A-4892-8E8C-BAF48F2164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5C230-72C2-4FB0-BF77-AC723CB706EB}"/>
              </a:ext>
            </a:extLst>
          </p:cNvPr>
          <p:cNvSpPr>
            <a:spLocks noGrp="1"/>
          </p:cNvSpPr>
          <p:nvPr>
            <p:ph type="dt" sz="half" idx="10"/>
          </p:nvPr>
        </p:nvSpPr>
        <p:spPr/>
        <p:txBody>
          <a:bodyPr/>
          <a:lstStyle/>
          <a:p>
            <a:fld id="{914C7669-354E-45EB-8559-1DBF9A00C662}" type="datetimeFigureOut">
              <a:rPr lang="en-US" smtClean="0"/>
              <a:t>12/4/2024</a:t>
            </a:fld>
            <a:endParaRPr lang="en-US"/>
          </a:p>
        </p:txBody>
      </p:sp>
      <p:sp>
        <p:nvSpPr>
          <p:cNvPr id="5" name="Footer Placeholder 4">
            <a:extLst>
              <a:ext uri="{FF2B5EF4-FFF2-40B4-BE49-F238E27FC236}">
                <a16:creationId xmlns:a16="http://schemas.microsoft.com/office/drawing/2014/main" id="{42FAEC0D-D6D6-44D9-B968-F4F2F1DD5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5F4BD-4301-49CB-9822-265C065A5184}"/>
              </a:ext>
            </a:extLst>
          </p:cNvPr>
          <p:cNvSpPr>
            <a:spLocks noGrp="1"/>
          </p:cNvSpPr>
          <p:nvPr>
            <p:ph type="sldNum" sz="quarter" idx="12"/>
          </p:nvPr>
        </p:nvSpPr>
        <p:spPr/>
        <p:txBody>
          <a:bodyPr/>
          <a:lstStyle/>
          <a:p>
            <a:fld id="{563836F7-375F-4E14-B765-359CB5D4A1B4}" type="slidenum">
              <a:rPr lang="en-US" smtClean="0"/>
              <a:t>‹#›</a:t>
            </a:fld>
            <a:endParaRPr lang="en-US"/>
          </a:p>
        </p:txBody>
      </p:sp>
    </p:spTree>
    <p:extLst>
      <p:ext uri="{BB962C8B-B14F-4D97-AF65-F5344CB8AC3E}">
        <p14:creationId xmlns:p14="http://schemas.microsoft.com/office/powerpoint/2010/main" val="14343075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11098058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2663517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13496563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400994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175B-96B4-C97F-7D27-CFB135E2FD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DF44A1-8460-972E-56A5-4EDC2EC5B503}"/>
              </a:ext>
            </a:extLst>
          </p:cNvPr>
          <p:cNvSpPr>
            <a:spLocks noGrp="1"/>
          </p:cNvSpPr>
          <p:nvPr>
            <p:ph type="dt" sz="half" idx="10"/>
          </p:nvPr>
        </p:nvSpPr>
        <p:spPr/>
        <p:txBody>
          <a:bodyPr/>
          <a:lstStyle/>
          <a:p>
            <a:fld id="{1CAAEE52-832E-4850-8E1F-55EA58E6A701}" type="datetimeFigureOut">
              <a:rPr lang="en-US" smtClean="0"/>
              <a:t>12/4/2024</a:t>
            </a:fld>
            <a:endParaRPr lang="en-US"/>
          </a:p>
        </p:txBody>
      </p:sp>
      <p:sp>
        <p:nvSpPr>
          <p:cNvPr id="4" name="Footer Placeholder 3">
            <a:extLst>
              <a:ext uri="{FF2B5EF4-FFF2-40B4-BE49-F238E27FC236}">
                <a16:creationId xmlns:a16="http://schemas.microsoft.com/office/drawing/2014/main" id="{36FC106F-F5E6-B53C-3726-2737FC52F1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161C40-49AF-4A2A-7558-B44429CB523C}"/>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2236966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2859670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36450741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12153901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38663234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5635642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12357825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41978070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51CA-0DA5-4305-BACD-7590E9CBDD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791047-B4C5-4876-94D9-42CD72CE0C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E48D50-0FDC-4EDE-81FC-F89574A6F371}"/>
              </a:ext>
            </a:extLst>
          </p:cNvPr>
          <p:cNvSpPr>
            <a:spLocks noGrp="1"/>
          </p:cNvSpPr>
          <p:nvPr>
            <p:ph type="dt" sz="half" idx="10"/>
          </p:nvPr>
        </p:nvSpPr>
        <p:spPr/>
        <p:txBody>
          <a:bodyPr/>
          <a:lstStyle/>
          <a:p>
            <a:fld id="{F3634246-9550-4A38-A4BD-4E9200F43425}" type="datetime1">
              <a:rPr lang="en-US" smtClean="0"/>
              <a:t>12/4/2024</a:t>
            </a:fld>
            <a:endParaRPr lang="en-US"/>
          </a:p>
        </p:txBody>
      </p:sp>
      <p:sp>
        <p:nvSpPr>
          <p:cNvPr id="5" name="Footer Placeholder 4">
            <a:extLst>
              <a:ext uri="{FF2B5EF4-FFF2-40B4-BE49-F238E27FC236}">
                <a16:creationId xmlns:a16="http://schemas.microsoft.com/office/drawing/2014/main" id="{B5D90327-4301-4A18-9934-FBA09524A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53410-F5A7-4F14-B430-0D61AEF04CDC}"/>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140387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8890-4B12-4A5B-83F9-CC8D79C5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0A9093-0863-454E-90AC-332889B546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ADE7E-5359-4E1A-9403-D8149C30AFE9}"/>
              </a:ext>
            </a:extLst>
          </p:cNvPr>
          <p:cNvSpPr>
            <a:spLocks noGrp="1"/>
          </p:cNvSpPr>
          <p:nvPr>
            <p:ph type="dt" sz="half" idx="10"/>
          </p:nvPr>
        </p:nvSpPr>
        <p:spPr/>
        <p:txBody>
          <a:bodyPr/>
          <a:lstStyle/>
          <a:p>
            <a:fld id="{08C55C54-8317-4120-87FE-A2AFA3E6F093}" type="datetime1">
              <a:rPr lang="en-US" smtClean="0"/>
              <a:t>12/4/2024</a:t>
            </a:fld>
            <a:endParaRPr lang="en-US"/>
          </a:p>
        </p:txBody>
      </p:sp>
      <p:sp>
        <p:nvSpPr>
          <p:cNvPr id="5" name="Footer Placeholder 4">
            <a:extLst>
              <a:ext uri="{FF2B5EF4-FFF2-40B4-BE49-F238E27FC236}">
                <a16:creationId xmlns:a16="http://schemas.microsoft.com/office/drawing/2014/main" id="{C831165A-0150-4C34-A18D-97FFFE61B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5AB2B-06E4-44F4-B155-AE09C654FDD4}"/>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3548698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3B20-9E84-495C-9B78-16A7AE27A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9677F-BE53-4F3B-A973-4403F10658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6726F4-3918-4180-BF09-0AABA04694B6}"/>
              </a:ext>
            </a:extLst>
          </p:cNvPr>
          <p:cNvSpPr>
            <a:spLocks noGrp="1"/>
          </p:cNvSpPr>
          <p:nvPr>
            <p:ph type="dt" sz="half" idx="10"/>
          </p:nvPr>
        </p:nvSpPr>
        <p:spPr/>
        <p:txBody>
          <a:bodyPr/>
          <a:lstStyle/>
          <a:p>
            <a:fld id="{D9F2E269-C507-4E84-AD6B-9EDEAC5D23C9}" type="datetime1">
              <a:rPr lang="en-US" smtClean="0"/>
              <a:t>12/4/2024</a:t>
            </a:fld>
            <a:endParaRPr lang="en-US"/>
          </a:p>
        </p:txBody>
      </p:sp>
      <p:sp>
        <p:nvSpPr>
          <p:cNvPr id="5" name="Footer Placeholder 4">
            <a:extLst>
              <a:ext uri="{FF2B5EF4-FFF2-40B4-BE49-F238E27FC236}">
                <a16:creationId xmlns:a16="http://schemas.microsoft.com/office/drawing/2014/main" id="{BA5EC0CB-D697-4154-A34C-70A4B4179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E55B0-F8A2-4A5C-ABE7-7F4774D5BE7D}"/>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230617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C1666-9BF5-2FC5-9BD0-EBF6ED2F16FD}"/>
              </a:ext>
            </a:extLst>
          </p:cNvPr>
          <p:cNvSpPr>
            <a:spLocks noGrp="1"/>
          </p:cNvSpPr>
          <p:nvPr>
            <p:ph type="dt" sz="half" idx="10"/>
          </p:nvPr>
        </p:nvSpPr>
        <p:spPr/>
        <p:txBody>
          <a:bodyPr/>
          <a:lstStyle/>
          <a:p>
            <a:fld id="{1CAAEE52-832E-4850-8E1F-55EA58E6A701}" type="datetimeFigureOut">
              <a:rPr lang="en-US" smtClean="0"/>
              <a:t>12/4/2024</a:t>
            </a:fld>
            <a:endParaRPr lang="en-US"/>
          </a:p>
        </p:txBody>
      </p:sp>
      <p:sp>
        <p:nvSpPr>
          <p:cNvPr id="3" name="Footer Placeholder 2">
            <a:extLst>
              <a:ext uri="{FF2B5EF4-FFF2-40B4-BE49-F238E27FC236}">
                <a16:creationId xmlns:a16="http://schemas.microsoft.com/office/drawing/2014/main" id="{A027C058-5447-144E-1A38-E67E13A8AC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EB53D4-5E38-EDA2-D1B7-D8260F6EDEA8}"/>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29601401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A8DB-A74D-4E60-B220-E19821A38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C9CFAD-BC9B-4991-894C-ECC257FD2C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5AE402-00DF-4FCF-AF84-D961D8D7FA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CE3D19-F590-4EF8-9620-4DABB0F774FD}"/>
              </a:ext>
            </a:extLst>
          </p:cNvPr>
          <p:cNvSpPr>
            <a:spLocks noGrp="1"/>
          </p:cNvSpPr>
          <p:nvPr>
            <p:ph type="dt" sz="half" idx="10"/>
          </p:nvPr>
        </p:nvSpPr>
        <p:spPr/>
        <p:txBody>
          <a:bodyPr/>
          <a:lstStyle/>
          <a:p>
            <a:fld id="{85CCCBC1-B2FE-4701-A239-4D370F3E8136}" type="datetime1">
              <a:rPr lang="en-US" smtClean="0"/>
              <a:t>12/4/2024</a:t>
            </a:fld>
            <a:endParaRPr lang="en-US"/>
          </a:p>
        </p:txBody>
      </p:sp>
      <p:sp>
        <p:nvSpPr>
          <p:cNvPr id="6" name="Footer Placeholder 5">
            <a:extLst>
              <a:ext uri="{FF2B5EF4-FFF2-40B4-BE49-F238E27FC236}">
                <a16:creationId xmlns:a16="http://schemas.microsoft.com/office/drawing/2014/main" id="{349CA2D2-87C5-43AD-9B30-4CC1FC60E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BB44C-4716-42FC-A068-513C55AAA773}"/>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40669396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DCBF-9E82-44F2-813A-A9812C45B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5AF059-A255-4FB0-BB63-BB1D01A1A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932B1A-E441-40A2-ABB1-60B35D7228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72B3E-0149-4EEB-83CC-20DE05451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0509AD-BA2D-4053-81D7-97C6040815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CE4988-758F-440D-A3DB-68EDA12BD7DB}"/>
              </a:ext>
            </a:extLst>
          </p:cNvPr>
          <p:cNvSpPr>
            <a:spLocks noGrp="1"/>
          </p:cNvSpPr>
          <p:nvPr>
            <p:ph type="dt" sz="half" idx="10"/>
          </p:nvPr>
        </p:nvSpPr>
        <p:spPr/>
        <p:txBody>
          <a:bodyPr/>
          <a:lstStyle/>
          <a:p>
            <a:fld id="{00A53ED3-7255-41B2-8A49-1E48660A26FB}" type="datetime1">
              <a:rPr lang="en-US" smtClean="0"/>
              <a:t>12/4/2024</a:t>
            </a:fld>
            <a:endParaRPr lang="en-US"/>
          </a:p>
        </p:txBody>
      </p:sp>
      <p:sp>
        <p:nvSpPr>
          <p:cNvPr id="8" name="Footer Placeholder 7">
            <a:extLst>
              <a:ext uri="{FF2B5EF4-FFF2-40B4-BE49-F238E27FC236}">
                <a16:creationId xmlns:a16="http://schemas.microsoft.com/office/drawing/2014/main" id="{BACB3807-3BF7-4EF3-A78C-56FFD6FFE5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A94C4F-EB26-4F05-B5BB-065D045F370C}"/>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29331794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708C-8278-441A-8BBF-BEB1CF5D4E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772EE9-8E21-465E-A133-63CEB86DEA5B}"/>
              </a:ext>
            </a:extLst>
          </p:cNvPr>
          <p:cNvSpPr>
            <a:spLocks noGrp="1"/>
          </p:cNvSpPr>
          <p:nvPr>
            <p:ph type="dt" sz="half" idx="10"/>
          </p:nvPr>
        </p:nvSpPr>
        <p:spPr/>
        <p:txBody>
          <a:bodyPr/>
          <a:lstStyle/>
          <a:p>
            <a:fld id="{9ADA835B-6D5A-4885-A1A5-CBB4523B105B}" type="datetime1">
              <a:rPr lang="en-US" smtClean="0"/>
              <a:t>12/4/2024</a:t>
            </a:fld>
            <a:endParaRPr lang="en-US"/>
          </a:p>
        </p:txBody>
      </p:sp>
      <p:sp>
        <p:nvSpPr>
          <p:cNvPr id="4" name="Footer Placeholder 3">
            <a:extLst>
              <a:ext uri="{FF2B5EF4-FFF2-40B4-BE49-F238E27FC236}">
                <a16:creationId xmlns:a16="http://schemas.microsoft.com/office/drawing/2014/main" id="{C2B7DC18-7B57-4B4F-A432-67AB246DE0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ACAFA0-6574-4A2E-A7D0-E2F95796ABCD}"/>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24543739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4127D6-8C2F-473A-A9D2-2EAE6F25F298}"/>
              </a:ext>
            </a:extLst>
          </p:cNvPr>
          <p:cNvSpPr>
            <a:spLocks noGrp="1"/>
          </p:cNvSpPr>
          <p:nvPr>
            <p:ph type="dt" sz="half" idx="10"/>
          </p:nvPr>
        </p:nvSpPr>
        <p:spPr/>
        <p:txBody>
          <a:bodyPr/>
          <a:lstStyle/>
          <a:p>
            <a:fld id="{3FED8D6B-0D2A-43B0-B9E3-AD157C8C1EE4}" type="datetime1">
              <a:rPr lang="en-US" smtClean="0"/>
              <a:t>12/4/2024</a:t>
            </a:fld>
            <a:endParaRPr lang="en-US"/>
          </a:p>
        </p:txBody>
      </p:sp>
      <p:sp>
        <p:nvSpPr>
          <p:cNvPr id="3" name="Footer Placeholder 2">
            <a:extLst>
              <a:ext uri="{FF2B5EF4-FFF2-40B4-BE49-F238E27FC236}">
                <a16:creationId xmlns:a16="http://schemas.microsoft.com/office/drawing/2014/main" id="{4BD2926B-7FF2-45F2-8D3F-BF8A12E535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9863CD-8D52-47D9-A72B-635A55A0D288}"/>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29925453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C135-3793-42F3-BD24-FA3F65DC1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0D1E17-A95C-4463-A14F-9D07B4D13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6A2A93-5035-4AD0-8860-255B4D1E0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31E2A3-C585-4F9E-A1B9-1CA453F337E9}"/>
              </a:ext>
            </a:extLst>
          </p:cNvPr>
          <p:cNvSpPr>
            <a:spLocks noGrp="1"/>
          </p:cNvSpPr>
          <p:nvPr>
            <p:ph type="dt" sz="half" idx="10"/>
          </p:nvPr>
        </p:nvSpPr>
        <p:spPr/>
        <p:txBody>
          <a:bodyPr/>
          <a:lstStyle/>
          <a:p>
            <a:fld id="{8806A655-EFD8-4DEE-9030-222DB1B93442}" type="datetime1">
              <a:rPr lang="en-US" smtClean="0"/>
              <a:t>12/4/2024</a:t>
            </a:fld>
            <a:endParaRPr lang="en-US"/>
          </a:p>
        </p:txBody>
      </p:sp>
      <p:sp>
        <p:nvSpPr>
          <p:cNvPr id="6" name="Footer Placeholder 5">
            <a:extLst>
              <a:ext uri="{FF2B5EF4-FFF2-40B4-BE49-F238E27FC236}">
                <a16:creationId xmlns:a16="http://schemas.microsoft.com/office/drawing/2014/main" id="{E885DF67-6F10-4D03-BF10-6FB0D7E4F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34D691-4278-472F-8AA9-5E9C1F8B4573}"/>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36610440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CD90-5B84-4707-BCEA-17D949568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DE1908-488D-4990-94CC-E050868D20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560069-B721-45BA-AA00-E71B66D98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2EDBDF-F722-4DB6-820C-C02BBED9A63F}"/>
              </a:ext>
            </a:extLst>
          </p:cNvPr>
          <p:cNvSpPr>
            <a:spLocks noGrp="1"/>
          </p:cNvSpPr>
          <p:nvPr>
            <p:ph type="dt" sz="half" idx="10"/>
          </p:nvPr>
        </p:nvSpPr>
        <p:spPr/>
        <p:txBody>
          <a:bodyPr/>
          <a:lstStyle/>
          <a:p>
            <a:fld id="{B04E151A-ED5C-44DF-9B09-2EE41F49B772}" type="datetime1">
              <a:rPr lang="en-US" smtClean="0"/>
              <a:t>12/4/2024</a:t>
            </a:fld>
            <a:endParaRPr lang="en-US"/>
          </a:p>
        </p:txBody>
      </p:sp>
      <p:sp>
        <p:nvSpPr>
          <p:cNvPr id="6" name="Footer Placeholder 5">
            <a:extLst>
              <a:ext uri="{FF2B5EF4-FFF2-40B4-BE49-F238E27FC236}">
                <a16:creationId xmlns:a16="http://schemas.microsoft.com/office/drawing/2014/main" id="{069F679E-CB13-42D6-B28F-81C81E2C8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215C71-E501-4BB6-B93B-8F30F20E77B9}"/>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17449729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381D-A83D-447B-8E1D-079F7211FD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127915-8644-4BAA-A89F-7D4CF372D6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AA915-C392-48E5-84ED-4DB6C25E80FE}"/>
              </a:ext>
            </a:extLst>
          </p:cNvPr>
          <p:cNvSpPr>
            <a:spLocks noGrp="1"/>
          </p:cNvSpPr>
          <p:nvPr>
            <p:ph type="dt" sz="half" idx="10"/>
          </p:nvPr>
        </p:nvSpPr>
        <p:spPr/>
        <p:txBody>
          <a:bodyPr/>
          <a:lstStyle/>
          <a:p>
            <a:fld id="{495C4C2A-F049-4673-A6F1-40DC27C22127}" type="datetime1">
              <a:rPr lang="en-US" smtClean="0"/>
              <a:t>12/4/2024</a:t>
            </a:fld>
            <a:endParaRPr lang="en-US"/>
          </a:p>
        </p:txBody>
      </p:sp>
      <p:sp>
        <p:nvSpPr>
          <p:cNvPr id="5" name="Footer Placeholder 4">
            <a:extLst>
              <a:ext uri="{FF2B5EF4-FFF2-40B4-BE49-F238E27FC236}">
                <a16:creationId xmlns:a16="http://schemas.microsoft.com/office/drawing/2014/main" id="{0832C154-9A65-43A9-9547-A41A42E9F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3FE3E-610B-41D1-A689-427B0E5426F0}"/>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20965156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8E47C-01B5-4E36-90FF-5183923F0D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221975-5D7B-4C9C-8D7A-8391B7BDA8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0B22F-6B93-48CB-9F06-8D6221C94A71}"/>
              </a:ext>
            </a:extLst>
          </p:cNvPr>
          <p:cNvSpPr>
            <a:spLocks noGrp="1"/>
          </p:cNvSpPr>
          <p:nvPr>
            <p:ph type="dt" sz="half" idx="10"/>
          </p:nvPr>
        </p:nvSpPr>
        <p:spPr/>
        <p:txBody>
          <a:bodyPr/>
          <a:lstStyle/>
          <a:p>
            <a:fld id="{C575165F-4691-40AE-8566-56922BB9DFF9}" type="datetime1">
              <a:rPr lang="en-US" smtClean="0"/>
              <a:t>12/4/2024</a:t>
            </a:fld>
            <a:endParaRPr lang="en-US"/>
          </a:p>
        </p:txBody>
      </p:sp>
      <p:sp>
        <p:nvSpPr>
          <p:cNvPr id="5" name="Footer Placeholder 4">
            <a:extLst>
              <a:ext uri="{FF2B5EF4-FFF2-40B4-BE49-F238E27FC236}">
                <a16:creationId xmlns:a16="http://schemas.microsoft.com/office/drawing/2014/main" id="{9FE0547B-2E72-4C19-BF29-60157BE05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FFD9F-EA2C-45AD-9B3E-E346B84388F8}"/>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31276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DD03-69FE-B638-A413-A2D14275E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ED9AA-0CD2-B8B6-9A63-82B5F47BFA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03CB98-DC75-85B6-9516-1A2EC68CC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919BD9-9BAA-3953-1D23-0767CA1D3993}"/>
              </a:ext>
            </a:extLst>
          </p:cNvPr>
          <p:cNvSpPr>
            <a:spLocks noGrp="1"/>
          </p:cNvSpPr>
          <p:nvPr>
            <p:ph type="dt" sz="half" idx="10"/>
          </p:nvPr>
        </p:nvSpPr>
        <p:spPr/>
        <p:txBody>
          <a:bodyPr/>
          <a:lstStyle/>
          <a:p>
            <a:fld id="{1CAAEE52-832E-4850-8E1F-55EA58E6A701}" type="datetimeFigureOut">
              <a:rPr lang="en-US" smtClean="0"/>
              <a:t>12/4/2024</a:t>
            </a:fld>
            <a:endParaRPr lang="en-US"/>
          </a:p>
        </p:txBody>
      </p:sp>
      <p:sp>
        <p:nvSpPr>
          <p:cNvPr id="6" name="Footer Placeholder 5">
            <a:extLst>
              <a:ext uri="{FF2B5EF4-FFF2-40B4-BE49-F238E27FC236}">
                <a16:creationId xmlns:a16="http://schemas.microsoft.com/office/drawing/2014/main" id="{E1792B0F-2818-90DE-5DF5-3B6A170C1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C894F2-814B-2456-3894-4B42FB069EF1}"/>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193796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4595-431B-6083-0BA7-0F76ED359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571E84-276E-12FE-832D-763C3BAE08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6514FC-FEFC-7CC2-3245-E966C792F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2BFF0-4400-C6AA-096A-DA8F6C777C05}"/>
              </a:ext>
            </a:extLst>
          </p:cNvPr>
          <p:cNvSpPr>
            <a:spLocks noGrp="1"/>
          </p:cNvSpPr>
          <p:nvPr>
            <p:ph type="dt" sz="half" idx="10"/>
          </p:nvPr>
        </p:nvSpPr>
        <p:spPr/>
        <p:txBody>
          <a:bodyPr/>
          <a:lstStyle/>
          <a:p>
            <a:fld id="{1CAAEE52-832E-4850-8E1F-55EA58E6A701}" type="datetimeFigureOut">
              <a:rPr lang="en-US" smtClean="0"/>
              <a:t>12/4/2024</a:t>
            </a:fld>
            <a:endParaRPr lang="en-US"/>
          </a:p>
        </p:txBody>
      </p:sp>
      <p:sp>
        <p:nvSpPr>
          <p:cNvPr id="6" name="Footer Placeholder 5">
            <a:extLst>
              <a:ext uri="{FF2B5EF4-FFF2-40B4-BE49-F238E27FC236}">
                <a16:creationId xmlns:a16="http://schemas.microsoft.com/office/drawing/2014/main" id="{5C8FC07E-801C-FB38-7BFC-1BFED95C6E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1945C-3A51-C3F9-9D5A-12E10AB5C099}"/>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329401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63CCDD-0995-9E84-7ED3-DD7AD9F17F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BC0F0C-901F-72AF-48B0-67A4C13CA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898B9-90F9-D08E-C4AF-3483752C0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AEE52-832E-4850-8E1F-55EA58E6A701}" type="datetimeFigureOut">
              <a:rPr lang="en-US" smtClean="0"/>
              <a:t>12/4/2024</a:t>
            </a:fld>
            <a:endParaRPr lang="en-US"/>
          </a:p>
        </p:txBody>
      </p:sp>
      <p:sp>
        <p:nvSpPr>
          <p:cNvPr id="5" name="Footer Placeholder 4">
            <a:extLst>
              <a:ext uri="{FF2B5EF4-FFF2-40B4-BE49-F238E27FC236}">
                <a16:creationId xmlns:a16="http://schemas.microsoft.com/office/drawing/2014/main" id="{DA2C36AD-E93F-E959-2B25-0F84DAE91B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A177CD-DD7E-2CCB-8617-C49773B036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D0456-1945-479B-A32D-90415C66C7B6}" type="slidenum">
              <a:rPr lang="en-US" smtClean="0"/>
              <a:t>‹#›</a:t>
            </a:fld>
            <a:endParaRPr lang="en-US"/>
          </a:p>
        </p:txBody>
      </p:sp>
    </p:spTree>
    <p:extLst>
      <p:ext uri="{BB962C8B-B14F-4D97-AF65-F5344CB8AC3E}">
        <p14:creationId xmlns:p14="http://schemas.microsoft.com/office/powerpoint/2010/main" val="874672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40510-1C5A-46FB-84E9-BE51458EE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6774B1-2458-46E9-BDA1-530882CD8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37AE5-03DF-4218-9BC3-366DDBAD6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88F54-C80C-4F23-895E-688BFF4CE13B}" type="datetime1">
              <a:rPr lang="en-US" smtClean="0"/>
              <a:t>12/4/2024</a:t>
            </a:fld>
            <a:endParaRPr lang="en-US"/>
          </a:p>
        </p:txBody>
      </p:sp>
      <p:sp>
        <p:nvSpPr>
          <p:cNvPr id="5" name="Footer Placeholder 4">
            <a:extLst>
              <a:ext uri="{FF2B5EF4-FFF2-40B4-BE49-F238E27FC236}">
                <a16:creationId xmlns:a16="http://schemas.microsoft.com/office/drawing/2014/main" id="{BA8ED652-28B1-4CD9-B588-51FD52B17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756299-93A9-413C-A6EE-F2AE4CE81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03D82-DF55-465F-90B0-7B8D412CEFD1}" type="slidenum">
              <a:rPr lang="en-US" smtClean="0"/>
              <a:t>‹#›</a:t>
            </a:fld>
            <a:endParaRPr lang="en-US"/>
          </a:p>
        </p:txBody>
      </p:sp>
    </p:spTree>
    <p:extLst>
      <p:ext uri="{BB962C8B-B14F-4D97-AF65-F5344CB8AC3E}">
        <p14:creationId xmlns:p14="http://schemas.microsoft.com/office/powerpoint/2010/main" val="2668719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84DC5-E520-4058-9A22-505518B09498}" type="datetime1">
              <a:rPr lang="en-US" smtClean="0"/>
              <a:t>12/4/2024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634CB-E41E-48C8-B971-B44D5B76D33F}" type="slidenum">
              <a:rPr lang="en-US" smtClean="0"/>
              <a:t>‹#›</a:t>
            </a:fld>
            <a:endParaRPr lang="en-US"/>
          </a:p>
        </p:txBody>
      </p:sp>
    </p:spTree>
    <p:extLst>
      <p:ext uri="{BB962C8B-B14F-4D97-AF65-F5344CB8AC3E}">
        <p14:creationId xmlns:p14="http://schemas.microsoft.com/office/powerpoint/2010/main" val="82427416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40510-1C5A-46FB-84E9-BE51458EE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6774B1-2458-46E9-BDA1-530882CD8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37AE5-03DF-4218-9BC3-366DDBAD6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9F53B-B387-48C3-8C9C-E03436360F5D}" type="datetime1">
              <a:rPr lang="en-US" smtClean="0"/>
              <a:t>12/4/2024</a:t>
            </a:fld>
            <a:endParaRPr lang="en-US"/>
          </a:p>
        </p:txBody>
      </p:sp>
      <p:sp>
        <p:nvSpPr>
          <p:cNvPr id="5" name="Footer Placeholder 4">
            <a:extLst>
              <a:ext uri="{FF2B5EF4-FFF2-40B4-BE49-F238E27FC236}">
                <a16:creationId xmlns:a16="http://schemas.microsoft.com/office/drawing/2014/main" id="{BA8ED652-28B1-4CD9-B588-51FD52B17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756299-93A9-413C-A6EE-F2AE4CE81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03D82-DF55-465F-90B0-7B8D412CEFD1}" type="slidenum">
              <a:rPr lang="en-US" smtClean="0"/>
              <a:t>‹#›</a:t>
            </a:fld>
            <a:endParaRPr lang="en-US"/>
          </a:p>
        </p:txBody>
      </p:sp>
    </p:spTree>
    <p:extLst>
      <p:ext uri="{BB962C8B-B14F-4D97-AF65-F5344CB8AC3E}">
        <p14:creationId xmlns:p14="http://schemas.microsoft.com/office/powerpoint/2010/main" val="97809418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3A92E-A97E-4A6B-8E59-10CB231B4D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681C54-C48F-4FF2-88CC-6C026F687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139BC-53C1-4B81-B04A-F7FE895B8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C7669-354E-45EB-8559-1DBF9A00C662}" type="datetimeFigureOut">
              <a:rPr lang="en-US" smtClean="0"/>
              <a:t>12/4/2024</a:t>
            </a:fld>
            <a:endParaRPr lang="en-US"/>
          </a:p>
        </p:txBody>
      </p:sp>
      <p:sp>
        <p:nvSpPr>
          <p:cNvPr id="5" name="Footer Placeholder 4">
            <a:extLst>
              <a:ext uri="{FF2B5EF4-FFF2-40B4-BE49-F238E27FC236}">
                <a16:creationId xmlns:a16="http://schemas.microsoft.com/office/drawing/2014/main" id="{DA0E02D3-C7A0-4AAD-BB32-90EF8E17AF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A4DDAA-CA84-4FC3-855F-3AB682A8C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836F7-375F-4E14-B765-359CB5D4A1B4}" type="slidenum">
              <a:rPr lang="en-US" smtClean="0"/>
              <a:t>‹#›</a:t>
            </a:fld>
            <a:endParaRPr lang="en-US"/>
          </a:p>
        </p:txBody>
      </p:sp>
    </p:spTree>
    <p:extLst>
      <p:ext uri="{BB962C8B-B14F-4D97-AF65-F5344CB8AC3E}">
        <p14:creationId xmlns:p14="http://schemas.microsoft.com/office/powerpoint/2010/main" val="139603149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55506-ACE9-4064-806E-4ABCCDA9F439}" type="slidenum">
              <a:rPr lang="en-US" smtClean="0"/>
              <a:t>‹#›</a:t>
            </a:fld>
            <a:endParaRPr lang="en-US"/>
          </a:p>
        </p:txBody>
      </p:sp>
    </p:spTree>
    <p:extLst>
      <p:ext uri="{BB962C8B-B14F-4D97-AF65-F5344CB8AC3E}">
        <p14:creationId xmlns:p14="http://schemas.microsoft.com/office/powerpoint/2010/main" val="1003602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40510-1C5A-46FB-84E9-BE51458EE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6774B1-2458-46E9-BDA1-530882CD8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37AE5-03DF-4218-9BC3-366DDBAD6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2398A-1B1F-4B83-84A3-87F3F48B2913}" type="datetime1">
              <a:rPr lang="en-US" smtClean="0"/>
              <a:t>12/4/2024</a:t>
            </a:fld>
            <a:endParaRPr lang="en-US"/>
          </a:p>
        </p:txBody>
      </p:sp>
      <p:sp>
        <p:nvSpPr>
          <p:cNvPr id="5" name="Footer Placeholder 4">
            <a:extLst>
              <a:ext uri="{FF2B5EF4-FFF2-40B4-BE49-F238E27FC236}">
                <a16:creationId xmlns:a16="http://schemas.microsoft.com/office/drawing/2014/main" id="{BA8ED652-28B1-4CD9-B588-51FD52B17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756299-93A9-413C-A6EE-F2AE4CE81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03D82-DF55-465F-90B0-7B8D412CEFD1}" type="slidenum">
              <a:rPr lang="en-US" smtClean="0"/>
              <a:t>‹#›</a:t>
            </a:fld>
            <a:endParaRPr lang="en-US"/>
          </a:p>
        </p:txBody>
      </p:sp>
    </p:spTree>
    <p:extLst>
      <p:ext uri="{BB962C8B-B14F-4D97-AF65-F5344CB8AC3E}">
        <p14:creationId xmlns:p14="http://schemas.microsoft.com/office/powerpoint/2010/main" val="97401890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3.png"/><Relationship Id="rId18" Type="http://schemas.openxmlformats.org/officeDocument/2006/relationships/image" Target="../media/image5.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customXml" Target="../ink/ink6.xml"/><Relationship Id="rId17" Type="http://schemas.openxmlformats.org/officeDocument/2006/relationships/image" Target="../media/image25.png"/><Relationship Id="rId2" Type="http://schemas.openxmlformats.org/officeDocument/2006/relationships/customXml" Target="../ink/ink1.xml"/><Relationship Id="rId16" Type="http://schemas.openxmlformats.org/officeDocument/2006/relationships/customXml" Target="../ink/ink8.xml"/><Relationship Id="rId1" Type="http://schemas.openxmlformats.org/officeDocument/2006/relationships/slideLayout" Target="../slideLayouts/slideLayout18.xml"/><Relationship Id="rId6" Type="http://schemas.openxmlformats.org/officeDocument/2006/relationships/customXml" Target="../ink/ink3.xml"/><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4.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21.png"/><Relationship Id="rId14" Type="http://schemas.openxmlformats.org/officeDocument/2006/relationships/customXml" Target="../ink/ink7.xml"/></Relationships>
</file>

<file path=ppt/slides/_rels/slide16.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customXml" Target="../ink/ink14.xml"/><Relationship Id="rId2" Type="http://schemas.openxmlformats.org/officeDocument/2006/relationships/customXml" Target="../ink/ink9.xml"/><Relationship Id="rId1" Type="http://schemas.openxmlformats.org/officeDocument/2006/relationships/slideLayout" Target="../slideLayouts/slideLayout18.xml"/><Relationship Id="rId6" Type="http://schemas.openxmlformats.org/officeDocument/2006/relationships/customXml" Target="../ink/ink11.xml"/><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13" Type="http://schemas.openxmlformats.org/officeDocument/2006/relationships/image" Target="../media/image38.png"/><Relationship Id="rId18" Type="http://schemas.openxmlformats.org/officeDocument/2006/relationships/customXml" Target="../ink/ink23.xml"/><Relationship Id="rId26" Type="http://schemas.openxmlformats.org/officeDocument/2006/relationships/customXml" Target="../ink/ink27.xml"/><Relationship Id="rId3" Type="http://schemas.openxmlformats.org/officeDocument/2006/relationships/image" Target="../media/image33.png"/><Relationship Id="rId21" Type="http://schemas.openxmlformats.org/officeDocument/2006/relationships/image" Target="../media/image42.png"/><Relationship Id="rId7" Type="http://schemas.openxmlformats.org/officeDocument/2006/relationships/image" Target="../media/image35.png"/><Relationship Id="rId12" Type="http://schemas.openxmlformats.org/officeDocument/2006/relationships/customXml" Target="../ink/ink20.xml"/><Relationship Id="rId17" Type="http://schemas.openxmlformats.org/officeDocument/2006/relationships/image" Target="../media/image40.png"/><Relationship Id="rId25" Type="http://schemas.openxmlformats.org/officeDocument/2006/relationships/image" Target="../media/image44.png"/><Relationship Id="rId33" Type="http://schemas.openxmlformats.org/officeDocument/2006/relationships/image" Target="../media/image48.png"/><Relationship Id="rId2" Type="http://schemas.openxmlformats.org/officeDocument/2006/relationships/customXml" Target="../ink/ink15.xml"/><Relationship Id="rId16" Type="http://schemas.openxmlformats.org/officeDocument/2006/relationships/customXml" Target="../ink/ink22.xml"/><Relationship Id="rId20" Type="http://schemas.openxmlformats.org/officeDocument/2006/relationships/customXml" Target="../ink/ink24.xml"/><Relationship Id="rId29"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customXml" Target="../ink/ink17.xml"/><Relationship Id="rId11" Type="http://schemas.openxmlformats.org/officeDocument/2006/relationships/image" Target="../media/image37.png"/><Relationship Id="rId24" Type="http://schemas.openxmlformats.org/officeDocument/2006/relationships/customXml" Target="../ink/ink26.xml"/><Relationship Id="rId32" Type="http://schemas.openxmlformats.org/officeDocument/2006/relationships/customXml" Target="../ink/ink30.xml"/><Relationship Id="rId5" Type="http://schemas.openxmlformats.org/officeDocument/2006/relationships/image" Target="../media/image34.png"/><Relationship Id="rId15" Type="http://schemas.openxmlformats.org/officeDocument/2006/relationships/image" Target="../media/image39.png"/><Relationship Id="rId23" Type="http://schemas.openxmlformats.org/officeDocument/2006/relationships/image" Target="../media/image43.png"/><Relationship Id="rId28" Type="http://schemas.openxmlformats.org/officeDocument/2006/relationships/customXml" Target="../ink/ink28.xml"/><Relationship Id="rId10" Type="http://schemas.openxmlformats.org/officeDocument/2006/relationships/customXml" Target="../ink/ink19.xml"/><Relationship Id="rId19" Type="http://schemas.openxmlformats.org/officeDocument/2006/relationships/image" Target="../media/image41.png"/><Relationship Id="rId31" Type="http://schemas.openxmlformats.org/officeDocument/2006/relationships/image" Target="../media/image47.png"/><Relationship Id="rId4" Type="http://schemas.openxmlformats.org/officeDocument/2006/relationships/customXml" Target="../ink/ink16.xml"/><Relationship Id="rId9" Type="http://schemas.openxmlformats.org/officeDocument/2006/relationships/image" Target="../media/image36.png"/><Relationship Id="rId14" Type="http://schemas.openxmlformats.org/officeDocument/2006/relationships/customXml" Target="../ink/ink21.xml"/><Relationship Id="rId22" Type="http://schemas.openxmlformats.org/officeDocument/2006/relationships/customXml" Target="../ink/ink25.xml"/><Relationship Id="rId27" Type="http://schemas.openxmlformats.org/officeDocument/2006/relationships/image" Target="../media/image45.png"/><Relationship Id="rId30" Type="http://schemas.openxmlformats.org/officeDocument/2006/relationships/customXml" Target="../ink/ink29.xml"/><Relationship Id="rId8" Type="http://schemas.openxmlformats.org/officeDocument/2006/relationships/customXml" Target="../ink/ink1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31.xml"/><Relationship Id="rId7" Type="http://schemas.openxmlformats.org/officeDocument/2006/relationships/customXml" Target="../ink/ink33.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customXml" Target="../ink/ink32.xml"/><Relationship Id="rId4" Type="http://schemas.openxmlformats.org/officeDocument/2006/relationships/image" Target="../media/image1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customXml" Target="../ink/ink34.xml"/><Relationship Id="rId1" Type="http://schemas.openxmlformats.org/officeDocument/2006/relationships/slideLayout" Target="../slideLayouts/slideLayout18.xml"/><Relationship Id="rId5" Type="http://schemas.openxmlformats.org/officeDocument/2006/relationships/image" Target="../media/image1310.png"/><Relationship Id="rId4" Type="http://schemas.openxmlformats.org/officeDocument/2006/relationships/customXml" Target="../ink/ink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8" Type="http://schemas.openxmlformats.org/officeDocument/2006/relationships/customXml" Target="../ink/ink38.xml"/><Relationship Id="rId13" Type="http://schemas.openxmlformats.org/officeDocument/2006/relationships/image" Target="../media/image56.png"/><Relationship Id="rId3" Type="http://schemas.openxmlformats.org/officeDocument/2006/relationships/image" Target="../media/image410.png"/><Relationship Id="rId7" Type="http://schemas.openxmlformats.org/officeDocument/2006/relationships/image" Target="../media/image61.png"/><Relationship Id="rId12" Type="http://schemas.openxmlformats.org/officeDocument/2006/relationships/customXml" Target="../ink/ink40.xml"/><Relationship Id="rId2" Type="http://schemas.openxmlformats.org/officeDocument/2006/relationships/customXml" Target="../ink/ink36.xml"/><Relationship Id="rId1" Type="http://schemas.openxmlformats.org/officeDocument/2006/relationships/slideLayout" Target="../slideLayouts/slideLayout29.xml"/><Relationship Id="rId11" Type="http://schemas.openxmlformats.org/officeDocument/2006/relationships/image" Target="../media/image55.png"/><Relationship Id="rId10" Type="http://schemas.openxmlformats.org/officeDocument/2006/relationships/customXml" Target="../ink/ink39.xml"/><Relationship Id="rId4" Type="http://schemas.openxmlformats.org/officeDocument/2006/relationships/customXml" Target="../ink/ink37.xml"/><Relationship Id="rId9" Type="http://schemas.openxmlformats.org/officeDocument/2006/relationships/image" Target="../media/image70.png"/></Relationships>
</file>

<file path=ppt/slides/_rels/slide34.xml.rels><?xml version="1.0" encoding="UTF-8" standalone="yes"?>
<Relationships xmlns="http://schemas.openxmlformats.org/package/2006/relationships"><Relationship Id="rId8" Type="http://schemas.openxmlformats.org/officeDocument/2006/relationships/customXml" Target="../ink/ink43.xml"/><Relationship Id="rId13" Type="http://schemas.openxmlformats.org/officeDocument/2006/relationships/image" Target="../media/image60.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customXml" Target="../ink/ink45.xml"/><Relationship Id="rId2" Type="http://schemas.openxmlformats.org/officeDocument/2006/relationships/customXml" Target="../ink/ink41.xml"/><Relationship Id="rId1" Type="http://schemas.openxmlformats.org/officeDocument/2006/relationships/slideLayout" Target="../slideLayouts/slideLayout29.xml"/><Relationship Id="rId11" Type="http://schemas.openxmlformats.org/officeDocument/2006/relationships/image" Target="../media/image59.png"/><Relationship Id="rId10" Type="http://schemas.openxmlformats.org/officeDocument/2006/relationships/customXml" Target="../ink/ink44.xml"/><Relationship Id="rId4" Type="http://schemas.openxmlformats.org/officeDocument/2006/relationships/customXml" Target="../ink/ink42.xml"/><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ustomXml" Target="../ink/ink51.xml"/><Relationship Id="rId3" Type="http://schemas.openxmlformats.org/officeDocument/2006/relationships/customXml" Target="../ink/ink46.xml"/><Relationship Id="rId7" Type="http://schemas.openxmlformats.org/officeDocument/2006/relationships/customXml" Target="../ink/ink48.xml"/><Relationship Id="rId12" Type="http://schemas.openxmlformats.org/officeDocument/2006/relationships/image" Target="../media/image50.png"/><Relationship Id="rId2" Type="http://schemas.openxmlformats.org/officeDocument/2006/relationships/image" Target="../media/image15.png"/><Relationship Id="rId1" Type="http://schemas.openxmlformats.org/officeDocument/2006/relationships/slideLayout" Target="../slideLayouts/slideLayout73.xml"/><Relationship Id="rId6" Type="http://schemas.openxmlformats.org/officeDocument/2006/relationships/image" Target="../media/image26.png"/><Relationship Id="rId11" Type="http://schemas.openxmlformats.org/officeDocument/2006/relationships/customXml" Target="../ink/ink50.xml"/><Relationship Id="rId5" Type="http://schemas.openxmlformats.org/officeDocument/2006/relationships/customXml" Target="../ink/ink47.xml"/><Relationship Id="rId10" Type="http://schemas.openxmlformats.org/officeDocument/2006/relationships/image" Target="../media/image49.png"/><Relationship Id="rId4" Type="http://schemas.openxmlformats.org/officeDocument/2006/relationships/image" Target="../media/image17.png"/><Relationship Id="rId9" Type="http://schemas.openxmlformats.org/officeDocument/2006/relationships/customXml" Target="../ink/ink49.xml"/><Relationship Id="rId14" Type="http://schemas.openxmlformats.org/officeDocument/2006/relationships/image" Target="../media/image51.png"/></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3" Type="http://schemas.openxmlformats.org/officeDocument/2006/relationships/customXml" Target="../ink/ink52.xml"/><Relationship Id="rId2" Type="http://schemas.openxmlformats.org/officeDocument/2006/relationships/image" Target="../media/image53.png"/><Relationship Id="rId1" Type="http://schemas.openxmlformats.org/officeDocument/2006/relationships/slideLayout" Target="../slideLayouts/slideLayout73.xml"/><Relationship Id="rId6" Type="http://schemas.openxmlformats.org/officeDocument/2006/relationships/image" Target="../media/image181.png"/><Relationship Id="rId5" Type="http://schemas.openxmlformats.org/officeDocument/2006/relationships/customXml" Target="../ink/ink53.xml"/><Relationship Id="rId4" Type="http://schemas.openxmlformats.org/officeDocument/2006/relationships/image" Target="../media/image171.png"/></Relationships>
</file>

<file path=ppt/slides/_rels/slide39.xml.rels><?xml version="1.0" encoding="UTF-8" standalone="yes"?>
<Relationships xmlns="http://schemas.openxmlformats.org/package/2006/relationships"><Relationship Id="rId3" Type="http://schemas.openxmlformats.org/officeDocument/2006/relationships/customXml" Target="../ink/ink54.xml"/><Relationship Id="rId2" Type="http://schemas.openxmlformats.org/officeDocument/2006/relationships/image" Target="../media/image54.png"/><Relationship Id="rId1" Type="http://schemas.openxmlformats.org/officeDocument/2006/relationships/slideLayout" Target="../slideLayouts/slideLayout73.xml"/><Relationship Id="rId6" Type="http://schemas.openxmlformats.org/officeDocument/2006/relationships/image" Target="../media/image520.png"/><Relationship Id="rId5" Type="http://schemas.openxmlformats.org/officeDocument/2006/relationships/customXml" Target="../ink/ink55.xml"/><Relationship Id="rId4" Type="http://schemas.openxmlformats.org/officeDocument/2006/relationships/image" Target="../media/image20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58.png"/><Relationship Id="rId1" Type="http://schemas.openxmlformats.org/officeDocument/2006/relationships/slideLayout" Target="../slideLayouts/slideLayout73.xml"/><Relationship Id="rId4" Type="http://schemas.openxmlformats.org/officeDocument/2006/relationships/image" Target="../media/image5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62.png"/><Relationship Id="rId1" Type="http://schemas.openxmlformats.org/officeDocument/2006/relationships/slideLayout" Target="../slideLayouts/slideLayout73.xml"/><Relationship Id="rId4" Type="http://schemas.openxmlformats.org/officeDocument/2006/relationships/image" Target="../media/image63.emf"/></Relationships>
</file>

<file path=ppt/slides/_rels/slide43.xml.rels><?xml version="1.0" encoding="UTF-8" standalone="yes"?>
<Relationships xmlns="http://schemas.openxmlformats.org/package/2006/relationships"><Relationship Id="rId8" Type="http://schemas.openxmlformats.org/officeDocument/2006/relationships/customXml" Target="../ink/ink56.xml"/><Relationship Id="rId13" Type="http://schemas.openxmlformats.org/officeDocument/2006/relationships/image" Target="../media/image64.png"/><Relationship Id="rId3" Type="http://schemas.openxmlformats.org/officeDocument/2006/relationships/package" Target="../embeddings/Microsoft_Excel_Worksheet.xlsx"/><Relationship Id="rId7" Type="http://schemas.openxmlformats.org/officeDocument/2006/relationships/image" Target="../media/image63.emf"/><Relationship Id="rId12" Type="http://schemas.openxmlformats.org/officeDocument/2006/relationships/customXml" Target="../ink/ink58.xml"/><Relationship Id="rId2" Type="http://schemas.openxmlformats.org/officeDocument/2006/relationships/image" Target="../media/image58.png"/><Relationship Id="rId1" Type="http://schemas.openxmlformats.org/officeDocument/2006/relationships/slideLayout" Target="../slideLayouts/slideLayout73.xml"/><Relationship Id="rId6" Type="http://schemas.openxmlformats.org/officeDocument/2006/relationships/package" Target="../embeddings/Microsoft_Excel_Worksheet1.xlsx"/><Relationship Id="rId11" Type="http://schemas.openxmlformats.org/officeDocument/2006/relationships/image" Target="../media/image261.png"/><Relationship Id="rId5" Type="http://schemas.openxmlformats.org/officeDocument/2006/relationships/image" Target="../media/image62.png"/><Relationship Id="rId15" Type="http://schemas.openxmlformats.org/officeDocument/2006/relationships/image" Target="../media/image65.png"/><Relationship Id="rId10" Type="http://schemas.openxmlformats.org/officeDocument/2006/relationships/customXml" Target="../ink/ink57.xml"/><Relationship Id="rId4" Type="http://schemas.openxmlformats.org/officeDocument/2006/relationships/image" Target="../media/image59.emf"/><Relationship Id="rId9" Type="http://schemas.openxmlformats.org/officeDocument/2006/relationships/image" Target="../media/image251.png"/><Relationship Id="rId14" Type="http://schemas.openxmlformats.org/officeDocument/2006/relationships/customXml" Target="../ink/ink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321.png"/><Relationship Id="rId2" Type="http://schemas.openxmlformats.org/officeDocument/2006/relationships/image" Target="../media/image68.png"/><Relationship Id="rId1" Type="http://schemas.openxmlformats.org/officeDocument/2006/relationships/slideLayout" Target="../slideLayouts/slideLayout18.xml"/><Relationship Id="rId6" Type="http://schemas.openxmlformats.org/officeDocument/2006/relationships/customXml" Target="../ink/ink61.xml"/><Relationship Id="rId5" Type="http://schemas.openxmlformats.org/officeDocument/2006/relationships/image" Target="../media/image311.png"/><Relationship Id="rId4" Type="http://schemas.openxmlformats.org/officeDocument/2006/relationships/customXml" Target="../ink/ink60.xml"/></Relationships>
</file>

<file path=ppt/slides/_rels/slide48.xml.rels><?xml version="1.0" encoding="UTF-8" standalone="yes"?>
<Relationships xmlns="http://schemas.openxmlformats.org/package/2006/relationships"><Relationship Id="rId3" Type="http://schemas.openxmlformats.org/officeDocument/2006/relationships/customXml" Target="../ink/ink62.xml"/><Relationship Id="rId2" Type="http://schemas.openxmlformats.org/officeDocument/2006/relationships/image" Target="../media/image71.png"/><Relationship Id="rId1" Type="http://schemas.openxmlformats.org/officeDocument/2006/relationships/slideLayout" Target="../slideLayouts/slideLayout18.xml"/><Relationship Id="rId4" Type="http://schemas.openxmlformats.org/officeDocument/2006/relationships/image" Target="../media/image341.png"/></Relationships>
</file>

<file path=ppt/slides/_rels/slide49.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customXml" Target="../ink/ink66.xml"/><Relationship Id="rId18" Type="http://schemas.openxmlformats.org/officeDocument/2006/relationships/image" Target="../media/image211.png"/><Relationship Id="rId26" Type="http://schemas.openxmlformats.org/officeDocument/2006/relationships/image" Target="../media/image401.png"/><Relationship Id="rId3" Type="http://schemas.openxmlformats.org/officeDocument/2006/relationships/package" Target="../embeddings/Microsoft_Excel_Worksheet2.xlsx"/><Relationship Id="rId21" Type="http://schemas.openxmlformats.org/officeDocument/2006/relationships/customXml" Target="../ink/ink70.xml"/><Relationship Id="rId12" Type="http://schemas.openxmlformats.org/officeDocument/2006/relationships/image" Target="../media/image180.png"/><Relationship Id="rId17" Type="http://schemas.openxmlformats.org/officeDocument/2006/relationships/customXml" Target="../ink/ink68.xml"/><Relationship Id="rId25" Type="http://schemas.openxmlformats.org/officeDocument/2006/relationships/customXml" Target="../ink/ink72.xml"/><Relationship Id="rId2" Type="http://schemas.openxmlformats.org/officeDocument/2006/relationships/image" Target="../media/image71.png"/><Relationship Id="rId16" Type="http://schemas.openxmlformats.org/officeDocument/2006/relationships/image" Target="../media/image201.png"/><Relationship Id="rId20" Type="http://schemas.openxmlformats.org/officeDocument/2006/relationships/image" Target="../media/image371.png"/><Relationship Id="rId29" Type="http://schemas.openxmlformats.org/officeDocument/2006/relationships/customXml" Target="../ink/ink74.xml"/><Relationship Id="rId1" Type="http://schemas.openxmlformats.org/officeDocument/2006/relationships/slideLayout" Target="../slideLayouts/slideLayout18.xml"/><Relationship Id="rId6" Type="http://schemas.openxmlformats.org/officeDocument/2006/relationships/customXml" Target="../ink/ink63.xml"/><Relationship Id="rId11" Type="http://schemas.openxmlformats.org/officeDocument/2006/relationships/customXml" Target="../ink/ink65.xml"/><Relationship Id="rId24" Type="http://schemas.openxmlformats.org/officeDocument/2006/relationships/image" Target="../media/image391.png"/><Relationship Id="rId32" Type="http://schemas.openxmlformats.org/officeDocument/2006/relationships/image" Target="../media/image431.png"/><Relationship Id="rId5" Type="http://schemas.openxmlformats.org/officeDocument/2006/relationships/image" Target="../media/image73.png"/><Relationship Id="rId15" Type="http://schemas.openxmlformats.org/officeDocument/2006/relationships/customXml" Target="../ink/ink67.xml"/><Relationship Id="rId23" Type="http://schemas.openxmlformats.org/officeDocument/2006/relationships/customXml" Target="../ink/ink71.xml"/><Relationship Id="rId28" Type="http://schemas.openxmlformats.org/officeDocument/2006/relationships/image" Target="../media/image411.png"/><Relationship Id="rId10" Type="http://schemas.openxmlformats.org/officeDocument/2006/relationships/image" Target="../media/image170.png"/><Relationship Id="rId19" Type="http://schemas.openxmlformats.org/officeDocument/2006/relationships/customXml" Target="../ink/ink69.xml"/><Relationship Id="rId31" Type="http://schemas.openxmlformats.org/officeDocument/2006/relationships/customXml" Target="../ink/ink75.xml"/><Relationship Id="rId4" Type="http://schemas.openxmlformats.org/officeDocument/2006/relationships/image" Target="../media/image72.emf"/><Relationship Id="rId9" Type="http://schemas.openxmlformats.org/officeDocument/2006/relationships/customXml" Target="../ink/ink64.xml"/><Relationship Id="rId14" Type="http://schemas.openxmlformats.org/officeDocument/2006/relationships/image" Target="../media/image191.png"/><Relationship Id="rId22" Type="http://schemas.openxmlformats.org/officeDocument/2006/relationships/image" Target="../media/image381.png"/><Relationship Id="rId27" Type="http://schemas.openxmlformats.org/officeDocument/2006/relationships/customXml" Target="../ink/ink73.xml"/><Relationship Id="rId30" Type="http://schemas.openxmlformats.org/officeDocument/2006/relationships/image" Target="../media/image421.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package" Target="../embeddings/Microsoft_Excel_Worksheet3.xlsx"/><Relationship Id="rId12" Type="http://schemas.openxmlformats.org/officeDocument/2006/relationships/image" Target="../media/image163.png"/><Relationship Id="rId2" Type="http://schemas.openxmlformats.org/officeDocument/2006/relationships/image" Target="../media/image71.png"/><Relationship Id="rId1" Type="http://schemas.openxmlformats.org/officeDocument/2006/relationships/slideLayout" Target="../slideLayouts/slideLayout18.xml"/><Relationship Id="rId6" Type="http://schemas.openxmlformats.org/officeDocument/2006/relationships/customXml" Target="../ink/ink76.xml"/><Relationship Id="rId11" Type="http://schemas.openxmlformats.org/officeDocument/2006/relationships/customXml" Target="../ink/ink78.xml"/><Relationship Id="rId5" Type="http://schemas.openxmlformats.org/officeDocument/2006/relationships/image" Target="../media/image73.png"/><Relationship Id="rId10" Type="http://schemas.openxmlformats.org/officeDocument/2006/relationships/image" Target="../media/image162.png"/><Relationship Id="rId4" Type="http://schemas.openxmlformats.org/officeDocument/2006/relationships/image" Target="../media/image72.emf"/><Relationship Id="rId9" Type="http://schemas.openxmlformats.org/officeDocument/2006/relationships/customXml" Target="../ink/ink77.xml"/></Relationships>
</file>

<file path=ppt/slides/_rels/slide5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customXml" Target="../ink/ink79.xml"/><Relationship Id="rId1" Type="http://schemas.openxmlformats.org/officeDocument/2006/relationships/slideLayout" Target="../slideLayouts/slideLayout18.xml"/><Relationship Id="rId5" Type="http://schemas.openxmlformats.org/officeDocument/2006/relationships/image" Target="../media/image103.png"/><Relationship Id="rId4" Type="http://schemas.openxmlformats.org/officeDocument/2006/relationships/customXml" Target="../ink/ink80.xml"/></Relationships>
</file>

<file path=ppt/slides/_rels/slide53.xml.rels><?xml version="1.0" encoding="UTF-8" standalone="yes"?>
<Relationships xmlns="http://schemas.openxmlformats.org/package/2006/relationships"><Relationship Id="rId3" Type="http://schemas.openxmlformats.org/officeDocument/2006/relationships/image" Target="../media/image75.emf"/><Relationship Id="rId7" Type="http://schemas.openxmlformats.org/officeDocument/2006/relationships/image" Target="../media/image105.png"/><Relationship Id="rId2" Type="http://schemas.openxmlformats.org/officeDocument/2006/relationships/image" Target="../media/image74.png"/><Relationship Id="rId1" Type="http://schemas.openxmlformats.org/officeDocument/2006/relationships/slideLayout" Target="../slideLayouts/slideLayout18.xml"/><Relationship Id="rId6" Type="http://schemas.openxmlformats.org/officeDocument/2006/relationships/customXml" Target="../ink/ink81.xml"/><Relationship Id="rId5" Type="http://schemas.openxmlformats.org/officeDocument/2006/relationships/image" Target="../media/image76.emf"/><Relationship Id="rId4" Type="http://schemas.openxmlformats.org/officeDocument/2006/relationships/package" Target="../embeddings/Microsoft_Excel_Worksheet4.xlsx"/></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DA5E1EB-8B05-7ED7-0283-9AA11D3E78D8}"/>
              </a:ext>
            </a:extLst>
          </p:cNvPr>
          <p:cNvSpPr txBox="1"/>
          <p:nvPr/>
        </p:nvSpPr>
        <p:spPr>
          <a:xfrm>
            <a:off x="640080" y="2872899"/>
            <a:ext cx="4243589" cy="2462499"/>
          </a:xfrm>
          <a:prstGeom prst="rect">
            <a:avLst/>
          </a:prstGeom>
        </p:spPr>
        <p:txBody>
          <a:bodyPr vert="horz" lIns="91440" tIns="45720" rIns="91440" bIns="45720" rtlCol="0">
            <a:normAutofit/>
          </a:bodyPr>
          <a:lstStyle/>
          <a:p>
            <a:pPr>
              <a:lnSpc>
                <a:spcPct val="90000"/>
              </a:lnSpc>
              <a:spcAft>
                <a:spcPts val="600"/>
              </a:spcAft>
            </a:pPr>
            <a:endParaRPr lang="en-US" sz="2200" dirty="0"/>
          </a:p>
          <a:p>
            <a:pPr indent="-228600">
              <a:lnSpc>
                <a:spcPct val="90000"/>
              </a:lnSpc>
              <a:spcAft>
                <a:spcPts val="600"/>
              </a:spcAft>
              <a:buFont typeface="Arial" panose="020B0604020202020204" pitchFamily="34" charset="0"/>
              <a:buChar char="•"/>
            </a:pPr>
            <a:r>
              <a:rPr lang="en-US" sz="2000" dirty="0"/>
              <a:t>Modifying the initial hypothesis </a:t>
            </a:r>
          </a:p>
          <a:p>
            <a:pPr indent="-228600">
              <a:lnSpc>
                <a:spcPct val="90000"/>
              </a:lnSpc>
              <a:spcAft>
                <a:spcPts val="600"/>
              </a:spcAft>
              <a:buFont typeface="Arial" panose="020B0604020202020204" pitchFamily="34" charset="0"/>
              <a:buChar char="•"/>
            </a:pPr>
            <a:r>
              <a:rPr lang="en-US" sz="2000" dirty="0"/>
              <a:t>How we obtain experimental results precisely in line with definite predictions under the revised hypothesis (in the spirit of the Guess-Compute-Compare method).</a:t>
            </a:r>
            <a:endParaRPr lang="en-US" sz="2200" dirty="0"/>
          </a:p>
        </p:txBody>
      </p:sp>
      <p:pic>
        <p:nvPicPr>
          <p:cNvPr id="6" name="Picture 5" descr="CPU with binary numbers and blueprint">
            <a:extLst>
              <a:ext uri="{FF2B5EF4-FFF2-40B4-BE49-F238E27FC236}">
                <a16:creationId xmlns:a16="http://schemas.microsoft.com/office/drawing/2014/main" id="{BDFC5EBB-E72B-BD87-ADB5-00EDA0BFD738}"/>
              </a:ext>
            </a:extLst>
          </p:cNvPr>
          <p:cNvPicPr>
            <a:picLocks noChangeAspect="1"/>
          </p:cNvPicPr>
          <p:nvPr/>
        </p:nvPicPr>
        <p:blipFill rotWithShape="1">
          <a:blip r:embed="rId2"/>
          <a:srcRect l="24740" r="1884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ED851D07-88C4-09D7-2E74-F1813F24D8C2}"/>
              </a:ext>
            </a:extLst>
          </p:cNvPr>
          <p:cNvSpPr txBox="1"/>
          <p:nvPr/>
        </p:nvSpPr>
        <p:spPr>
          <a:xfrm>
            <a:off x="640080" y="800100"/>
            <a:ext cx="4237057" cy="523220"/>
          </a:xfrm>
          <a:prstGeom prst="rect">
            <a:avLst/>
          </a:prstGeom>
          <a:noFill/>
        </p:spPr>
        <p:txBody>
          <a:bodyPr wrap="none" rtlCol="0">
            <a:spAutoFit/>
          </a:bodyPr>
          <a:lstStyle/>
          <a:p>
            <a:r>
              <a:rPr lang="en-US" sz="2800" dirty="0"/>
              <a:t>Language Faculty Science 2</a:t>
            </a:r>
          </a:p>
        </p:txBody>
      </p:sp>
    </p:spTree>
    <p:extLst>
      <p:ext uri="{BB962C8B-B14F-4D97-AF65-F5344CB8AC3E}">
        <p14:creationId xmlns:p14="http://schemas.microsoft.com/office/powerpoint/2010/main" val="62544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0D7643-816E-44B0-BB24-D5F7B22CC008}"/>
              </a:ext>
            </a:extLst>
          </p:cNvPr>
          <p:cNvSpPr/>
          <p:nvPr/>
        </p:nvSpPr>
        <p:spPr>
          <a:xfrm>
            <a:off x="3398634" y="3078634"/>
            <a:ext cx="8006200" cy="1384995"/>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compare the three sentences below.  For each sentence, please choose 'x' if you find it </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totally unacceptable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under the specified interpretation given in the parentheses, and 'o' if you find it </a:t>
            </a:r>
            <a:r>
              <a:rPr kumimoji="0" lang="en-US" sz="2000" b="1" i="0" u="none" strike="noStrike" kern="1200" cap="none" spc="0" normalizeH="0" baseline="0" noProof="0" dirty="0">
                <a:ln>
                  <a:noFill/>
                </a:ln>
                <a:solidFill>
                  <a:srgbClr val="009242"/>
                </a:solidFill>
                <a:effectLst/>
                <a:uLnTx/>
                <a:uFillTx/>
                <a:latin typeface="Times New Roman" panose="02020603050405020304" pitchFamily="18" charset="0"/>
                <a:ea typeface="+mn-ea"/>
                <a:cs typeface="Times New Roman" panose="02020603050405020304" pitchFamily="18" charset="0"/>
              </a:rPr>
              <a:t>acceptable at least to some extent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under the specified interpretation.</a:t>
            </a:r>
          </a:p>
        </p:txBody>
      </p:sp>
      <p:sp>
        <p:nvSpPr>
          <p:cNvPr id="3" name="Rectangle 2">
            <a:extLst>
              <a:ext uri="{FF2B5EF4-FFF2-40B4-BE49-F238E27FC236}">
                <a16:creationId xmlns:a16="http://schemas.microsoft.com/office/drawing/2014/main" id="{3044B2AF-13A4-4E57-BB38-FA2DF2475D9B}"/>
              </a:ext>
            </a:extLst>
          </p:cNvPr>
          <p:cNvSpPr/>
          <p:nvPr/>
        </p:nvSpPr>
        <p:spPr>
          <a:xfrm>
            <a:off x="3398633" y="1254484"/>
            <a:ext cx="8006200" cy="1384995"/>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find the sentence below </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totally unacceptable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under the specified interpretation given in the parentheses, please choose 'x.' If you find it </a:t>
            </a:r>
            <a:r>
              <a:rPr kumimoji="0" lang="en-US" sz="2000" b="1" i="0" u="none" strike="noStrike" kern="1200" cap="none" spc="0" normalizeH="0" baseline="0" noProof="0" dirty="0">
                <a:ln>
                  <a:noFill/>
                </a:ln>
                <a:solidFill>
                  <a:srgbClr val="009242"/>
                </a:solidFill>
                <a:effectLst/>
                <a:uLnTx/>
                <a:uFillTx/>
                <a:latin typeface="Times New Roman" panose="02020603050405020304" pitchFamily="18" charset="0"/>
                <a:ea typeface="+mn-ea"/>
                <a:cs typeface="Times New Roman" panose="02020603050405020304" pitchFamily="18" charset="0"/>
              </a:rPr>
              <a:t>acceptable at least to some extent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under the specified interpretation, please choose 'o.'</a:t>
            </a:r>
          </a:p>
        </p:txBody>
      </p:sp>
      <p:sp>
        <p:nvSpPr>
          <p:cNvPr id="4" name="TextBox 3">
            <a:extLst>
              <a:ext uri="{FF2B5EF4-FFF2-40B4-BE49-F238E27FC236}">
                <a16:creationId xmlns:a16="http://schemas.microsoft.com/office/drawing/2014/main" id="{2148BCE5-6227-4427-B211-0C61024F92FB}"/>
              </a:ext>
            </a:extLst>
          </p:cNvPr>
          <p:cNvSpPr txBox="1"/>
          <p:nvPr/>
        </p:nvSpPr>
        <p:spPr>
          <a:xfrm>
            <a:off x="2801911" y="215536"/>
            <a:ext cx="6460423" cy="523220"/>
          </a:xfrm>
          <a:prstGeom prst="rect">
            <a:avLst/>
          </a:prstGeom>
          <a:solidFill>
            <a:srgbClr val="FFFF00"/>
          </a:solidFill>
          <a:ln w="12700">
            <a:solidFill>
              <a:srgbClr val="C0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Instructions given in on-line “Experiments”</a:t>
            </a:r>
          </a:p>
        </p:txBody>
      </p:sp>
      <p:sp>
        <p:nvSpPr>
          <p:cNvPr id="5" name="TextBox 4">
            <a:extLst>
              <a:ext uri="{FF2B5EF4-FFF2-40B4-BE49-F238E27FC236}">
                <a16:creationId xmlns:a16="http://schemas.microsoft.com/office/drawing/2014/main" id="{CD0D1D6D-8035-4E4B-B448-226F563B48B4}"/>
              </a:ext>
            </a:extLst>
          </p:cNvPr>
          <p:cNvSpPr txBox="1"/>
          <p:nvPr/>
        </p:nvSpPr>
        <p:spPr>
          <a:xfrm>
            <a:off x="608201" y="4790627"/>
            <a:ext cx="10733714" cy="1508105"/>
          </a:xfrm>
          <a:prstGeom prst="rect">
            <a:avLst/>
          </a:prstGeom>
          <a:solidFill>
            <a:schemeClr val="accent2">
              <a:lumMod val="40000"/>
              <a:lumOff val="60000"/>
            </a:schemeClr>
          </a:solidFill>
          <a:ln w="38100">
            <a:solidFill>
              <a:srgbClr val="C00000"/>
            </a:solidFill>
          </a:ln>
        </p:spPr>
        <p:txBody>
          <a:bodyPr wrap="square" rtlCol="0">
            <a:spAutoFit/>
          </a:bodyPr>
          <a:lstStyle/>
          <a:p>
            <a:pPr lvl="0">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reference to “</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total unacceptability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in line with our pursuit</a:t>
            </a:r>
            <a:r>
              <a:rPr kumimoji="0" lang="en-US" sz="2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definite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experimental results, required by the “Guess-Compute-Compare” method.  Without </a:t>
            </a:r>
            <a:r>
              <a:rPr kumimoji="0" lang="en-US" sz="24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definite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experimental results, we cannot compare our </a:t>
            </a:r>
            <a:r>
              <a:rPr kumimoji="0" lang="en-US" sz="24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definite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predictions</a:t>
            </a:r>
            <a:r>
              <a:rPr kumimoji="0" lang="en-US" sz="20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with our experimental results, making it impossible to carry out the “Compare” part of </a:t>
            </a:r>
            <a:r>
              <a:rPr lang="en-US" sz="2000" dirty="0">
                <a:solidFill>
                  <a:prstClr val="black"/>
                </a:solidFill>
                <a:latin typeface="Times New Roman" panose="02020603050405020304" pitchFamily="18" charset="0"/>
                <a:cs typeface="Times New Roman" panose="02020603050405020304" pitchFamily="18" charset="0"/>
              </a:rPr>
              <a:t>“Guess-Compute-Compare”.</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EC3D047-9A91-4DAB-B89C-C1E94E0BC963}"/>
              </a:ext>
            </a:extLst>
          </p:cNvPr>
          <p:cNvSpPr txBox="1"/>
          <p:nvPr/>
        </p:nvSpPr>
        <p:spPr>
          <a:xfrm>
            <a:off x="788783" y="1090659"/>
            <a:ext cx="2609850" cy="923330"/>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When seeing one example sentence at a time, the instructions are:</a:t>
            </a:r>
          </a:p>
        </p:txBody>
      </p:sp>
      <p:sp>
        <p:nvSpPr>
          <p:cNvPr id="10" name="TextBox 9">
            <a:extLst>
              <a:ext uri="{FF2B5EF4-FFF2-40B4-BE49-F238E27FC236}">
                <a16:creationId xmlns:a16="http://schemas.microsoft.com/office/drawing/2014/main" id="{6274F2B6-0C4A-70F1-92E3-3B811B102D9B}"/>
              </a:ext>
            </a:extLst>
          </p:cNvPr>
          <p:cNvSpPr txBox="1"/>
          <p:nvPr/>
        </p:nvSpPr>
        <p:spPr>
          <a:xfrm>
            <a:off x="788783" y="2921395"/>
            <a:ext cx="2609850" cy="923330"/>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When seeing a set of three example sentences at a time, the instructions are:</a:t>
            </a:r>
          </a:p>
        </p:txBody>
      </p:sp>
    </p:spTree>
    <p:extLst>
      <p:ext uri="{BB962C8B-B14F-4D97-AF65-F5344CB8AC3E}">
        <p14:creationId xmlns:p14="http://schemas.microsoft.com/office/powerpoint/2010/main" val="7070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90FAB6-FE25-4CF7-887B-D14B87F7AD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634CB-E41E-48C8-B971-B44D5B76D33F}"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3" name="TextBox 2">
            <a:extLst>
              <a:ext uri="{FF2B5EF4-FFF2-40B4-BE49-F238E27FC236}">
                <a16:creationId xmlns:a16="http://schemas.microsoft.com/office/drawing/2014/main" id="{7FE73C2C-E770-4F94-AC0D-993C0F48025A}"/>
              </a:ext>
            </a:extLst>
          </p:cNvPr>
          <p:cNvSpPr txBox="1"/>
          <p:nvPr/>
        </p:nvSpPr>
        <p:spPr>
          <a:xfrm>
            <a:off x="1413899" y="1530471"/>
            <a:ext cx="10082606"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According to our hypothesis about SVO, </a:t>
            </a:r>
            <a:r>
              <a:rPr kumimoji="0" lang="en-US" sz="2800" b="0" i="1" u="none" strike="noStrike" kern="1200" cap="none" spc="0" normalizeH="0" baseline="0" noProof="0" dirty="0">
                <a:ln>
                  <a:noFill/>
                </a:ln>
                <a:solidFill>
                  <a:srgbClr val="C00000"/>
                </a:solidFill>
                <a:effectLst/>
                <a:uLnTx/>
                <a:uFillTx/>
                <a:latin typeface="Times New Roman" panose="02020603050405020304"/>
                <a:ea typeface="+mn-ea"/>
                <a:cs typeface="+mn-cs"/>
              </a:rPr>
              <a:t>every boy</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 in </a:t>
            </a:r>
            <a:r>
              <a:rPr kumimoji="0" lang="en-US" sz="2800" b="0" i="1" u="none" strike="noStrike" kern="1200" cap="none" spc="0" normalizeH="0" baseline="0" noProof="0" dirty="0">
                <a:ln>
                  <a:noFill/>
                </a:ln>
                <a:solidFill>
                  <a:schemeClr val="accent6">
                    <a:lumMod val="75000"/>
                  </a:schemeClr>
                </a:solidFill>
                <a:effectLst/>
                <a:uLnTx/>
                <a:uFillTx/>
                <a:latin typeface="Times New Roman" panose="02020603050405020304"/>
                <a:ea typeface="+mn-ea"/>
                <a:cs typeface="+mn-cs"/>
              </a:rPr>
              <a:t>His</a:t>
            </a:r>
            <a:r>
              <a:rPr kumimoji="0" lang="en-US" sz="2800" b="0" i="1" u="none" strike="noStrike" kern="1200" cap="none" spc="0" normalizeH="0" baseline="0" noProof="0" dirty="0">
                <a:ln>
                  <a:noFill/>
                </a:ln>
                <a:effectLst/>
                <a:uLnTx/>
                <a:uFillTx/>
                <a:latin typeface="Times New Roman" panose="02020603050405020304"/>
                <a:ea typeface="+mn-ea"/>
                <a:cs typeface="+mn-cs"/>
              </a:rPr>
              <a:t> father praised </a:t>
            </a:r>
            <a:r>
              <a:rPr kumimoji="0" lang="en-US" sz="2800" b="0" i="1" u="none" strike="noStrike" kern="1200" cap="none" spc="0" normalizeH="0" baseline="0" noProof="0" dirty="0">
                <a:ln>
                  <a:noFill/>
                </a:ln>
                <a:solidFill>
                  <a:srgbClr val="C00000"/>
                </a:solidFill>
                <a:effectLst/>
                <a:uLnTx/>
                <a:uFillTx/>
                <a:latin typeface="Times New Roman" panose="02020603050405020304"/>
                <a:ea typeface="+mn-ea"/>
                <a:cs typeface="+mn-cs"/>
              </a:rPr>
              <a:t>every boy</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 does not c-command </a:t>
            </a:r>
            <a:r>
              <a:rPr kumimoji="0" lang="en-US" sz="2800" b="0" i="1" u="none" strike="noStrike" kern="1200" cap="none" spc="0" normalizeH="0" baseline="0" noProof="0" dirty="0">
                <a:ln>
                  <a:noFill/>
                </a:ln>
                <a:solidFill>
                  <a:srgbClr val="00B050"/>
                </a:solidFill>
                <a:effectLst/>
                <a:uLnTx/>
                <a:uFillTx/>
                <a:latin typeface="Times New Roman" panose="02020603050405020304"/>
                <a:ea typeface="+mn-ea"/>
                <a:cs typeface="+mn-cs"/>
              </a:rPr>
              <a:t>his</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 in the merge-generated set corresponding to this sentence</a:t>
            </a:r>
            <a:r>
              <a:rPr lang="en-US" sz="2400" dirty="0">
                <a:solidFill>
                  <a:prstClr val="black"/>
                </a:solidFill>
                <a:latin typeface="Times New Roman" panose="02020603050405020304"/>
              </a:rPr>
              <a:t>, i.e., </a:t>
            </a:r>
            <a:r>
              <a:rPr lang="en-US" sz="2400" dirty="0"/>
              <a:t>{{</a:t>
            </a:r>
            <a:r>
              <a:rPr lang="en-US" sz="2400" dirty="0">
                <a:solidFill>
                  <a:srgbClr val="00B050"/>
                </a:solidFill>
              </a:rPr>
              <a:t>his</a:t>
            </a:r>
            <a:r>
              <a:rPr lang="en-US" sz="2400" dirty="0"/>
              <a:t> father}, {praised, </a:t>
            </a:r>
            <a:r>
              <a:rPr lang="en-US" sz="2400" dirty="0">
                <a:solidFill>
                  <a:srgbClr val="C00000"/>
                </a:solidFill>
              </a:rPr>
              <a:t>every boy</a:t>
            </a:r>
            <a:r>
              <a:rPr lang="en-US" sz="24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panose="02020603050405020304"/>
            </a:endParaRPr>
          </a:p>
          <a:p>
            <a:pPr lvl="0">
              <a:defRPr/>
            </a:pP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Likewise,</a:t>
            </a:r>
            <a:r>
              <a:rPr kumimoji="0" lang="en-US" sz="2400" b="0" i="0" u="none" strike="noStrike" kern="1200" cap="none" spc="0" normalizeH="0" noProof="0" dirty="0">
                <a:ln>
                  <a:noFill/>
                </a:ln>
                <a:solidFill>
                  <a:prstClr val="black"/>
                </a:solidFill>
                <a:effectLst/>
                <a:uLnTx/>
                <a:uFillTx/>
                <a:latin typeface="Times New Roman" panose="02020603050405020304"/>
                <a:ea typeface="+mn-ea"/>
                <a:cs typeface="+mn-cs"/>
              </a:rPr>
              <a:t> </a:t>
            </a:r>
            <a:r>
              <a:rPr lang="en-US" sz="2800" i="1" dirty="0">
                <a:solidFill>
                  <a:srgbClr val="C00000"/>
                </a:solidFill>
              </a:rPr>
              <a:t>more than one boy</a:t>
            </a:r>
            <a:r>
              <a:rPr lang="en-US" sz="2400" dirty="0">
                <a:solidFill>
                  <a:prstClr val="black"/>
                </a:solidFill>
              </a:rPr>
              <a:t> in </a:t>
            </a:r>
            <a:r>
              <a:rPr lang="en-US" sz="2800" i="1" dirty="0">
                <a:solidFill>
                  <a:schemeClr val="accent6">
                    <a:lumMod val="75000"/>
                  </a:schemeClr>
                </a:solidFill>
              </a:rPr>
              <a:t>His</a:t>
            </a:r>
            <a:r>
              <a:rPr lang="en-US" sz="2800" i="1" dirty="0"/>
              <a:t> father praised </a:t>
            </a:r>
            <a:r>
              <a:rPr lang="en-US" sz="2800" i="1" dirty="0">
                <a:solidFill>
                  <a:srgbClr val="C00000"/>
                </a:solidFill>
              </a:rPr>
              <a:t>more than one boy</a:t>
            </a:r>
            <a:r>
              <a:rPr lang="en-US" sz="2400" dirty="0">
                <a:solidFill>
                  <a:prstClr val="black"/>
                </a:solidFill>
              </a:rPr>
              <a:t> does not c-command </a:t>
            </a:r>
            <a:r>
              <a:rPr lang="en-US" sz="2800" i="1" dirty="0">
                <a:solidFill>
                  <a:srgbClr val="00B050"/>
                </a:solidFill>
              </a:rPr>
              <a:t>his</a:t>
            </a:r>
            <a:r>
              <a:rPr lang="en-US" sz="2400" dirty="0">
                <a:solidFill>
                  <a:prstClr val="black"/>
                </a:solidFill>
              </a:rPr>
              <a:t> in the merge-generated set corresponding to this sentence, i.e., </a:t>
            </a:r>
            <a:r>
              <a:rPr lang="en-US" sz="2400" dirty="0"/>
              <a:t>{{</a:t>
            </a:r>
            <a:r>
              <a:rPr lang="en-US" sz="2400" dirty="0">
                <a:solidFill>
                  <a:schemeClr val="accent6">
                    <a:lumMod val="75000"/>
                  </a:schemeClr>
                </a:solidFill>
              </a:rPr>
              <a:t>his</a:t>
            </a:r>
            <a:r>
              <a:rPr lang="en-US" sz="2400" dirty="0"/>
              <a:t> father}, {praised, </a:t>
            </a:r>
            <a:r>
              <a:rPr lang="en-US" sz="2400" dirty="0">
                <a:solidFill>
                  <a:srgbClr val="C00000"/>
                </a:solidFill>
              </a:rPr>
              <a:t>more than one boy</a:t>
            </a:r>
            <a:r>
              <a:rPr lang="en-US" sz="2400" dirty="0"/>
              <a:t>}}.</a:t>
            </a:r>
            <a:endPar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812376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42B49E-DBB3-8E4B-E51F-3A111EC1566A}"/>
              </a:ext>
            </a:extLst>
          </p:cNvPr>
          <p:cNvSpPr>
            <a:spLocks noGrp="1"/>
          </p:cNvSpPr>
          <p:nvPr>
            <p:ph type="sldNum" sz="quarter" idx="12"/>
          </p:nvPr>
        </p:nvSpPr>
        <p:spPr/>
        <p:txBody>
          <a:bodyPr/>
          <a:lstStyle/>
          <a:p>
            <a:fld id="{8C2634CB-E41E-48C8-B971-B44D5B76D33F}" type="slidenum">
              <a:rPr lang="en-US" smtClean="0"/>
              <a:t>12</a:t>
            </a:fld>
            <a:endParaRPr lang="en-US"/>
          </a:p>
        </p:txBody>
      </p:sp>
      <p:sp>
        <p:nvSpPr>
          <p:cNvPr id="3" name="TextBox 2">
            <a:extLst>
              <a:ext uri="{FF2B5EF4-FFF2-40B4-BE49-F238E27FC236}">
                <a16:creationId xmlns:a16="http://schemas.microsoft.com/office/drawing/2014/main" id="{4E356912-8110-3AD5-D5C8-76CBA2167A1A}"/>
              </a:ext>
            </a:extLst>
          </p:cNvPr>
          <p:cNvSpPr txBox="1"/>
          <p:nvPr/>
        </p:nvSpPr>
        <p:spPr>
          <a:xfrm>
            <a:off x="359805" y="588971"/>
            <a:ext cx="11606212" cy="4647426"/>
          </a:xfrm>
          <a:prstGeom prst="rect">
            <a:avLst/>
          </a:prstGeom>
          <a:solidFill>
            <a:schemeClr val="accent2">
              <a:lumMod val="20000"/>
              <a:lumOff val="80000"/>
            </a:schemeClr>
          </a:solidFill>
        </p:spPr>
        <p:txBody>
          <a:bodyPr wrap="square" rtlCol="0">
            <a:spAutoFit/>
          </a:bodyPr>
          <a:lstStyle/>
          <a:p>
            <a:r>
              <a:rPr lang="en-US" sz="2400" dirty="0"/>
              <a:t>We then </a:t>
            </a:r>
            <a:r>
              <a:rPr lang="en-US" sz="3200" b="1" i="1" dirty="0">
                <a:solidFill>
                  <a:srgbClr val="C00000"/>
                </a:solidFill>
              </a:rPr>
              <a:t>predict</a:t>
            </a:r>
            <a:r>
              <a:rPr lang="en-US" sz="2400" dirty="0"/>
              <a:t>:</a:t>
            </a:r>
          </a:p>
          <a:p>
            <a:r>
              <a:rPr lang="en-US" sz="2400" dirty="0"/>
              <a:t> BVA(more than one boy, his) is </a:t>
            </a:r>
            <a:r>
              <a:rPr lang="en-US" sz="3200" dirty="0">
                <a:solidFill>
                  <a:srgbClr val="C00000"/>
                </a:solidFill>
              </a:rPr>
              <a:t>impossible</a:t>
            </a:r>
            <a:r>
              <a:rPr lang="en-US" sz="2400" dirty="0"/>
              <a:t> in ‘</a:t>
            </a:r>
            <a:r>
              <a:rPr lang="en-US" sz="2400" dirty="0">
                <a:solidFill>
                  <a:srgbClr val="00B050"/>
                </a:solidFill>
              </a:rPr>
              <a:t>His</a:t>
            </a:r>
            <a:r>
              <a:rPr lang="en-US" sz="2400" dirty="0"/>
              <a:t> father praised </a:t>
            </a:r>
            <a:r>
              <a:rPr lang="en-US" sz="2400" dirty="0">
                <a:solidFill>
                  <a:srgbClr val="C00000"/>
                </a:solidFill>
              </a:rPr>
              <a:t>more than one boy</a:t>
            </a:r>
            <a:r>
              <a:rPr lang="en-US" sz="2400" dirty="0"/>
              <a:t>’ </a:t>
            </a:r>
          </a:p>
          <a:p>
            <a:r>
              <a:rPr lang="en-US" sz="2400" dirty="0"/>
              <a:t> BVA(every boy, his) is </a:t>
            </a:r>
            <a:r>
              <a:rPr lang="en-US" sz="3200" dirty="0">
                <a:solidFill>
                  <a:srgbClr val="C00000"/>
                </a:solidFill>
              </a:rPr>
              <a:t>impossible</a:t>
            </a:r>
            <a:r>
              <a:rPr lang="en-US" sz="2400" dirty="0"/>
              <a:t> in ‘</a:t>
            </a:r>
            <a:r>
              <a:rPr lang="en-US" sz="2400" dirty="0">
                <a:solidFill>
                  <a:srgbClr val="00B050"/>
                </a:solidFill>
              </a:rPr>
              <a:t>His</a:t>
            </a:r>
            <a:r>
              <a:rPr lang="en-US" sz="2400" dirty="0"/>
              <a:t> father praised </a:t>
            </a:r>
            <a:r>
              <a:rPr lang="en-US" sz="2400" dirty="0">
                <a:solidFill>
                  <a:srgbClr val="C00000"/>
                </a:solidFill>
              </a:rPr>
              <a:t>every boy</a:t>
            </a:r>
            <a:r>
              <a:rPr lang="en-US" sz="2400" dirty="0"/>
              <a:t>’.  </a:t>
            </a:r>
          </a:p>
          <a:p>
            <a:endParaRPr lang="en-US" sz="2400" dirty="0"/>
          </a:p>
          <a:p>
            <a:r>
              <a:rPr lang="en-US" sz="2400" dirty="0"/>
              <a:t>Many speakers, however, accept the BVA in such sentences.</a:t>
            </a:r>
          </a:p>
          <a:p>
            <a:endParaRPr lang="en-US" sz="2400" dirty="0"/>
          </a:p>
          <a:p>
            <a:r>
              <a:rPr lang="en-US" sz="2400" dirty="0"/>
              <a:t>Speakers who accept such sentences (at least to some extent) with the BVA(X, Y), where X does not c-command Y in their corresponding merge-generating set, </a:t>
            </a:r>
            <a:r>
              <a:rPr lang="en-US" sz="3200" dirty="0">
                <a:solidFill>
                  <a:srgbClr val="C00000"/>
                </a:solidFill>
              </a:rPr>
              <a:t>even once</a:t>
            </a:r>
            <a:r>
              <a:rPr lang="en-US" sz="2400" dirty="0"/>
              <a:t>,  are represented in our Venn Diagram as a </a:t>
            </a:r>
            <a:r>
              <a:rPr lang="en-US" sz="2400" dirty="0">
                <a:solidFill>
                  <a:srgbClr val="C00000"/>
                </a:solidFill>
              </a:rPr>
              <a:t>Red *</a:t>
            </a:r>
            <a:r>
              <a:rPr lang="en-US" sz="2400" dirty="0"/>
              <a:t>.</a:t>
            </a:r>
          </a:p>
          <a:p>
            <a:endParaRPr lang="en-US" sz="2400" dirty="0"/>
          </a:p>
          <a:p>
            <a:r>
              <a:rPr lang="en-US" sz="2400" dirty="0"/>
              <a:t>If everything is “good”, no individual should be represented as </a:t>
            </a:r>
            <a:r>
              <a:rPr lang="en-US" sz="2400" dirty="0">
                <a:solidFill>
                  <a:srgbClr val="C00000"/>
                </a:solidFill>
              </a:rPr>
              <a:t>Red *.</a:t>
            </a:r>
            <a:endParaRPr lang="en-US" sz="2400" dirty="0"/>
          </a:p>
        </p:txBody>
      </p:sp>
    </p:spTree>
    <p:extLst>
      <p:ext uri="{BB962C8B-B14F-4D97-AF65-F5344CB8AC3E}">
        <p14:creationId xmlns:p14="http://schemas.microsoft.com/office/powerpoint/2010/main" val="257944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7F1A05-FA1A-F430-51DD-67EF069D7B55}"/>
              </a:ext>
            </a:extLst>
          </p:cNvPr>
          <p:cNvSpPr>
            <a:spLocks noGrp="1"/>
          </p:cNvSpPr>
          <p:nvPr>
            <p:ph type="sldNum" sz="quarter" idx="12"/>
          </p:nvPr>
        </p:nvSpPr>
        <p:spPr/>
        <p:txBody>
          <a:bodyPr/>
          <a:lstStyle/>
          <a:p>
            <a:fld id="{80403D82-DF55-465F-90B0-7B8D412CEFD1}" type="slidenum">
              <a:rPr lang="en-US" smtClean="0"/>
              <a:t>13</a:t>
            </a:fld>
            <a:endParaRPr lang="en-US" dirty="0"/>
          </a:p>
        </p:txBody>
      </p:sp>
      <p:pic>
        <p:nvPicPr>
          <p:cNvPr id="6" name="Picture 5">
            <a:extLst>
              <a:ext uri="{FF2B5EF4-FFF2-40B4-BE49-F238E27FC236}">
                <a16:creationId xmlns:a16="http://schemas.microsoft.com/office/drawing/2014/main" id="{84CE269E-980E-6082-D8F4-4EB4341ECFCC}"/>
              </a:ext>
            </a:extLst>
          </p:cNvPr>
          <p:cNvPicPr>
            <a:picLocks noChangeAspect="1"/>
          </p:cNvPicPr>
          <p:nvPr/>
        </p:nvPicPr>
        <p:blipFill>
          <a:blip r:embed="rId2">
            <a:extLst>
              <a:ext uri="{28A0092B-C50C-407E-A947-70E740481C1C}">
                <a14:useLocalDpi xmlns:a14="http://schemas.microsoft.com/office/drawing/2010/main" val="0"/>
              </a:ext>
            </a:extLst>
          </a:blip>
          <a:srcRect l="26745" t="3505" r="22700" b="9791"/>
          <a:stretch/>
        </p:blipFill>
        <p:spPr>
          <a:xfrm>
            <a:off x="3312741" y="240356"/>
            <a:ext cx="6050716" cy="5946213"/>
          </a:xfrm>
          <a:prstGeom prst="rect">
            <a:avLst/>
          </a:prstGeom>
        </p:spPr>
      </p:pic>
    </p:spTree>
    <p:extLst>
      <p:ext uri="{BB962C8B-B14F-4D97-AF65-F5344CB8AC3E}">
        <p14:creationId xmlns:p14="http://schemas.microsoft.com/office/powerpoint/2010/main" val="394744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55674F-5D10-355C-9499-1CE1C5757035}"/>
              </a:ext>
            </a:extLst>
          </p:cNvPr>
          <p:cNvSpPr>
            <a:spLocks noGrp="1"/>
          </p:cNvSpPr>
          <p:nvPr>
            <p:ph type="sldNum" sz="quarter" idx="12"/>
          </p:nvPr>
        </p:nvSpPr>
        <p:spPr/>
        <p:txBody>
          <a:bodyPr/>
          <a:lstStyle/>
          <a:p>
            <a:fld id="{80403D82-DF55-465F-90B0-7B8D412CEFD1}" type="slidenum">
              <a:rPr lang="en-US" smtClean="0"/>
              <a:t>14</a:t>
            </a:fld>
            <a:endParaRPr lang="en-US" dirty="0"/>
          </a:p>
        </p:txBody>
      </p:sp>
      <p:sp>
        <p:nvSpPr>
          <p:cNvPr id="3" name="TextBox 2">
            <a:extLst>
              <a:ext uri="{FF2B5EF4-FFF2-40B4-BE49-F238E27FC236}">
                <a16:creationId xmlns:a16="http://schemas.microsoft.com/office/drawing/2014/main" id="{D782E5D5-57E0-402C-B0F7-F72D4C9B12EA}"/>
              </a:ext>
            </a:extLst>
          </p:cNvPr>
          <p:cNvSpPr txBox="1"/>
          <p:nvPr/>
        </p:nvSpPr>
        <p:spPr>
          <a:xfrm>
            <a:off x="1104347" y="3096589"/>
            <a:ext cx="10249453" cy="677108"/>
          </a:xfrm>
          <a:prstGeom prst="rect">
            <a:avLst/>
          </a:prstGeom>
          <a:noFill/>
        </p:spPr>
        <p:txBody>
          <a:bodyPr wrap="square" rtlCol="0">
            <a:spAutoFit/>
          </a:bodyPr>
          <a:lstStyle/>
          <a:p>
            <a:r>
              <a:rPr lang="en-US" dirty="0"/>
              <a:t>One might wonder if this might be because the speakers are not reliable due to inattentiveness, for example, and suspect that </a:t>
            </a:r>
            <a:r>
              <a:rPr lang="en-US" sz="2000" dirty="0">
                <a:solidFill>
                  <a:srgbClr val="C00000"/>
                </a:solidFill>
              </a:rPr>
              <a:t>Red *</a:t>
            </a:r>
            <a:r>
              <a:rPr lang="en-US" dirty="0"/>
              <a:t>’s will disappear once we focus on reliable speakers.</a:t>
            </a:r>
          </a:p>
        </p:txBody>
      </p:sp>
    </p:spTree>
    <p:extLst>
      <p:ext uri="{BB962C8B-B14F-4D97-AF65-F5344CB8AC3E}">
        <p14:creationId xmlns:p14="http://schemas.microsoft.com/office/powerpoint/2010/main" val="882974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DD443-133B-16C1-9FA2-1DF8574A339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DA0C5-4704-2AE4-BEAC-9286CBD356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5" name="TextBox 4">
            <a:extLst>
              <a:ext uri="{FF2B5EF4-FFF2-40B4-BE49-F238E27FC236}">
                <a16:creationId xmlns:a16="http://schemas.microsoft.com/office/drawing/2014/main" id="{782427EE-9C21-F767-B94E-8F86417D8E16}"/>
              </a:ext>
            </a:extLst>
          </p:cNvPr>
          <p:cNvSpPr txBox="1"/>
          <p:nvPr/>
        </p:nvSpPr>
        <p:spPr>
          <a:xfrm>
            <a:off x="466943" y="242153"/>
            <a:ext cx="11808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BVA31-75</a:t>
            </a:r>
          </a:p>
        </p:txBody>
      </p:sp>
      <p:sp>
        <p:nvSpPr>
          <p:cNvPr id="3" name="TextBox 2">
            <a:extLst>
              <a:ext uri="{FF2B5EF4-FFF2-40B4-BE49-F238E27FC236}">
                <a16:creationId xmlns:a16="http://schemas.microsoft.com/office/drawing/2014/main" id="{D9B3343B-3ED6-68F7-8B43-C7937CC6BD99}"/>
              </a:ext>
            </a:extLst>
          </p:cNvPr>
          <p:cNvSpPr txBox="1"/>
          <p:nvPr/>
        </p:nvSpPr>
        <p:spPr>
          <a:xfrm>
            <a:off x="293237" y="5536325"/>
            <a:ext cx="5707513" cy="923330"/>
          </a:xfrm>
          <a:prstGeom prst="rect">
            <a:avLst/>
          </a:prstGeom>
          <a:solidFill>
            <a:schemeClr val="accent4"/>
          </a:solidFill>
        </p:spPr>
        <p:txBody>
          <a:bodyPr wrap="square" rtlCol="0">
            <a:spAutoFit/>
          </a:bodyPr>
          <a:lstStyle/>
          <a:p>
            <a:pPr lvl="0">
              <a:defRPr/>
            </a:pPr>
            <a:r>
              <a:rPr lang="en-US" dirty="0">
                <a:solidFill>
                  <a:prstClr val="black"/>
                </a:solidFill>
                <a:latin typeface="Times New Roman"/>
              </a:rPr>
              <a:t>Even if we focus on speakers who have passed all relevant Sub-Experiment tests, we still have many </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red</a:t>
            </a:r>
            <a:r>
              <a:rPr kumimoji="0" lang="en-US" sz="1800" b="0" i="0" u="none" strike="noStrike" kern="1200" cap="none" spc="0" normalizeH="0" noProof="0" dirty="0">
                <a:ln>
                  <a:noFill/>
                </a:ln>
                <a:solidFill>
                  <a:prstClr val="black"/>
                </a:solidFill>
                <a:effectLst/>
                <a:uLnTx/>
                <a:uFillTx/>
                <a:latin typeface="Times New Roman"/>
                <a:ea typeface="+mn-ea"/>
                <a:cs typeface="+mn-cs"/>
              </a:rPr>
              <a:t> </a:t>
            </a:r>
            <a:r>
              <a:rPr lang="en-US" dirty="0">
                <a:solidFill>
                  <a:srgbClr val="C00000"/>
                </a:solidFill>
              </a:rPr>
              <a:t>Red *’</a:t>
            </a:r>
            <a:r>
              <a:rPr lang="en-US" dirty="0"/>
              <a:t>s,</a:t>
            </a:r>
            <a:r>
              <a:rPr kumimoji="0" lang="en-US" sz="1800" b="0" i="0" u="none" strike="noStrike" kern="1200" cap="none" spc="0" normalizeH="0" noProof="0" dirty="0">
                <a:ln>
                  <a:noFill/>
                </a:ln>
                <a:solidFill>
                  <a:prstClr val="black"/>
                </a:solidFill>
                <a:effectLst/>
                <a:uLnTx/>
                <a:uFillTx/>
                <a:latin typeface="Times New Roman"/>
                <a:ea typeface="+mn-ea"/>
                <a:cs typeface="+mn-cs"/>
              </a:rPr>
              <a:t> as seen in the Circle in this diagram</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a:t>
            </a:r>
          </a:p>
        </p:txBody>
      </p:sp>
      <p:sp>
        <p:nvSpPr>
          <p:cNvPr id="6" name="TextBox 5">
            <a:extLst>
              <a:ext uri="{FF2B5EF4-FFF2-40B4-BE49-F238E27FC236}">
                <a16:creationId xmlns:a16="http://schemas.microsoft.com/office/drawing/2014/main" id="{A23C5536-E74A-59BF-50E0-74403FC913F0}"/>
              </a:ext>
            </a:extLst>
          </p:cNvPr>
          <p:cNvSpPr txBox="1"/>
          <p:nvPr/>
        </p:nvSpPr>
        <p:spPr>
          <a:xfrm>
            <a:off x="361903" y="938892"/>
            <a:ext cx="5434059"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If a speaker responded, “Acceptable at least to some extent”,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even once</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on </a:t>
            </a:r>
            <a:r>
              <a:rPr kumimoji="0" lang="en-US" sz="1800" b="0" i="0" u="none" strike="noStrike" kern="1200" cap="none" spc="0" normalizeH="0" baseline="0" noProof="0" dirty="0">
                <a:ln>
                  <a:noFill/>
                </a:ln>
                <a:solidFill>
                  <a:srgbClr val="C00000"/>
                </a:solidFill>
                <a:effectLst/>
                <a:uLnTx/>
                <a:uFillTx/>
                <a:latin typeface="Times New Roman"/>
                <a:ea typeface="+mn-ea"/>
                <a:cs typeface="+mn-cs"/>
              </a:rPr>
              <a:t>Schema B1 of Top31-48</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for example, the speaker is considered as failing the Top31-48 test and is placed outside the “All Subs” Circle.</a:t>
            </a:r>
          </a:p>
        </p:txBody>
      </p:sp>
      <p:sp>
        <p:nvSpPr>
          <p:cNvPr id="22" name="TextBox 21">
            <a:extLst>
              <a:ext uri="{FF2B5EF4-FFF2-40B4-BE49-F238E27FC236}">
                <a16:creationId xmlns:a16="http://schemas.microsoft.com/office/drawing/2014/main" id="{D185BF9D-DB8F-9E27-AF84-8BE5B97C834E}"/>
              </a:ext>
            </a:extLst>
          </p:cNvPr>
          <p:cNvSpPr txBox="1"/>
          <p:nvPr/>
        </p:nvSpPr>
        <p:spPr>
          <a:xfrm>
            <a:off x="581084" y="2803014"/>
            <a:ext cx="5297120" cy="1815882"/>
          </a:xfrm>
          <a:prstGeom prst="rect">
            <a:avLst/>
          </a:prstGeom>
          <a:noFill/>
        </p:spPr>
        <p:txBody>
          <a:bodyPr wrap="square">
            <a:spAutoFit/>
          </a:bodyPr>
          <a:lstStyle/>
          <a:p>
            <a:pPr marL="0" marR="0">
              <a:spcBef>
                <a:spcPts val="0"/>
              </a:spcBef>
              <a:spcAft>
                <a:spcPts val="0"/>
              </a:spcAft>
              <a:tabLst>
                <a:tab pos="288290" algn="l"/>
              </a:tabLst>
            </a:pPr>
            <a:r>
              <a:rPr lang="en-US" sz="1600" b="1" dirty="0">
                <a:effectLst/>
                <a:latin typeface="Times New Roman" panose="02020603050405020304" pitchFamily="18" charset="0"/>
                <a:ea typeface="MS Mincho" panose="02020609040205080304" pitchFamily="49" charset="-128"/>
              </a:rPr>
              <a:t>Top31-48</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Schema A1 (Under the interpretation "Mary praised Bill" )</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			Bill, Mary praised.</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Schema B1 (Under the interpretation "Mary praised Bill" )</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			Bill, Mary praised John.</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Schema C1 (Under the interpretation "Mary praised Bill" )</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			Bill, Mary praised him.</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23" name="Ink 22">
                <a:extLst>
                  <a:ext uri="{FF2B5EF4-FFF2-40B4-BE49-F238E27FC236}">
                    <a16:creationId xmlns:a16="http://schemas.microsoft.com/office/drawing/2014/main" id="{38D76CF8-C3AE-98C1-8A63-ADC1A1FBE869}"/>
                  </a:ext>
                </a:extLst>
              </p14:cNvPr>
              <p14:cNvContentPartPr/>
              <p14:nvPr/>
            </p14:nvContentPartPr>
            <p14:xfrm>
              <a:off x="2888850" y="1613947"/>
              <a:ext cx="2250000" cy="34560"/>
            </p14:xfrm>
          </p:contentPart>
        </mc:Choice>
        <mc:Fallback xmlns="">
          <p:pic>
            <p:nvPicPr>
              <p:cNvPr id="23" name="Ink 22">
                <a:extLst>
                  <a:ext uri="{FF2B5EF4-FFF2-40B4-BE49-F238E27FC236}">
                    <a16:creationId xmlns:a16="http://schemas.microsoft.com/office/drawing/2014/main" id="{38D76CF8-C3AE-98C1-8A63-ADC1A1FBE869}"/>
                  </a:ext>
                </a:extLst>
              </p:cNvPr>
              <p:cNvPicPr/>
              <p:nvPr/>
            </p:nvPicPr>
            <p:blipFill>
              <a:blip r:embed="rId3"/>
              <a:stretch>
                <a:fillRect/>
              </a:stretch>
            </p:blipFill>
            <p:spPr>
              <a:xfrm>
                <a:off x="2871210" y="1596307"/>
                <a:ext cx="2285640" cy="70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25" name="Ink 24">
                <a:extLst>
                  <a:ext uri="{FF2B5EF4-FFF2-40B4-BE49-F238E27FC236}">
                    <a16:creationId xmlns:a16="http://schemas.microsoft.com/office/drawing/2014/main" id="{C29B375D-FCDF-617E-0379-5C3F2CF4E1EE}"/>
                  </a:ext>
                </a:extLst>
              </p14:cNvPr>
              <p14:cNvContentPartPr/>
              <p14:nvPr/>
            </p14:nvContentPartPr>
            <p14:xfrm>
              <a:off x="299370" y="1645987"/>
              <a:ext cx="2703600" cy="2113560"/>
            </p14:xfrm>
          </p:contentPart>
        </mc:Choice>
        <mc:Fallback xmlns="">
          <p:pic>
            <p:nvPicPr>
              <p:cNvPr id="25" name="Ink 24">
                <a:extLst>
                  <a:ext uri="{FF2B5EF4-FFF2-40B4-BE49-F238E27FC236}">
                    <a16:creationId xmlns:a16="http://schemas.microsoft.com/office/drawing/2014/main" id="{C29B375D-FCDF-617E-0379-5C3F2CF4E1EE}"/>
                  </a:ext>
                </a:extLst>
              </p:cNvPr>
              <p:cNvPicPr/>
              <p:nvPr/>
            </p:nvPicPr>
            <p:blipFill>
              <a:blip r:embed="rId5"/>
              <a:stretch>
                <a:fillRect/>
              </a:stretch>
            </p:blipFill>
            <p:spPr>
              <a:xfrm>
                <a:off x="281730" y="1628347"/>
                <a:ext cx="2739240" cy="2149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26" name="Ink 25">
                <a:extLst>
                  <a:ext uri="{FF2B5EF4-FFF2-40B4-BE49-F238E27FC236}">
                    <a16:creationId xmlns:a16="http://schemas.microsoft.com/office/drawing/2014/main" id="{E6D6660F-410B-D5E7-951E-8C5476303F24}"/>
                  </a:ext>
                </a:extLst>
              </p14:cNvPr>
              <p14:cNvContentPartPr/>
              <p14:nvPr/>
            </p14:nvContentPartPr>
            <p14:xfrm>
              <a:off x="1215210" y="3776107"/>
              <a:ext cx="2513160" cy="478440"/>
            </p14:xfrm>
          </p:contentPart>
        </mc:Choice>
        <mc:Fallback xmlns="">
          <p:pic>
            <p:nvPicPr>
              <p:cNvPr id="26" name="Ink 25">
                <a:extLst>
                  <a:ext uri="{FF2B5EF4-FFF2-40B4-BE49-F238E27FC236}">
                    <a16:creationId xmlns:a16="http://schemas.microsoft.com/office/drawing/2014/main" id="{E6D6660F-410B-D5E7-951E-8C5476303F24}"/>
                  </a:ext>
                </a:extLst>
              </p:cNvPr>
              <p:cNvPicPr/>
              <p:nvPr/>
            </p:nvPicPr>
            <p:blipFill>
              <a:blip r:embed="rId7"/>
              <a:stretch>
                <a:fillRect/>
              </a:stretch>
            </p:blipFill>
            <p:spPr>
              <a:xfrm>
                <a:off x="1197570" y="3758467"/>
                <a:ext cx="2548800" cy="514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7" name="Ink 26">
                <a:extLst>
                  <a:ext uri="{FF2B5EF4-FFF2-40B4-BE49-F238E27FC236}">
                    <a16:creationId xmlns:a16="http://schemas.microsoft.com/office/drawing/2014/main" id="{BB829024-B286-7590-CAB7-0B456CE20F83}"/>
                  </a:ext>
                </a:extLst>
              </p14:cNvPr>
              <p14:cNvContentPartPr/>
              <p14:nvPr/>
            </p14:nvContentPartPr>
            <p14:xfrm>
              <a:off x="3589410" y="3826867"/>
              <a:ext cx="1923840" cy="62280"/>
            </p14:xfrm>
          </p:contentPart>
        </mc:Choice>
        <mc:Fallback xmlns="">
          <p:pic>
            <p:nvPicPr>
              <p:cNvPr id="27" name="Ink 26">
                <a:extLst>
                  <a:ext uri="{FF2B5EF4-FFF2-40B4-BE49-F238E27FC236}">
                    <a16:creationId xmlns:a16="http://schemas.microsoft.com/office/drawing/2014/main" id="{BB829024-B286-7590-CAB7-0B456CE20F83}"/>
                  </a:ext>
                </a:extLst>
              </p:cNvPr>
              <p:cNvPicPr/>
              <p:nvPr/>
            </p:nvPicPr>
            <p:blipFill>
              <a:blip r:embed="rId9"/>
              <a:stretch>
                <a:fillRect/>
              </a:stretch>
            </p:blipFill>
            <p:spPr>
              <a:xfrm>
                <a:off x="3571770" y="3809227"/>
                <a:ext cx="1959480" cy="97920"/>
              </a:xfrm>
              <a:prstGeom prst="rect">
                <a:avLst/>
              </a:prstGeom>
            </p:spPr>
          </p:pic>
        </mc:Fallback>
      </mc:AlternateContent>
      <p:sp>
        <p:nvSpPr>
          <p:cNvPr id="28" name="TextBox 27">
            <a:extLst>
              <a:ext uri="{FF2B5EF4-FFF2-40B4-BE49-F238E27FC236}">
                <a16:creationId xmlns:a16="http://schemas.microsoft.com/office/drawing/2014/main" id="{0D3EC647-4318-0871-2927-C19F6E454AD1}"/>
              </a:ext>
            </a:extLst>
          </p:cNvPr>
          <p:cNvSpPr txBox="1"/>
          <p:nvPr/>
        </p:nvSpPr>
        <p:spPr>
          <a:xfrm>
            <a:off x="152401" y="4632069"/>
            <a:ext cx="5725803" cy="738664"/>
          </a:xfrm>
          <a:prstGeom prst="rect">
            <a:avLst/>
          </a:prstGeom>
          <a:solidFill>
            <a:schemeClr val="accent4">
              <a:lumMod val="20000"/>
              <a:lumOff val="80000"/>
            </a:schemeClr>
          </a:solidFill>
        </p:spPr>
        <p:txBody>
          <a:bodyPr wrap="square" rtlCol="0">
            <a:spAutoFit/>
          </a:bodyPr>
          <a:lstStyle/>
          <a:p>
            <a:r>
              <a:rPr lang="en-US" dirty="0"/>
              <a:t>If the speaker </a:t>
            </a:r>
            <a:r>
              <a:rPr lang="en-US" sz="2400" dirty="0">
                <a:solidFill>
                  <a:srgbClr val="C00000"/>
                </a:solidFill>
              </a:rPr>
              <a:t>never</a:t>
            </a:r>
            <a:r>
              <a:rPr lang="en-US" dirty="0"/>
              <a:t> accepts Schema A sentences, like A1, the speaker is also considered as failing the Top31-48 test.</a:t>
            </a:r>
          </a:p>
        </p:txBody>
      </p:sp>
      <mc:AlternateContent xmlns:mc="http://schemas.openxmlformats.org/markup-compatibility/2006" xmlns:p14="http://schemas.microsoft.com/office/powerpoint/2010/main">
        <mc:Choice Requires="p14">
          <p:contentPart p14:bwMode="auto" r:id="rId10">
            <p14:nvContentPartPr>
              <p14:cNvPr id="31" name="Ink 30">
                <a:extLst>
                  <a:ext uri="{FF2B5EF4-FFF2-40B4-BE49-F238E27FC236}">
                    <a16:creationId xmlns:a16="http://schemas.microsoft.com/office/drawing/2014/main" id="{C864880E-06E0-F797-F608-50B73F123E0E}"/>
                  </a:ext>
                </a:extLst>
              </p14:cNvPr>
              <p14:cNvContentPartPr/>
              <p14:nvPr/>
            </p14:nvContentPartPr>
            <p14:xfrm>
              <a:off x="2983320" y="5008027"/>
              <a:ext cx="2603160" cy="68400"/>
            </p14:xfrm>
          </p:contentPart>
        </mc:Choice>
        <mc:Fallback xmlns="">
          <p:pic>
            <p:nvPicPr>
              <p:cNvPr id="31" name="Ink 30">
                <a:extLst>
                  <a:ext uri="{FF2B5EF4-FFF2-40B4-BE49-F238E27FC236}">
                    <a16:creationId xmlns:a16="http://schemas.microsoft.com/office/drawing/2014/main" id="{C864880E-06E0-F797-F608-50B73F123E0E}"/>
                  </a:ext>
                </a:extLst>
              </p:cNvPr>
              <p:cNvPicPr/>
              <p:nvPr/>
            </p:nvPicPr>
            <p:blipFill>
              <a:blip r:embed="rId11"/>
              <a:stretch>
                <a:fillRect/>
              </a:stretch>
            </p:blipFill>
            <p:spPr>
              <a:xfrm>
                <a:off x="2965320" y="4990027"/>
                <a:ext cx="2638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 name="Ink 31">
                <a:extLst>
                  <a:ext uri="{FF2B5EF4-FFF2-40B4-BE49-F238E27FC236}">
                    <a16:creationId xmlns:a16="http://schemas.microsoft.com/office/drawing/2014/main" id="{B99A56E0-0C1D-AFF1-0C70-19F740FDBA11}"/>
                  </a:ext>
                </a:extLst>
              </p14:cNvPr>
              <p14:cNvContentPartPr/>
              <p14:nvPr/>
            </p14:nvContentPartPr>
            <p14:xfrm>
              <a:off x="3017160" y="3396307"/>
              <a:ext cx="2746440" cy="1319400"/>
            </p14:xfrm>
          </p:contentPart>
        </mc:Choice>
        <mc:Fallback xmlns="">
          <p:pic>
            <p:nvPicPr>
              <p:cNvPr id="32" name="Ink 31">
                <a:extLst>
                  <a:ext uri="{FF2B5EF4-FFF2-40B4-BE49-F238E27FC236}">
                    <a16:creationId xmlns:a16="http://schemas.microsoft.com/office/drawing/2014/main" id="{B99A56E0-0C1D-AFF1-0C70-19F740FDBA11}"/>
                  </a:ext>
                </a:extLst>
              </p:cNvPr>
              <p:cNvPicPr/>
              <p:nvPr/>
            </p:nvPicPr>
            <p:blipFill>
              <a:blip r:embed="rId13"/>
              <a:stretch>
                <a:fillRect/>
              </a:stretch>
            </p:blipFill>
            <p:spPr>
              <a:xfrm>
                <a:off x="2999160" y="3378307"/>
                <a:ext cx="2782080" cy="1355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Ink 32">
                <a:extLst>
                  <a:ext uri="{FF2B5EF4-FFF2-40B4-BE49-F238E27FC236}">
                    <a16:creationId xmlns:a16="http://schemas.microsoft.com/office/drawing/2014/main" id="{BABF38EB-BDE4-4647-34DE-45ADFB1E1FF2}"/>
                  </a:ext>
                </a:extLst>
              </p14:cNvPr>
              <p14:cNvContentPartPr/>
              <p14:nvPr/>
            </p14:nvContentPartPr>
            <p14:xfrm>
              <a:off x="1235520" y="3292987"/>
              <a:ext cx="1766160" cy="343440"/>
            </p14:xfrm>
          </p:contentPart>
        </mc:Choice>
        <mc:Fallback xmlns="">
          <p:pic>
            <p:nvPicPr>
              <p:cNvPr id="33" name="Ink 32">
                <a:extLst>
                  <a:ext uri="{FF2B5EF4-FFF2-40B4-BE49-F238E27FC236}">
                    <a16:creationId xmlns:a16="http://schemas.microsoft.com/office/drawing/2014/main" id="{BABF38EB-BDE4-4647-34DE-45ADFB1E1FF2}"/>
                  </a:ext>
                </a:extLst>
              </p:cNvPr>
              <p:cNvPicPr/>
              <p:nvPr/>
            </p:nvPicPr>
            <p:blipFill>
              <a:blip r:embed="rId15"/>
              <a:stretch>
                <a:fillRect/>
              </a:stretch>
            </p:blipFill>
            <p:spPr>
              <a:xfrm>
                <a:off x="1217520" y="3275347"/>
                <a:ext cx="180180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Ink 33">
                <a:extLst>
                  <a:ext uri="{FF2B5EF4-FFF2-40B4-BE49-F238E27FC236}">
                    <a16:creationId xmlns:a16="http://schemas.microsoft.com/office/drawing/2014/main" id="{46D58260-388E-233A-B39B-CAFA395EB67D}"/>
                  </a:ext>
                </a:extLst>
              </p14:cNvPr>
              <p14:cNvContentPartPr/>
              <p14:nvPr/>
            </p14:nvContentPartPr>
            <p14:xfrm>
              <a:off x="3693960" y="3332587"/>
              <a:ext cx="1682280" cy="86400"/>
            </p14:xfrm>
          </p:contentPart>
        </mc:Choice>
        <mc:Fallback xmlns="">
          <p:pic>
            <p:nvPicPr>
              <p:cNvPr id="34" name="Ink 33">
                <a:extLst>
                  <a:ext uri="{FF2B5EF4-FFF2-40B4-BE49-F238E27FC236}">
                    <a16:creationId xmlns:a16="http://schemas.microsoft.com/office/drawing/2014/main" id="{46D58260-388E-233A-B39B-CAFA395EB67D}"/>
                  </a:ext>
                </a:extLst>
              </p:cNvPr>
              <p:cNvPicPr/>
              <p:nvPr/>
            </p:nvPicPr>
            <p:blipFill>
              <a:blip r:embed="rId17"/>
              <a:stretch>
                <a:fillRect/>
              </a:stretch>
            </p:blipFill>
            <p:spPr>
              <a:xfrm>
                <a:off x="3675960" y="3314587"/>
                <a:ext cx="1717920" cy="122040"/>
              </a:xfrm>
              <a:prstGeom prst="rect">
                <a:avLst/>
              </a:prstGeom>
            </p:spPr>
          </p:pic>
        </mc:Fallback>
      </mc:AlternateContent>
      <p:pic>
        <p:nvPicPr>
          <p:cNvPr id="39" name="Picture 38" descr="A diagram of a number of colorful dots&#10;&#10;Description automatically generated with medium confidence">
            <a:extLst>
              <a:ext uri="{FF2B5EF4-FFF2-40B4-BE49-F238E27FC236}">
                <a16:creationId xmlns:a16="http://schemas.microsoft.com/office/drawing/2014/main" id="{B7232AE8-5633-A75F-F1B9-15F1AC88188E}"/>
              </a:ext>
            </a:extLst>
          </p:cNvPr>
          <p:cNvPicPr>
            <a:picLocks noChangeAspect="1"/>
          </p:cNvPicPr>
          <p:nvPr/>
        </p:nvPicPr>
        <p:blipFill>
          <a:blip r:embed="rId18">
            <a:extLst>
              <a:ext uri="{28A0092B-C50C-407E-A947-70E740481C1C}">
                <a14:useLocalDpi xmlns:a14="http://schemas.microsoft.com/office/drawing/2010/main" val="0"/>
              </a:ext>
            </a:extLst>
          </a:blip>
          <a:srcRect l="26511" t="4647" r="23203" b="8694"/>
          <a:stretch/>
        </p:blipFill>
        <p:spPr>
          <a:xfrm>
            <a:off x="6085500" y="611485"/>
            <a:ext cx="6018467" cy="5943003"/>
          </a:xfrm>
          <a:prstGeom prst="rect">
            <a:avLst/>
          </a:prstGeom>
        </p:spPr>
      </p:pic>
    </p:spTree>
    <p:extLst>
      <p:ext uri="{BB962C8B-B14F-4D97-AF65-F5344CB8AC3E}">
        <p14:creationId xmlns:p14="http://schemas.microsoft.com/office/powerpoint/2010/main" val="194048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E1E6A7-C9FF-56EC-9F66-6A11DE331A36}"/>
              </a:ext>
            </a:extLst>
          </p:cNvPr>
          <p:cNvSpPr>
            <a:spLocks noGrp="1"/>
          </p:cNvSpPr>
          <p:nvPr>
            <p:ph type="sldNum" sz="quarter" idx="12"/>
          </p:nvPr>
        </p:nvSpPr>
        <p:spPr/>
        <p:txBody>
          <a:bodyPr/>
          <a:lstStyle/>
          <a:p>
            <a:fld id="{80403D82-DF55-465F-90B0-7B8D412CEFD1}" type="slidenum">
              <a:rPr lang="en-US" smtClean="0"/>
              <a:t>16</a:t>
            </a:fld>
            <a:endParaRPr lang="en-US" dirty="0"/>
          </a:p>
        </p:txBody>
      </p:sp>
      <p:sp>
        <p:nvSpPr>
          <p:cNvPr id="3" name="TextBox 2">
            <a:extLst>
              <a:ext uri="{FF2B5EF4-FFF2-40B4-BE49-F238E27FC236}">
                <a16:creationId xmlns:a16="http://schemas.microsoft.com/office/drawing/2014/main" id="{7FF7AF8B-1F36-ABFD-BC0D-8820E82520C2}"/>
              </a:ext>
            </a:extLst>
          </p:cNvPr>
          <p:cNvSpPr txBox="1"/>
          <p:nvPr/>
        </p:nvSpPr>
        <p:spPr>
          <a:xfrm>
            <a:off x="4200525" y="1052513"/>
            <a:ext cx="2512226" cy="369332"/>
          </a:xfrm>
          <a:prstGeom prst="rect">
            <a:avLst/>
          </a:prstGeom>
          <a:noFill/>
        </p:spPr>
        <p:txBody>
          <a:bodyPr wrap="none" rtlCol="0">
            <a:spAutoFit/>
          </a:bodyPr>
          <a:lstStyle/>
          <a:p>
            <a:r>
              <a:rPr lang="en-US" dirty="0"/>
              <a:t>Another Sub-Experiment</a:t>
            </a:r>
          </a:p>
        </p:txBody>
      </p:sp>
      <p:sp>
        <p:nvSpPr>
          <p:cNvPr id="5" name="TextBox 4">
            <a:extLst>
              <a:ext uri="{FF2B5EF4-FFF2-40B4-BE49-F238E27FC236}">
                <a16:creationId xmlns:a16="http://schemas.microsoft.com/office/drawing/2014/main" id="{24D8D06D-D6A1-A149-D024-A8734FA20B4B}"/>
              </a:ext>
            </a:extLst>
          </p:cNvPr>
          <p:cNvSpPr txBox="1"/>
          <p:nvPr/>
        </p:nvSpPr>
        <p:spPr>
          <a:xfrm>
            <a:off x="2290762" y="1873240"/>
            <a:ext cx="8510588" cy="2031325"/>
          </a:xfrm>
          <a:prstGeom prst="rect">
            <a:avLst/>
          </a:prstGeom>
          <a:noFill/>
        </p:spPr>
        <p:txBody>
          <a:bodyPr wrap="square">
            <a:spAutoFit/>
          </a:bodyPr>
          <a:lstStyle/>
          <a:p>
            <a:pPr marL="0" marR="0">
              <a:spcBef>
                <a:spcPts val="0"/>
              </a:spcBef>
              <a:spcAft>
                <a:spcPts val="0"/>
              </a:spcAft>
              <a:tabLst>
                <a:tab pos="288290" algn="l"/>
              </a:tabLst>
            </a:pPr>
            <a:r>
              <a:rPr lang="en-US" sz="1800" b="1" dirty="0">
                <a:effectLst/>
                <a:latin typeface="Times New Roman" panose="02020603050405020304" pitchFamily="18" charset="0"/>
                <a:ea typeface="MS Mincho" panose="02020609040205080304" pitchFamily="49" charset="-128"/>
              </a:rPr>
              <a:t>DRInst63-10</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Schema A1 (Under the interpretation that the total number of students in question is three)</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			Two teachers praised three students.</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Schema B1 (Under the interpretation that the total number of students in question is three)</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			Two teachers each praised a different set of three students.</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Schema C1 (Under the interpretation that the total number of students in question is six)</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			Two teachers each praised a different set of three students.</a:t>
            </a:r>
          </a:p>
        </p:txBody>
      </p:sp>
      <p:sp>
        <p:nvSpPr>
          <p:cNvPr id="6" name="TextBox 5">
            <a:extLst>
              <a:ext uri="{FF2B5EF4-FFF2-40B4-BE49-F238E27FC236}">
                <a16:creationId xmlns:a16="http://schemas.microsoft.com/office/drawing/2014/main" id="{99E0F347-3344-99E6-A889-EBE188F7B8BD}"/>
              </a:ext>
            </a:extLst>
          </p:cNvPr>
          <p:cNvSpPr txBox="1"/>
          <p:nvPr/>
        </p:nvSpPr>
        <p:spPr>
          <a:xfrm>
            <a:off x="1951012" y="4429920"/>
            <a:ext cx="8647432" cy="1107996"/>
          </a:xfrm>
          <a:prstGeom prst="rect">
            <a:avLst/>
          </a:prstGeom>
          <a:solidFill>
            <a:schemeClr val="accent6">
              <a:lumMod val="20000"/>
              <a:lumOff val="80000"/>
            </a:schemeClr>
          </a:solidFill>
        </p:spPr>
        <p:txBody>
          <a:bodyPr wrap="none" rtlCol="0">
            <a:spAutoFit/>
          </a:bodyPr>
          <a:lstStyle/>
          <a:p>
            <a:r>
              <a:rPr lang="en-US" dirty="0"/>
              <a:t>The same criteria for passing and failing the Sub test:</a:t>
            </a:r>
          </a:p>
          <a:p>
            <a:r>
              <a:rPr lang="en-US" sz="2000" dirty="0">
                <a:solidFill>
                  <a:srgbClr val="7030A0"/>
                </a:solidFill>
              </a:rPr>
              <a:t>Never accepts Schema B</a:t>
            </a:r>
            <a:r>
              <a:rPr lang="en-US" dirty="0"/>
              <a:t>, even once, and </a:t>
            </a:r>
            <a:r>
              <a:rPr lang="en-US" sz="2000" dirty="0">
                <a:solidFill>
                  <a:srgbClr val="7030A0"/>
                </a:solidFill>
              </a:rPr>
              <a:t>accepts Schema A at least once</a:t>
            </a:r>
            <a:r>
              <a:rPr lang="en-US" dirty="0"/>
              <a:t>, then </a:t>
            </a:r>
            <a:r>
              <a:rPr lang="en-US" sz="2400" dirty="0">
                <a:solidFill>
                  <a:schemeClr val="accent4">
                    <a:lumMod val="75000"/>
                  </a:schemeClr>
                </a:solidFill>
              </a:rPr>
              <a:t>Pass</a:t>
            </a:r>
            <a:r>
              <a:rPr lang="en-US" dirty="0"/>
              <a:t>.</a:t>
            </a:r>
          </a:p>
          <a:p>
            <a:r>
              <a:rPr lang="en-US" sz="2000" dirty="0">
                <a:solidFill>
                  <a:srgbClr val="7030A0"/>
                </a:solidFill>
              </a:rPr>
              <a:t>Accepts Schema B even once</a:t>
            </a:r>
            <a:r>
              <a:rPr lang="en-US" dirty="0"/>
              <a:t> or </a:t>
            </a:r>
            <a:r>
              <a:rPr lang="en-US" sz="2000" dirty="0">
                <a:solidFill>
                  <a:srgbClr val="7030A0"/>
                </a:solidFill>
              </a:rPr>
              <a:t>never accepts Schema A</a:t>
            </a:r>
            <a:r>
              <a:rPr lang="en-US" dirty="0"/>
              <a:t>, then </a:t>
            </a:r>
            <a:r>
              <a:rPr lang="en-US" sz="2400" dirty="0">
                <a:solidFill>
                  <a:schemeClr val="accent4">
                    <a:lumMod val="75000"/>
                  </a:schemeClr>
                </a:solidFill>
              </a:rPr>
              <a:t>Fail</a:t>
            </a:r>
            <a:r>
              <a:rPr lang="en-US" dirty="0"/>
              <a:t>.</a:t>
            </a:r>
          </a:p>
        </p:txBody>
      </p:sp>
      <p:grpSp>
        <p:nvGrpSpPr>
          <p:cNvPr id="10" name="Group 9">
            <a:extLst>
              <a:ext uri="{FF2B5EF4-FFF2-40B4-BE49-F238E27FC236}">
                <a16:creationId xmlns:a16="http://schemas.microsoft.com/office/drawing/2014/main" id="{752C74FF-B529-7737-0B3A-C0024C52B642}"/>
              </a:ext>
            </a:extLst>
          </p:cNvPr>
          <p:cNvGrpSpPr/>
          <p:nvPr/>
        </p:nvGrpSpPr>
        <p:grpSpPr>
          <a:xfrm>
            <a:off x="6250530" y="3005707"/>
            <a:ext cx="4354560" cy="74160"/>
            <a:chOff x="6250530" y="3005707"/>
            <a:chExt cx="4354560" cy="741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8" name="Ink 7">
                  <a:extLst>
                    <a:ext uri="{FF2B5EF4-FFF2-40B4-BE49-F238E27FC236}">
                      <a16:creationId xmlns:a16="http://schemas.microsoft.com/office/drawing/2014/main" id="{4E2FE1C4-AC12-3780-77A0-B5F6F6A5A8D9}"/>
                    </a:ext>
                  </a:extLst>
                </p14:cNvPr>
                <p14:cNvContentPartPr/>
                <p14:nvPr/>
              </p14:nvContentPartPr>
              <p14:xfrm>
                <a:off x="6250530" y="3005707"/>
                <a:ext cx="2546280" cy="31680"/>
              </p14:xfrm>
            </p:contentPart>
          </mc:Choice>
          <mc:Fallback xmlns="">
            <p:pic>
              <p:nvPicPr>
                <p:cNvPr id="8" name="Ink 7">
                  <a:extLst>
                    <a:ext uri="{FF2B5EF4-FFF2-40B4-BE49-F238E27FC236}">
                      <a16:creationId xmlns:a16="http://schemas.microsoft.com/office/drawing/2014/main" id="{4E2FE1C4-AC12-3780-77A0-B5F6F6A5A8D9}"/>
                    </a:ext>
                  </a:extLst>
                </p:cNvPr>
                <p:cNvPicPr/>
                <p:nvPr/>
              </p:nvPicPr>
              <p:blipFill>
                <a:blip r:embed="rId3"/>
                <a:stretch>
                  <a:fillRect/>
                </a:stretch>
              </p:blipFill>
              <p:spPr>
                <a:xfrm>
                  <a:off x="6232530" y="2988067"/>
                  <a:ext cx="2581920" cy="67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9" name="Ink 8">
                  <a:extLst>
                    <a:ext uri="{FF2B5EF4-FFF2-40B4-BE49-F238E27FC236}">
                      <a16:creationId xmlns:a16="http://schemas.microsoft.com/office/drawing/2014/main" id="{D6F9EA8E-ACDB-BA90-A930-F9889931365E}"/>
                    </a:ext>
                  </a:extLst>
                </p14:cNvPr>
                <p14:cNvContentPartPr/>
                <p14:nvPr/>
              </p14:nvContentPartPr>
              <p14:xfrm>
                <a:off x="10121250" y="3055747"/>
                <a:ext cx="483840" cy="24120"/>
              </p14:xfrm>
            </p:contentPart>
          </mc:Choice>
          <mc:Fallback xmlns="">
            <p:pic>
              <p:nvPicPr>
                <p:cNvPr id="9" name="Ink 8">
                  <a:extLst>
                    <a:ext uri="{FF2B5EF4-FFF2-40B4-BE49-F238E27FC236}">
                      <a16:creationId xmlns:a16="http://schemas.microsoft.com/office/drawing/2014/main" id="{D6F9EA8E-ACDB-BA90-A930-F9889931365E}"/>
                    </a:ext>
                  </a:extLst>
                </p:cNvPr>
                <p:cNvPicPr/>
                <p:nvPr/>
              </p:nvPicPr>
              <p:blipFill>
                <a:blip r:embed="rId5"/>
                <a:stretch>
                  <a:fillRect/>
                </a:stretch>
              </p:blipFill>
              <p:spPr>
                <a:xfrm>
                  <a:off x="10103250" y="3038107"/>
                  <a:ext cx="519480" cy="5976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1" name="Ink 10">
                <a:extLst>
                  <a:ext uri="{FF2B5EF4-FFF2-40B4-BE49-F238E27FC236}">
                    <a16:creationId xmlns:a16="http://schemas.microsoft.com/office/drawing/2014/main" id="{4981CA9C-8B07-198D-691C-4C7AF7F23DE0}"/>
                  </a:ext>
                </a:extLst>
              </p14:cNvPr>
              <p14:cNvContentPartPr/>
              <p14:nvPr/>
            </p14:nvContentPartPr>
            <p14:xfrm>
              <a:off x="6250890" y="2450947"/>
              <a:ext cx="2555640" cy="85320"/>
            </p14:xfrm>
          </p:contentPart>
        </mc:Choice>
        <mc:Fallback xmlns="">
          <p:pic>
            <p:nvPicPr>
              <p:cNvPr id="11" name="Ink 10">
                <a:extLst>
                  <a:ext uri="{FF2B5EF4-FFF2-40B4-BE49-F238E27FC236}">
                    <a16:creationId xmlns:a16="http://schemas.microsoft.com/office/drawing/2014/main" id="{4981CA9C-8B07-198D-691C-4C7AF7F23DE0}"/>
                  </a:ext>
                </a:extLst>
              </p:cNvPr>
              <p:cNvPicPr/>
              <p:nvPr/>
            </p:nvPicPr>
            <p:blipFill>
              <a:blip r:embed="rId7"/>
              <a:stretch>
                <a:fillRect/>
              </a:stretch>
            </p:blipFill>
            <p:spPr>
              <a:xfrm>
                <a:off x="6233250" y="2433307"/>
                <a:ext cx="2591280" cy="120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2" name="Ink 11">
                <a:extLst>
                  <a:ext uri="{FF2B5EF4-FFF2-40B4-BE49-F238E27FC236}">
                    <a16:creationId xmlns:a16="http://schemas.microsoft.com/office/drawing/2014/main" id="{231AD045-0944-D1C6-5901-4F2E7D02AA73}"/>
                  </a:ext>
                </a:extLst>
              </p14:cNvPr>
              <p14:cNvContentPartPr/>
              <p14:nvPr/>
            </p14:nvContentPartPr>
            <p14:xfrm>
              <a:off x="10123770" y="2468587"/>
              <a:ext cx="537840" cy="42120"/>
            </p14:xfrm>
          </p:contentPart>
        </mc:Choice>
        <mc:Fallback xmlns="">
          <p:pic>
            <p:nvPicPr>
              <p:cNvPr id="12" name="Ink 11">
                <a:extLst>
                  <a:ext uri="{FF2B5EF4-FFF2-40B4-BE49-F238E27FC236}">
                    <a16:creationId xmlns:a16="http://schemas.microsoft.com/office/drawing/2014/main" id="{231AD045-0944-D1C6-5901-4F2E7D02AA73}"/>
                  </a:ext>
                </a:extLst>
              </p:cNvPr>
              <p:cNvPicPr/>
              <p:nvPr/>
            </p:nvPicPr>
            <p:blipFill>
              <a:blip r:embed="rId9"/>
              <a:stretch>
                <a:fillRect/>
              </a:stretch>
            </p:blipFill>
            <p:spPr>
              <a:xfrm>
                <a:off x="10105770" y="2450947"/>
                <a:ext cx="573480" cy="77760"/>
              </a:xfrm>
              <a:prstGeom prst="rect">
                <a:avLst/>
              </a:prstGeom>
            </p:spPr>
          </p:pic>
        </mc:Fallback>
      </mc:AlternateContent>
      <p:grpSp>
        <p:nvGrpSpPr>
          <p:cNvPr id="15" name="Group 14">
            <a:extLst>
              <a:ext uri="{FF2B5EF4-FFF2-40B4-BE49-F238E27FC236}">
                <a16:creationId xmlns:a16="http://schemas.microsoft.com/office/drawing/2014/main" id="{79BF9A27-77FE-9619-F199-EF053DFB0EA6}"/>
              </a:ext>
            </a:extLst>
          </p:cNvPr>
          <p:cNvGrpSpPr/>
          <p:nvPr/>
        </p:nvGrpSpPr>
        <p:grpSpPr>
          <a:xfrm>
            <a:off x="4318050" y="3268147"/>
            <a:ext cx="4204080" cy="49680"/>
            <a:chOff x="4318050" y="3268147"/>
            <a:chExt cx="4204080" cy="49680"/>
          </a:xfrm>
        </p:grpSpPr>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3" name="Ink 12">
                  <a:extLst>
                    <a:ext uri="{FF2B5EF4-FFF2-40B4-BE49-F238E27FC236}">
                      <a16:creationId xmlns:a16="http://schemas.microsoft.com/office/drawing/2014/main" id="{F14804A4-0C76-2F63-B7E5-8FCADDFC1279}"/>
                    </a:ext>
                  </a:extLst>
                </p14:cNvPr>
                <p14:cNvContentPartPr/>
                <p14:nvPr/>
              </p14:nvContentPartPr>
              <p14:xfrm>
                <a:off x="4318050" y="3287587"/>
                <a:ext cx="485640" cy="30240"/>
              </p14:xfrm>
            </p:contentPart>
          </mc:Choice>
          <mc:Fallback xmlns="">
            <p:pic>
              <p:nvPicPr>
                <p:cNvPr id="13" name="Ink 12">
                  <a:extLst>
                    <a:ext uri="{FF2B5EF4-FFF2-40B4-BE49-F238E27FC236}">
                      <a16:creationId xmlns:a16="http://schemas.microsoft.com/office/drawing/2014/main" id="{F14804A4-0C76-2F63-B7E5-8FCADDFC1279}"/>
                    </a:ext>
                  </a:extLst>
                </p:cNvPr>
                <p:cNvPicPr/>
                <p:nvPr/>
              </p:nvPicPr>
              <p:blipFill>
                <a:blip r:embed="rId11"/>
                <a:stretch>
                  <a:fillRect/>
                </a:stretch>
              </p:blipFill>
              <p:spPr>
                <a:xfrm>
                  <a:off x="4300050" y="3269947"/>
                  <a:ext cx="521280" cy="65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4" name="Ink 13">
                  <a:extLst>
                    <a:ext uri="{FF2B5EF4-FFF2-40B4-BE49-F238E27FC236}">
                      <a16:creationId xmlns:a16="http://schemas.microsoft.com/office/drawing/2014/main" id="{3ED6F632-A16D-7B88-9264-9771B694BE2E}"/>
                    </a:ext>
                  </a:extLst>
                </p14:cNvPr>
                <p14:cNvContentPartPr/>
                <p14:nvPr/>
              </p14:nvContentPartPr>
              <p14:xfrm>
                <a:off x="5502450" y="3268147"/>
                <a:ext cx="3019680" cy="37440"/>
              </p14:xfrm>
            </p:contentPart>
          </mc:Choice>
          <mc:Fallback xmlns="">
            <p:pic>
              <p:nvPicPr>
                <p:cNvPr id="14" name="Ink 13">
                  <a:extLst>
                    <a:ext uri="{FF2B5EF4-FFF2-40B4-BE49-F238E27FC236}">
                      <a16:creationId xmlns:a16="http://schemas.microsoft.com/office/drawing/2014/main" id="{3ED6F632-A16D-7B88-9264-9771B694BE2E}"/>
                    </a:ext>
                  </a:extLst>
                </p:cNvPr>
                <p:cNvPicPr/>
                <p:nvPr/>
              </p:nvPicPr>
              <p:blipFill>
                <a:blip r:embed="rId13"/>
                <a:stretch>
                  <a:fillRect/>
                </a:stretch>
              </p:blipFill>
              <p:spPr>
                <a:xfrm>
                  <a:off x="5484450" y="3250147"/>
                  <a:ext cx="3055320" cy="73080"/>
                </a:xfrm>
                <a:prstGeom prst="rect">
                  <a:avLst/>
                </a:prstGeom>
              </p:spPr>
            </p:pic>
          </mc:Fallback>
        </mc:AlternateContent>
      </p:grpSp>
    </p:spTree>
    <p:extLst>
      <p:ext uri="{BB962C8B-B14F-4D97-AF65-F5344CB8AC3E}">
        <p14:creationId xmlns:p14="http://schemas.microsoft.com/office/powerpoint/2010/main" val="422225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3264E-8FF5-8DFC-D0FF-442D3A91EC89}"/>
              </a:ext>
            </a:extLst>
          </p:cNvPr>
          <p:cNvSpPr>
            <a:spLocks noGrp="1"/>
          </p:cNvSpPr>
          <p:nvPr>
            <p:ph type="sldNum" sz="quarter" idx="12"/>
          </p:nvPr>
        </p:nvSpPr>
        <p:spPr/>
        <p:txBody>
          <a:bodyPr/>
          <a:lstStyle/>
          <a:p>
            <a:fld id="{80403D82-DF55-465F-90B0-7B8D412CEFD1}" type="slidenum">
              <a:rPr lang="en-US" smtClean="0"/>
              <a:t>17</a:t>
            </a:fld>
            <a:endParaRPr lang="en-US" dirty="0"/>
          </a:p>
        </p:txBody>
      </p:sp>
      <p:sp>
        <p:nvSpPr>
          <p:cNvPr id="3" name="TextBox 2">
            <a:extLst>
              <a:ext uri="{FF2B5EF4-FFF2-40B4-BE49-F238E27FC236}">
                <a16:creationId xmlns:a16="http://schemas.microsoft.com/office/drawing/2014/main" id="{2E06BB6B-8B07-79C4-A9DC-10EC826A53FD}"/>
              </a:ext>
            </a:extLst>
          </p:cNvPr>
          <p:cNvSpPr txBox="1"/>
          <p:nvPr/>
        </p:nvSpPr>
        <p:spPr>
          <a:xfrm>
            <a:off x="4081463" y="214313"/>
            <a:ext cx="3249608" cy="369332"/>
          </a:xfrm>
          <a:prstGeom prst="rect">
            <a:avLst/>
          </a:prstGeom>
          <a:noFill/>
        </p:spPr>
        <p:txBody>
          <a:bodyPr wrap="none" rtlCol="0">
            <a:spAutoFit/>
          </a:bodyPr>
          <a:lstStyle/>
          <a:p>
            <a:r>
              <a:rPr lang="en-US" dirty="0"/>
              <a:t>Other Relevant Sub-Experiments</a:t>
            </a:r>
          </a:p>
        </p:txBody>
      </p:sp>
      <p:sp>
        <p:nvSpPr>
          <p:cNvPr id="8" name="TextBox 7">
            <a:extLst>
              <a:ext uri="{FF2B5EF4-FFF2-40B4-BE49-F238E27FC236}">
                <a16:creationId xmlns:a16="http://schemas.microsoft.com/office/drawing/2014/main" id="{AEF33D18-181D-D6AA-C0F3-ACB2786E0291}"/>
              </a:ext>
            </a:extLst>
          </p:cNvPr>
          <p:cNvSpPr txBox="1"/>
          <p:nvPr/>
        </p:nvSpPr>
        <p:spPr>
          <a:xfrm>
            <a:off x="323850" y="906840"/>
            <a:ext cx="4762501" cy="3293209"/>
          </a:xfrm>
          <a:prstGeom prst="rect">
            <a:avLst/>
          </a:prstGeom>
          <a:noFill/>
        </p:spPr>
        <p:txBody>
          <a:bodyPr wrap="square">
            <a:spAutoFit/>
          </a:bodyPr>
          <a:lstStyle/>
          <a:p>
            <a:pPr marL="0" marR="0">
              <a:spcBef>
                <a:spcPts val="0"/>
              </a:spcBef>
              <a:spcAft>
                <a:spcPts val="0"/>
              </a:spcAft>
              <a:tabLst>
                <a:tab pos="288290" algn="l"/>
              </a:tabLst>
            </a:pPr>
            <a:r>
              <a:rPr lang="en-US" sz="1600" b="1" dirty="0">
                <a:effectLst/>
                <a:latin typeface="Times New Roman" panose="02020603050405020304" pitchFamily="18" charset="0"/>
                <a:ea typeface="MS Mincho" panose="02020609040205080304" pitchFamily="49" charset="-128"/>
              </a:rPr>
              <a:t>DRLex63-11 (every teacher)  (three students vs. those three students)</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Schema A1 (Under the interpretation that each teacher in question praised a different set of three students) </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			Every teacher praised three students.</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Schema B1 (Under the interpretation that each teacher in question praised a different set of three students) </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			Every teacher praised those three students.</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Schema C1 (Under the interpretation that each teacher in question praised the same three students) </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			Every teacher praised those three students.</a:t>
            </a:r>
          </a:p>
        </p:txBody>
      </p:sp>
      <p:sp>
        <p:nvSpPr>
          <p:cNvPr id="10" name="TextBox 9">
            <a:extLst>
              <a:ext uri="{FF2B5EF4-FFF2-40B4-BE49-F238E27FC236}">
                <a16:creationId xmlns:a16="http://schemas.microsoft.com/office/drawing/2014/main" id="{BB8B6CFB-296C-C560-ABAD-C806F58A00F6}"/>
              </a:ext>
            </a:extLst>
          </p:cNvPr>
          <p:cNvSpPr txBox="1"/>
          <p:nvPr/>
        </p:nvSpPr>
        <p:spPr>
          <a:xfrm>
            <a:off x="5776912" y="1225928"/>
            <a:ext cx="5476875" cy="2800767"/>
          </a:xfrm>
          <a:prstGeom prst="rect">
            <a:avLst/>
          </a:prstGeom>
          <a:noFill/>
        </p:spPr>
        <p:txBody>
          <a:bodyPr wrap="square">
            <a:spAutoFit/>
          </a:bodyPr>
          <a:lstStyle/>
          <a:p>
            <a:pPr marL="0" marR="0">
              <a:spcBef>
                <a:spcPts val="0"/>
              </a:spcBef>
              <a:spcAft>
                <a:spcPts val="0"/>
              </a:spcAft>
              <a:tabLst>
                <a:tab pos="288290" algn="l"/>
              </a:tabLst>
            </a:pPr>
            <a:r>
              <a:rPr lang="en-US" sz="1600" b="1" dirty="0">
                <a:effectLst/>
                <a:latin typeface="Times New Roman" panose="02020603050405020304" pitchFamily="18" charset="0"/>
                <a:ea typeface="MS Mincho" panose="02020609040205080304" pitchFamily="49" charset="-128"/>
              </a:rPr>
              <a:t>DRLex63-13 (more than one teacher)  (three students vs. those three students)</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Schema A1 (Under the interpretation that each teacher in question praised a different set of three students) </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			More than one teacher praised three students.</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Schema B1 (Under the interpretation that each teacher in question praised a different set of three students) </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			More than one teacher praised those three students.</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Schema C1 (Under the interpretation that each teacher in question praised the same three students) </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			More than one teacher praised those three students.</a:t>
            </a:r>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609471B4-775E-FA81-3552-81136F45B56C}"/>
                  </a:ext>
                </a:extLst>
              </p14:cNvPr>
              <p14:cNvContentPartPr/>
              <p14:nvPr/>
            </p14:nvContentPartPr>
            <p14:xfrm>
              <a:off x="3805770" y="2658307"/>
              <a:ext cx="974160" cy="30600"/>
            </p14:xfrm>
          </p:contentPart>
        </mc:Choice>
        <mc:Fallback xmlns="">
          <p:pic>
            <p:nvPicPr>
              <p:cNvPr id="11" name="Ink 10">
                <a:extLst>
                  <a:ext uri="{FF2B5EF4-FFF2-40B4-BE49-F238E27FC236}">
                    <a16:creationId xmlns:a16="http://schemas.microsoft.com/office/drawing/2014/main" id="{609471B4-775E-FA81-3552-81136F45B56C}"/>
                  </a:ext>
                </a:extLst>
              </p:cNvPr>
              <p:cNvPicPr/>
              <p:nvPr/>
            </p:nvPicPr>
            <p:blipFill>
              <a:blip r:embed="rId3"/>
              <a:stretch>
                <a:fillRect/>
              </a:stretch>
            </p:blipFill>
            <p:spPr>
              <a:xfrm>
                <a:off x="3788130" y="2640667"/>
                <a:ext cx="1009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6BD8ED3E-412F-363C-08E5-CADEA0EDE7DA}"/>
                  </a:ext>
                </a:extLst>
              </p14:cNvPr>
              <p14:cNvContentPartPr/>
              <p14:nvPr/>
            </p14:nvContentPartPr>
            <p14:xfrm>
              <a:off x="2657370" y="2884747"/>
              <a:ext cx="1719000" cy="75600"/>
            </p14:xfrm>
          </p:contentPart>
        </mc:Choice>
        <mc:Fallback xmlns="">
          <p:pic>
            <p:nvPicPr>
              <p:cNvPr id="12" name="Ink 11">
                <a:extLst>
                  <a:ext uri="{FF2B5EF4-FFF2-40B4-BE49-F238E27FC236}">
                    <a16:creationId xmlns:a16="http://schemas.microsoft.com/office/drawing/2014/main" id="{6BD8ED3E-412F-363C-08E5-CADEA0EDE7DA}"/>
                  </a:ext>
                </a:extLst>
              </p:cNvPr>
              <p:cNvPicPr/>
              <p:nvPr/>
            </p:nvPicPr>
            <p:blipFill>
              <a:blip r:embed="rId5"/>
              <a:stretch>
                <a:fillRect/>
              </a:stretch>
            </p:blipFill>
            <p:spPr>
              <a:xfrm>
                <a:off x="2639730" y="2866747"/>
                <a:ext cx="1754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6D4921CD-12C2-5E3C-0508-12E9E4F58128}"/>
                  </a:ext>
                </a:extLst>
              </p14:cNvPr>
              <p14:cNvContentPartPr/>
              <p14:nvPr/>
            </p14:nvContentPartPr>
            <p14:xfrm>
              <a:off x="3809370" y="1672987"/>
              <a:ext cx="992520" cy="38520"/>
            </p14:xfrm>
          </p:contentPart>
        </mc:Choice>
        <mc:Fallback xmlns="">
          <p:pic>
            <p:nvPicPr>
              <p:cNvPr id="13" name="Ink 12">
                <a:extLst>
                  <a:ext uri="{FF2B5EF4-FFF2-40B4-BE49-F238E27FC236}">
                    <a16:creationId xmlns:a16="http://schemas.microsoft.com/office/drawing/2014/main" id="{6D4921CD-12C2-5E3C-0508-12E9E4F58128}"/>
                  </a:ext>
                </a:extLst>
              </p:cNvPr>
              <p:cNvPicPr/>
              <p:nvPr/>
            </p:nvPicPr>
            <p:blipFill>
              <a:blip r:embed="rId7"/>
              <a:stretch>
                <a:fillRect/>
              </a:stretch>
            </p:blipFill>
            <p:spPr>
              <a:xfrm>
                <a:off x="3791370" y="1655347"/>
                <a:ext cx="1028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28BAF5F0-ACCB-23EE-A8E8-6277C02CECBF}"/>
                  </a:ext>
                </a:extLst>
              </p14:cNvPr>
              <p14:cNvContentPartPr/>
              <p14:nvPr/>
            </p14:nvContentPartPr>
            <p14:xfrm>
              <a:off x="2610210" y="1907347"/>
              <a:ext cx="1804320" cy="70560"/>
            </p14:xfrm>
          </p:contentPart>
        </mc:Choice>
        <mc:Fallback xmlns="">
          <p:pic>
            <p:nvPicPr>
              <p:cNvPr id="14" name="Ink 13">
                <a:extLst>
                  <a:ext uri="{FF2B5EF4-FFF2-40B4-BE49-F238E27FC236}">
                    <a16:creationId xmlns:a16="http://schemas.microsoft.com/office/drawing/2014/main" id="{28BAF5F0-ACCB-23EE-A8E8-6277C02CECBF}"/>
                  </a:ext>
                </a:extLst>
              </p:cNvPr>
              <p:cNvPicPr/>
              <p:nvPr/>
            </p:nvPicPr>
            <p:blipFill>
              <a:blip r:embed="rId9"/>
              <a:stretch>
                <a:fillRect/>
              </a:stretch>
            </p:blipFill>
            <p:spPr>
              <a:xfrm>
                <a:off x="2592210" y="1889347"/>
                <a:ext cx="1839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9D7A021F-3978-9396-F3F9-E2C236E0B7CA}"/>
                  </a:ext>
                </a:extLst>
              </p14:cNvPr>
              <p14:cNvContentPartPr/>
              <p14:nvPr/>
            </p14:nvContentPartPr>
            <p14:xfrm>
              <a:off x="9279570" y="1973947"/>
              <a:ext cx="944640" cy="62640"/>
            </p14:xfrm>
          </p:contentPart>
        </mc:Choice>
        <mc:Fallback xmlns="">
          <p:pic>
            <p:nvPicPr>
              <p:cNvPr id="16" name="Ink 15">
                <a:extLst>
                  <a:ext uri="{FF2B5EF4-FFF2-40B4-BE49-F238E27FC236}">
                    <a16:creationId xmlns:a16="http://schemas.microsoft.com/office/drawing/2014/main" id="{9D7A021F-3978-9396-F3F9-E2C236E0B7CA}"/>
                  </a:ext>
                </a:extLst>
              </p:cNvPr>
              <p:cNvPicPr/>
              <p:nvPr/>
            </p:nvPicPr>
            <p:blipFill>
              <a:blip r:embed="rId11"/>
              <a:stretch>
                <a:fillRect/>
              </a:stretch>
            </p:blipFill>
            <p:spPr>
              <a:xfrm>
                <a:off x="9261570" y="1955947"/>
                <a:ext cx="980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5B88ECF8-2E6A-36F9-018F-5ECD8B509306}"/>
                  </a:ext>
                </a:extLst>
              </p14:cNvPr>
              <p14:cNvContentPartPr/>
              <p14:nvPr/>
            </p14:nvContentPartPr>
            <p14:xfrm>
              <a:off x="7859730" y="2187787"/>
              <a:ext cx="1730880" cy="79200"/>
            </p14:xfrm>
          </p:contentPart>
        </mc:Choice>
        <mc:Fallback xmlns="">
          <p:pic>
            <p:nvPicPr>
              <p:cNvPr id="17" name="Ink 16">
                <a:extLst>
                  <a:ext uri="{FF2B5EF4-FFF2-40B4-BE49-F238E27FC236}">
                    <a16:creationId xmlns:a16="http://schemas.microsoft.com/office/drawing/2014/main" id="{5B88ECF8-2E6A-36F9-018F-5ECD8B509306}"/>
                  </a:ext>
                </a:extLst>
              </p:cNvPr>
              <p:cNvPicPr/>
              <p:nvPr/>
            </p:nvPicPr>
            <p:blipFill>
              <a:blip r:embed="rId13"/>
              <a:stretch>
                <a:fillRect/>
              </a:stretch>
            </p:blipFill>
            <p:spPr>
              <a:xfrm>
                <a:off x="7841730" y="2170147"/>
                <a:ext cx="1766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8FAC575E-9FEC-F914-FF5A-9B4F7C5DADC4}"/>
                  </a:ext>
                </a:extLst>
              </p14:cNvPr>
              <p14:cNvContentPartPr/>
              <p14:nvPr/>
            </p14:nvContentPartPr>
            <p14:xfrm>
              <a:off x="9323850" y="2717347"/>
              <a:ext cx="930960" cy="48600"/>
            </p14:xfrm>
          </p:contentPart>
        </mc:Choice>
        <mc:Fallback xmlns="">
          <p:pic>
            <p:nvPicPr>
              <p:cNvPr id="18" name="Ink 17">
                <a:extLst>
                  <a:ext uri="{FF2B5EF4-FFF2-40B4-BE49-F238E27FC236}">
                    <a16:creationId xmlns:a16="http://schemas.microsoft.com/office/drawing/2014/main" id="{8FAC575E-9FEC-F914-FF5A-9B4F7C5DADC4}"/>
                  </a:ext>
                </a:extLst>
              </p:cNvPr>
              <p:cNvPicPr/>
              <p:nvPr/>
            </p:nvPicPr>
            <p:blipFill>
              <a:blip r:embed="rId15"/>
              <a:stretch>
                <a:fillRect/>
              </a:stretch>
            </p:blipFill>
            <p:spPr>
              <a:xfrm>
                <a:off x="9306210" y="2699347"/>
                <a:ext cx="966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A4419C51-ED33-CFFC-3A13-A497058885BB}"/>
                  </a:ext>
                </a:extLst>
              </p14:cNvPr>
              <p14:cNvContentPartPr/>
              <p14:nvPr/>
            </p14:nvContentPartPr>
            <p14:xfrm>
              <a:off x="7869810" y="2945227"/>
              <a:ext cx="1826280" cy="34920"/>
            </p14:xfrm>
          </p:contentPart>
        </mc:Choice>
        <mc:Fallback xmlns="">
          <p:pic>
            <p:nvPicPr>
              <p:cNvPr id="19" name="Ink 18">
                <a:extLst>
                  <a:ext uri="{FF2B5EF4-FFF2-40B4-BE49-F238E27FC236}">
                    <a16:creationId xmlns:a16="http://schemas.microsoft.com/office/drawing/2014/main" id="{A4419C51-ED33-CFFC-3A13-A497058885BB}"/>
                  </a:ext>
                </a:extLst>
              </p:cNvPr>
              <p:cNvPicPr/>
              <p:nvPr/>
            </p:nvPicPr>
            <p:blipFill>
              <a:blip r:embed="rId17"/>
              <a:stretch>
                <a:fillRect/>
              </a:stretch>
            </p:blipFill>
            <p:spPr>
              <a:xfrm>
                <a:off x="7852170" y="2927227"/>
                <a:ext cx="1861920" cy="70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2" name="Ink 21">
                <a:extLst>
                  <a:ext uri="{FF2B5EF4-FFF2-40B4-BE49-F238E27FC236}">
                    <a16:creationId xmlns:a16="http://schemas.microsoft.com/office/drawing/2014/main" id="{6DA2AE13-4CC8-BF22-8139-11D921B253C8}"/>
                  </a:ext>
                </a:extLst>
              </p14:cNvPr>
              <p14:cNvContentPartPr/>
              <p14:nvPr/>
            </p14:nvContentPartPr>
            <p14:xfrm>
              <a:off x="2883450" y="3091027"/>
              <a:ext cx="1794600" cy="311040"/>
            </p14:xfrm>
          </p:contentPart>
        </mc:Choice>
        <mc:Fallback xmlns="">
          <p:pic>
            <p:nvPicPr>
              <p:cNvPr id="22" name="Ink 21">
                <a:extLst>
                  <a:ext uri="{FF2B5EF4-FFF2-40B4-BE49-F238E27FC236}">
                    <a16:creationId xmlns:a16="http://schemas.microsoft.com/office/drawing/2014/main" id="{6DA2AE13-4CC8-BF22-8139-11D921B253C8}"/>
                  </a:ext>
                </a:extLst>
              </p:cNvPr>
              <p:cNvPicPr/>
              <p:nvPr/>
            </p:nvPicPr>
            <p:blipFill>
              <a:blip r:embed="rId19"/>
              <a:stretch>
                <a:fillRect/>
              </a:stretch>
            </p:blipFill>
            <p:spPr>
              <a:xfrm>
                <a:off x="2865450" y="3073027"/>
                <a:ext cx="1830240" cy="346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23" name="Ink 22">
                <a:extLst>
                  <a:ext uri="{FF2B5EF4-FFF2-40B4-BE49-F238E27FC236}">
                    <a16:creationId xmlns:a16="http://schemas.microsoft.com/office/drawing/2014/main" id="{594EB15F-900E-B37B-6969-6D745657F9FE}"/>
                  </a:ext>
                </a:extLst>
              </p14:cNvPr>
              <p14:cNvContentPartPr/>
              <p14:nvPr/>
            </p14:nvContentPartPr>
            <p14:xfrm>
              <a:off x="2900370" y="2170867"/>
              <a:ext cx="1311120" cy="288000"/>
            </p14:xfrm>
          </p:contentPart>
        </mc:Choice>
        <mc:Fallback xmlns="">
          <p:pic>
            <p:nvPicPr>
              <p:cNvPr id="23" name="Ink 22">
                <a:extLst>
                  <a:ext uri="{FF2B5EF4-FFF2-40B4-BE49-F238E27FC236}">
                    <a16:creationId xmlns:a16="http://schemas.microsoft.com/office/drawing/2014/main" id="{594EB15F-900E-B37B-6969-6D745657F9FE}"/>
                  </a:ext>
                </a:extLst>
              </p:cNvPr>
              <p:cNvPicPr/>
              <p:nvPr/>
            </p:nvPicPr>
            <p:blipFill>
              <a:blip r:embed="rId21"/>
              <a:stretch>
                <a:fillRect/>
              </a:stretch>
            </p:blipFill>
            <p:spPr>
              <a:xfrm>
                <a:off x="2882730" y="2153227"/>
                <a:ext cx="1346760" cy="323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24" name="Ink 23">
                <a:extLst>
                  <a:ext uri="{FF2B5EF4-FFF2-40B4-BE49-F238E27FC236}">
                    <a16:creationId xmlns:a16="http://schemas.microsoft.com/office/drawing/2014/main" id="{B51F7A59-D286-BCF9-2064-A1FD24FB15E7}"/>
                  </a:ext>
                </a:extLst>
              </p14:cNvPr>
              <p14:cNvContentPartPr/>
              <p14:nvPr/>
            </p14:nvContentPartPr>
            <p14:xfrm>
              <a:off x="9030810" y="2222347"/>
              <a:ext cx="1386360" cy="326520"/>
            </p14:xfrm>
          </p:contentPart>
        </mc:Choice>
        <mc:Fallback xmlns="">
          <p:pic>
            <p:nvPicPr>
              <p:cNvPr id="24" name="Ink 23">
                <a:extLst>
                  <a:ext uri="{FF2B5EF4-FFF2-40B4-BE49-F238E27FC236}">
                    <a16:creationId xmlns:a16="http://schemas.microsoft.com/office/drawing/2014/main" id="{B51F7A59-D286-BCF9-2064-A1FD24FB15E7}"/>
                  </a:ext>
                </a:extLst>
              </p:cNvPr>
              <p:cNvPicPr/>
              <p:nvPr/>
            </p:nvPicPr>
            <p:blipFill>
              <a:blip r:embed="rId23"/>
              <a:stretch>
                <a:fillRect/>
              </a:stretch>
            </p:blipFill>
            <p:spPr>
              <a:xfrm>
                <a:off x="9012810" y="2204707"/>
                <a:ext cx="1422000" cy="362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25" name="Ink 24">
                <a:extLst>
                  <a:ext uri="{FF2B5EF4-FFF2-40B4-BE49-F238E27FC236}">
                    <a16:creationId xmlns:a16="http://schemas.microsoft.com/office/drawing/2014/main" id="{B0790BC0-6E8F-F60D-9122-066510D92539}"/>
                  </a:ext>
                </a:extLst>
              </p14:cNvPr>
              <p14:cNvContentPartPr/>
              <p14:nvPr/>
            </p14:nvContentPartPr>
            <p14:xfrm>
              <a:off x="9052410" y="2909587"/>
              <a:ext cx="1818720" cy="361080"/>
            </p14:xfrm>
          </p:contentPart>
        </mc:Choice>
        <mc:Fallback xmlns="">
          <p:pic>
            <p:nvPicPr>
              <p:cNvPr id="25" name="Ink 24">
                <a:extLst>
                  <a:ext uri="{FF2B5EF4-FFF2-40B4-BE49-F238E27FC236}">
                    <a16:creationId xmlns:a16="http://schemas.microsoft.com/office/drawing/2014/main" id="{B0790BC0-6E8F-F60D-9122-066510D92539}"/>
                  </a:ext>
                </a:extLst>
              </p:cNvPr>
              <p:cNvPicPr/>
              <p:nvPr/>
            </p:nvPicPr>
            <p:blipFill>
              <a:blip r:embed="rId25"/>
              <a:stretch>
                <a:fillRect/>
              </a:stretch>
            </p:blipFill>
            <p:spPr>
              <a:xfrm>
                <a:off x="9034410" y="2891587"/>
                <a:ext cx="185436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2603EA28-6AD3-E2C6-1561-ECC46204A104}"/>
                  </a:ext>
                </a:extLst>
              </p14:cNvPr>
              <p14:cNvContentPartPr/>
              <p14:nvPr/>
            </p14:nvContentPartPr>
            <p14:xfrm>
              <a:off x="5854890" y="2725627"/>
              <a:ext cx="968040" cy="52920"/>
            </p14:xfrm>
          </p:contentPart>
        </mc:Choice>
        <mc:Fallback xmlns="">
          <p:pic>
            <p:nvPicPr>
              <p:cNvPr id="26" name="Ink 25">
                <a:extLst>
                  <a:ext uri="{FF2B5EF4-FFF2-40B4-BE49-F238E27FC236}">
                    <a16:creationId xmlns:a16="http://schemas.microsoft.com/office/drawing/2014/main" id="{2603EA28-6AD3-E2C6-1561-ECC46204A104}"/>
                  </a:ext>
                </a:extLst>
              </p:cNvPr>
              <p:cNvPicPr/>
              <p:nvPr/>
            </p:nvPicPr>
            <p:blipFill>
              <a:blip r:embed="rId27"/>
              <a:stretch>
                <a:fillRect/>
              </a:stretch>
            </p:blipFill>
            <p:spPr>
              <a:xfrm>
                <a:off x="5836890" y="2707987"/>
                <a:ext cx="1003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281A2CAE-AB09-879D-0B5F-70457E42BA28}"/>
                  </a:ext>
                </a:extLst>
              </p14:cNvPr>
              <p14:cNvContentPartPr/>
              <p14:nvPr/>
            </p14:nvContentPartPr>
            <p14:xfrm>
              <a:off x="407370" y="2654707"/>
              <a:ext cx="1005480" cy="66960"/>
            </p14:xfrm>
          </p:contentPart>
        </mc:Choice>
        <mc:Fallback xmlns="">
          <p:pic>
            <p:nvPicPr>
              <p:cNvPr id="27" name="Ink 26">
                <a:extLst>
                  <a:ext uri="{FF2B5EF4-FFF2-40B4-BE49-F238E27FC236}">
                    <a16:creationId xmlns:a16="http://schemas.microsoft.com/office/drawing/2014/main" id="{281A2CAE-AB09-879D-0B5F-70457E42BA28}"/>
                  </a:ext>
                </a:extLst>
              </p:cNvPr>
              <p:cNvPicPr/>
              <p:nvPr/>
            </p:nvPicPr>
            <p:blipFill>
              <a:blip r:embed="rId29"/>
              <a:stretch>
                <a:fillRect/>
              </a:stretch>
            </p:blipFill>
            <p:spPr>
              <a:xfrm>
                <a:off x="389370" y="2637067"/>
                <a:ext cx="1041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2E3971FE-B7FD-68AB-1B45-3AA4FF4789FA}"/>
                  </a:ext>
                </a:extLst>
              </p14:cNvPr>
              <p14:cNvContentPartPr/>
              <p14:nvPr/>
            </p14:nvContentPartPr>
            <p14:xfrm>
              <a:off x="5848410" y="1964587"/>
              <a:ext cx="966240" cy="84600"/>
            </p14:xfrm>
          </p:contentPart>
        </mc:Choice>
        <mc:Fallback xmlns="">
          <p:pic>
            <p:nvPicPr>
              <p:cNvPr id="28" name="Ink 27">
                <a:extLst>
                  <a:ext uri="{FF2B5EF4-FFF2-40B4-BE49-F238E27FC236}">
                    <a16:creationId xmlns:a16="http://schemas.microsoft.com/office/drawing/2014/main" id="{2E3971FE-B7FD-68AB-1B45-3AA4FF4789FA}"/>
                  </a:ext>
                </a:extLst>
              </p:cNvPr>
              <p:cNvPicPr/>
              <p:nvPr/>
            </p:nvPicPr>
            <p:blipFill>
              <a:blip r:embed="rId31"/>
              <a:stretch>
                <a:fillRect/>
              </a:stretch>
            </p:blipFill>
            <p:spPr>
              <a:xfrm>
                <a:off x="5830770" y="1946947"/>
                <a:ext cx="1001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0922086B-F0E7-5DA3-7D18-7320BAF35EF7}"/>
                  </a:ext>
                </a:extLst>
              </p14:cNvPr>
              <p14:cNvContentPartPr/>
              <p14:nvPr/>
            </p14:nvContentPartPr>
            <p14:xfrm>
              <a:off x="399810" y="1713307"/>
              <a:ext cx="1032840" cy="52200"/>
            </p14:xfrm>
          </p:contentPart>
        </mc:Choice>
        <mc:Fallback xmlns="">
          <p:pic>
            <p:nvPicPr>
              <p:cNvPr id="29" name="Ink 28">
                <a:extLst>
                  <a:ext uri="{FF2B5EF4-FFF2-40B4-BE49-F238E27FC236}">
                    <a16:creationId xmlns:a16="http://schemas.microsoft.com/office/drawing/2014/main" id="{0922086B-F0E7-5DA3-7D18-7320BAF35EF7}"/>
                  </a:ext>
                </a:extLst>
              </p:cNvPr>
              <p:cNvPicPr/>
              <p:nvPr/>
            </p:nvPicPr>
            <p:blipFill>
              <a:blip r:embed="rId33"/>
              <a:stretch>
                <a:fillRect/>
              </a:stretch>
            </p:blipFill>
            <p:spPr>
              <a:xfrm>
                <a:off x="381810" y="1695667"/>
                <a:ext cx="1068480" cy="87840"/>
              </a:xfrm>
              <a:prstGeom prst="rect">
                <a:avLst/>
              </a:prstGeom>
            </p:spPr>
          </p:pic>
        </mc:Fallback>
      </mc:AlternateContent>
      <p:sp>
        <p:nvSpPr>
          <p:cNvPr id="30" name="TextBox 29">
            <a:extLst>
              <a:ext uri="{FF2B5EF4-FFF2-40B4-BE49-F238E27FC236}">
                <a16:creationId xmlns:a16="http://schemas.microsoft.com/office/drawing/2014/main" id="{1FDD7671-971B-9EDA-F146-27300B4B3050}"/>
              </a:ext>
            </a:extLst>
          </p:cNvPr>
          <p:cNvSpPr txBox="1"/>
          <p:nvPr/>
        </p:nvSpPr>
        <p:spPr>
          <a:xfrm>
            <a:off x="1048658" y="4833162"/>
            <a:ext cx="8647432" cy="1107996"/>
          </a:xfrm>
          <a:prstGeom prst="rect">
            <a:avLst/>
          </a:prstGeom>
          <a:solidFill>
            <a:schemeClr val="accent6">
              <a:lumMod val="20000"/>
              <a:lumOff val="80000"/>
            </a:schemeClr>
          </a:solidFill>
        </p:spPr>
        <p:txBody>
          <a:bodyPr wrap="none" rtlCol="0">
            <a:spAutoFit/>
          </a:bodyPr>
          <a:lstStyle/>
          <a:p>
            <a:r>
              <a:rPr lang="en-US" dirty="0"/>
              <a:t>The same criteria for passing and failing the Sub test:</a:t>
            </a:r>
          </a:p>
          <a:p>
            <a:r>
              <a:rPr lang="en-US" sz="2000" dirty="0">
                <a:solidFill>
                  <a:srgbClr val="7030A0"/>
                </a:solidFill>
              </a:rPr>
              <a:t>Never accepts Schema B</a:t>
            </a:r>
            <a:r>
              <a:rPr lang="en-US" dirty="0"/>
              <a:t>, even once, and </a:t>
            </a:r>
            <a:r>
              <a:rPr lang="en-US" sz="2000" dirty="0">
                <a:solidFill>
                  <a:srgbClr val="7030A0"/>
                </a:solidFill>
              </a:rPr>
              <a:t>accepts Schema A at least once</a:t>
            </a:r>
            <a:r>
              <a:rPr lang="en-US" dirty="0"/>
              <a:t>, then </a:t>
            </a:r>
            <a:r>
              <a:rPr lang="en-US" sz="2400" dirty="0">
                <a:solidFill>
                  <a:schemeClr val="accent4">
                    <a:lumMod val="75000"/>
                  </a:schemeClr>
                </a:solidFill>
              </a:rPr>
              <a:t>Pass</a:t>
            </a:r>
            <a:r>
              <a:rPr lang="en-US" dirty="0"/>
              <a:t>.</a:t>
            </a:r>
          </a:p>
          <a:p>
            <a:r>
              <a:rPr lang="en-US" sz="2000" dirty="0">
                <a:solidFill>
                  <a:srgbClr val="7030A0"/>
                </a:solidFill>
              </a:rPr>
              <a:t>Accepts Schema B even once</a:t>
            </a:r>
            <a:r>
              <a:rPr lang="en-US" dirty="0"/>
              <a:t> or </a:t>
            </a:r>
            <a:r>
              <a:rPr lang="en-US" sz="2000" dirty="0">
                <a:solidFill>
                  <a:srgbClr val="7030A0"/>
                </a:solidFill>
              </a:rPr>
              <a:t>never accepts Schema A</a:t>
            </a:r>
            <a:r>
              <a:rPr lang="en-US" dirty="0"/>
              <a:t>, then </a:t>
            </a:r>
            <a:r>
              <a:rPr lang="en-US" sz="2400" dirty="0">
                <a:solidFill>
                  <a:schemeClr val="accent4">
                    <a:lumMod val="75000"/>
                  </a:schemeClr>
                </a:solidFill>
              </a:rPr>
              <a:t>Fail</a:t>
            </a:r>
            <a:r>
              <a:rPr lang="en-US" dirty="0"/>
              <a:t>.</a:t>
            </a:r>
          </a:p>
        </p:txBody>
      </p:sp>
    </p:spTree>
    <p:extLst>
      <p:ext uri="{BB962C8B-B14F-4D97-AF65-F5344CB8AC3E}">
        <p14:creationId xmlns:p14="http://schemas.microsoft.com/office/powerpoint/2010/main" val="129726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A920C2-3211-F0AF-7C90-332C863C7792}"/>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6005BC-AEBB-1279-2752-2F8AF4E57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pic>
        <p:nvPicPr>
          <p:cNvPr id="5" name="Picture 4" descr="Scan of a human brain in a neurology clinic">
            <a:extLst>
              <a:ext uri="{FF2B5EF4-FFF2-40B4-BE49-F238E27FC236}">
                <a16:creationId xmlns:a16="http://schemas.microsoft.com/office/drawing/2014/main" id="{5E9226D8-EAF3-CB87-DD24-42814C98054C}"/>
              </a:ext>
            </a:extLst>
          </p:cNvPr>
          <p:cNvPicPr>
            <a:picLocks noChangeAspect="1"/>
          </p:cNvPicPr>
          <p:nvPr/>
        </p:nvPicPr>
        <p:blipFill rotWithShape="1">
          <a:blip r:embed="rId2"/>
          <a:srcRect l="40833"/>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5A693F5C-D398-880B-328B-B2D3FC827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81A7E5EF-FEA0-23AA-FC84-8AEE9027924B}"/>
              </a:ext>
            </a:extLst>
          </p:cNvPr>
          <p:cNvSpPr txBox="1"/>
          <p:nvPr/>
        </p:nvSpPr>
        <p:spPr>
          <a:xfrm>
            <a:off x="6177428" y="1680560"/>
            <a:ext cx="5247340" cy="3496878"/>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This is not just with X=</a:t>
            </a:r>
            <a:r>
              <a:rPr kumimoji="0" lang="en-US" sz="2000" b="0" i="1" u="none" strike="noStrike" kern="1200" cap="none" spc="0" normalizeH="0" baseline="0" noProof="0" dirty="0">
                <a:ln>
                  <a:noFill/>
                </a:ln>
                <a:solidFill>
                  <a:prstClr val="black"/>
                </a:solidFill>
                <a:effectLst/>
                <a:uLnTx/>
                <a:uFillTx/>
                <a:latin typeface="Times New Roman"/>
                <a:ea typeface="+mn-ea"/>
                <a:cs typeface="+mn-cs"/>
              </a:rPr>
              <a:t>more than one N</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a:t>
            </a:r>
          </a:p>
        </p:txBody>
      </p:sp>
      <p:sp>
        <p:nvSpPr>
          <p:cNvPr id="2" name="Slide Number Placeholder 1">
            <a:extLst>
              <a:ext uri="{FF2B5EF4-FFF2-40B4-BE49-F238E27FC236}">
                <a16:creationId xmlns:a16="http://schemas.microsoft.com/office/drawing/2014/main" id="{00AF7A53-F487-A6EA-2F7D-B74E63AAC319}"/>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0403D82-DF55-465F-90B0-7B8D412CEFD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886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798632-62CD-47D7-EAA6-4106BC0341D6}"/>
              </a:ext>
            </a:extLst>
          </p:cNvPr>
          <p:cNvSpPr>
            <a:spLocks noGrp="1"/>
          </p:cNvSpPr>
          <p:nvPr>
            <p:ph type="sldNum" sz="quarter" idx="12"/>
          </p:nvPr>
        </p:nvSpPr>
        <p:spPr/>
        <p:txBody>
          <a:bodyPr/>
          <a:lstStyle/>
          <a:p>
            <a:fld id="{80403D82-DF55-465F-90B0-7B8D412CEFD1}" type="slidenum">
              <a:rPr lang="en-US" smtClean="0"/>
              <a:t>19</a:t>
            </a:fld>
            <a:endParaRPr lang="en-US" dirty="0"/>
          </a:p>
        </p:txBody>
      </p:sp>
      <p:pic>
        <p:nvPicPr>
          <p:cNvPr id="3" name="Picture 2">
            <a:extLst>
              <a:ext uri="{FF2B5EF4-FFF2-40B4-BE49-F238E27FC236}">
                <a16:creationId xmlns:a16="http://schemas.microsoft.com/office/drawing/2014/main" id="{F1E77771-4AC5-4AD0-068C-710A191C9148}"/>
              </a:ext>
            </a:extLst>
          </p:cNvPr>
          <p:cNvPicPr>
            <a:picLocks noChangeAspect="1"/>
          </p:cNvPicPr>
          <p:nvPr/>
        </p:nvPicPr>
        <p:blipFill>
          <a:blip r:embed="rId2"/>
          <a:stretch>
            <a:fillRect/>
          </a:stretch>
        </p:blipFill>
        <p:spPr>
          <a:xfrm>
            <a:off x="6147943" y="713737"/>
            <a:ext cx="5858764" cy="5925826"/>
          </a:xfrm>
          <a:prstGeom prst="rect">
            <a:avLst/>
          </a:prstGeom>
        </p:spPr>
      </p:pic>
      <p:pic>
        <p:nvPicPr>
          <p:cNvPr id="4" name="Picture 3">
            <a:extLst>
              <a:ext uri="{FF2B5EF4-FFF2-40B4-BE49-F238E27FC236}">
                <a16:creationId xmlns:a16="http://schemas.microsoft.com/office/drawing/2014/main" id="{53F548DF-9DC0-52D5-1FA6-1A342434FE8A}"/>
              </a:ext>
            </a:extLst>
          </p:cNvPr>
          <p:cNvPicPr>
            <a:picLocks noChangeAspect="1"/>
          </p:cNvPicPr>
          <p:nvPr/>
        </p:nvPicPr>
        <p:blipFill>
          <a:blip r:embed="rId3"/>
          <a:stretch>
            <a:fillRect/>
          </a:stretch>
        </p:blipFill>
        <p:spPr>
          <a:xfrm>
            <a:off x="154812" y="707641"/>
            <a:ext cx="5889246" cy="5931922"/>
          </a:xfrm>
          <a:prstGeom prst="rect">
            <a:avLst/>
          </a:prstGeom>
        </p:spPr>
      </p:pic>
      <p:sp>
        <p:nvSpPr>
          <p:cNvPr id="5" name="TextBox 4">
            <a:extLst>
              <a:ext uri="{FF2B5EF4-FFF2-40B4-BE49-F238E27FC236}">
                <a16:creationId xmlns:a16="http://schemas.microsoft.com/office/drawing/2014/main" id="{67C921A5-DD7C-69C8-5E14-BA321C8BD49D}"/>
              </a:ext>
            </a:extLst>
          </p:cNvPr>
          <p:cNvSpPr txBox="1"/>
          <p:nvPr/>
        </p:nvSpPr>
        <p:spPr>
          <a:xfrm>
            <a:off x="4395303" y="218437"/>
            <a:ext cx="2428357" cy="369332"/>
          </a:xfrm>
          <a:prstGeom prst="rect">
            <a:avLst/>
          </a:prstGeom>
          <a:solidFill>
            <a:schemeClr val="accent6">
              <a:lumMod val="20000"/>
              <a:lumOff val="80000"/>
            </a:schemeClr>
          </a:solidFill>
        </p:spPr>
        <p:txBody>
          <a:bodyPr wrap="none" rtlCol="0">
            <a:spAutoFit/>
          </a:bodyPr>
          <a:lstStyle/>
          <a:p>
            <a:r>
              <a:rPr lang="en-US" dirty="0"/>
              <a:t>With BVA(every N, his)</a:t>
            </a:r>
          </a:p>
        </p:txBody>
      </p:sp>
    </p:spTree>
    <p:extLst>
      <p:ext uri="{BB962C8B-B14F-4D97-AF65-F5344CB8AC3E}">
        <p14:creationId xmlns:p14="http://schemas.microsoft.com/office/powerpoint/2010/main" val="218566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7E7D14-66C7-C5A0-B85F-B72FBD28C39E}"/>
              </a:ext>
            </a:extLst>
          </p:cNvPr>
          <p:cNvSpPr txBox="1"/>
          <p:nvPr/>
        </p:nvSpPr>
        <p:spPr>
          <a:xfrm>
            <a:off x="734095" y="441716"/>
            <a:ext cx="11372046" cy="6383286"/>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tab pos="288290" algn="l"/>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The main </a:t>
            </a:r>
            <a:r>
              <a:rPr kumimoji="0" lang="en-US" sz="2400" b="0" i="1" u="none" strike="noStrike" kern="1200" cap="none" spc="0" normalizeH="0" baseline="0" noProof="0" dirty="0">
                <a:ln>
                  <a:noFill/>
                </a:ln>
                <a:solidFill>
                  <a:prstClr val="black"/>
                </a:solidFill>
                <a:effectLst/>
                <a:uLnTx/>
                <a:uFillTx/>
                <a:latin typeface="Times New Roman"/>
                <a:ea typeface="+mn-ea"/>
                <a:cs typeface="+mn-cs"/>
              </a:rPr>
              <a:t>general</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thesis of the language faculty science research is that it is possible to accumulate knowledge about part of the mind (the language faculty) by the basic scientific method (by the “Guess-Compute-Compare method) (so in a way very much as in physics).  (This is a remarkable result if true; very few people in the world know</a:t>
            </a:r>
            <a:r>
              <a:rPr lang="en-US" sz="2400" dirty="0">
                <a:solidFill>
                  <a:prstClr val="black"/>
                </a:solidFill>
                <a:latin typeface="Times New Roman"/>
              </a:rPr>
              <a:t>/think that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that is in fact possible at all!!)</a:t>
            </a:r>
          </a:p>
          <a:p>
            <a:pPr marL="0" marR="0" lvl="0" indent="0" algn="l" defTabSz="914400" rtl="0" eaLnBrk="1" fontAlgn="auto" latinLnBrk="0" hangingPunct="1">
              <a:lnSpc>
                <a:spcPct val="90000"/>
              </a:lnSpc>
              <a:spcBef>
                <a:spcPts val="0"/>
              </a:spcBef>
              <a:spcAft>
                <a:spcPts val="600"/>
              </a:spcAft>
              <a:buClrTx/>
              <a:buSzTx/>
              <a:buFontTx/>
              <a:buNone/>
              <a:tabLst>
                <a:tab pos="288290" algn="l"/>
              </a:tabLst>
              <a:defRPr/>
            </a:pPr>
            <a:endParaRPr lang="en-US" sz="2400" dirty="0">
              <a:solidFill>
                <a:prstClr val="black"/>
              </a:solidFill>
              <a:latin typeface="Times New Roman"/>
            </a:endParaRPr>
          </a:p>
          <a:p>
            <a:pPr marL="0" marR="0" lvl="0" indent="0" algn="l" defTabSz="914400" rtl="0" eaLnBrk="1" fontAlgn="auto" latinLnBrk="0" hangingPunct="1">
              <a:lnSpc>
                <a:spcPct val="90000"/>
              </a:lnSpc>
              <a:spcBef>
                <a:spcPts val="0"/>
              </a:spcBef>
              <a:spcAft>
                <a:spcPts val="600"/>
              </a:spcAft>
              <a:buClrTx/>
              <a:buSzTx/>
              <a:buFontTx/>
              <a:buNone/>
              <a:tabLst>
                <a:tab pos="288290" algn="l"/>
              </a:tabLst>
              <a:defRPr/>
            </a:pPr>
            <a:r>
              <a:rPr lang="en-US" sz="2400" dirty="0">
                <a:solidFill>
                  <a:prstClr val="black"/>
                </a:solidFill>
                <a:latin typeface="Times New Roman"/>
              </a:rPr>
              <a:t>Since the </a:t>
            </a:r>
            <a:r>
              <a:rPr lang="en-US" sz="2400" dirty="0">
                <a:solidFill>
                  <a:srgbClr val="C00000"/>
                </a:solidFill>
                <a:latin typeface="Times New Roman"/>
              </a:rPr>
              <a:t>language faculty</a:t>
            </a:r>
            <a:r>
              <a:rPr lang="en-US" sz="2400" dirty="0">
                <a:solidFill>
                  <a:prstClr val="black"/>
                </a:solidFill>
                <a:latin typeface="Times New Roman"/>
              </a:rPr>
              <a:t> is </a:t>
            </a:r>
            <a:r>
              <a:rPr lang="en-US" sz="2400" dirty="0">
                <a:solidFill>
                  <a:srgbClr val="C00000"/>
                </a:solidFill>
                <a:latin typeface="Times New Roman"/>
              </a:rPr>
              <a:t>internal to an individual</a:t>
            </a:r>
            <a:r>
              <a:rPr lang="en-US" sz="2400" dirty="0">
                <a:solidFill>
                  <a:prstClr val="black"/>
                </a:solidFill>
                <a:latin typeface="Times New Roman"/>
              </a:rPr>
              <a:t>, the “Guess-Compute-Compare” method is applied to </a:t>
            </a:r>
            <a:r>
              <a:rPr lang="en-US" sz="2400" dirty="0">
                <a:solidFill>
                  <a:srgbClr val="C00000"/>
                </a:solidFill>
                <a:latin typeface="Times New Roman"/>
              </a:rPr>
              <a:t>individuals</a:t>
            </a:r>
            <a:r>
              <a:rPr lang="en-US" sz="2400" dirty="0">
                <a:solidFill>
                  <a:prstClr val="black"/>
                </a:solidFill>
                <a:latin typeface="Times New Roman"/>
              </a:rPr>
              <a:t>; </a:t>
            </a:r>
            <a:r>
              <a:rPr lang="en-US" sz="2400" dirty="0">
                <a:solidFill>
                  <a:srgbClr val="C00000"/>
                </a:solidFill>
                <a:latin typeface="Times New Roman"/>
              </a:rPr>
              <a:t>hypotheses</a:t>
            </a:r>
            <a:r>
              <a:rPr lang="en-US" sz="2400" dirty="0">
                <a:solidFill>
                  <a:prstClr val="black"/>
                </a:solidFill>
                <a:latin typeface="Times New Roman"/>
              </a:rPr>
              <a:t> are about </a:t>
            </a:r>
            <a:r>
              <a:rPr lang="en-US" sz="2400" dirty="0">
                <a:solidFill>
                  <a:srgbClr val="C00000"/>
                </a:solidFill>
                <a:latin typeface="Times New Roman"/>
              </a:rPr>
              <a:t>individuals</a:t>
            </a:r>
            <a:r>
              <a:rPr lang="en-US" sz="2400" dirty="0">
                <a:solidFill>
                  <a:prstClr val="black"/>
                </a:solidFill>
                <a:latin typeface="Times New Roman"/>
              </a:rPr>
              <a:t> (not about a group of individuals, and </a:t>
            </a:r>
            <a:r>
              <a:rPr lang="en-US" sz="2400" dirty="0">
                <a:solidFill>
                  <a:srgbClr val="C00000"/>
                </a:solidFill>
                <a:latin typeface="Times New Roman"/>
              </a:rPr>
              <a:t>experiments</a:t>
            </a:r>
            <a:r>
              <a:rPr lang="en-US" sz="2400" dirty="0">
                <a:solidFill>
                  <a:prstClr val="black"/>
                </a:solidFill>
                <a:latin typeface="Times New Roman"/>
              </a:rPr>
              <a:t> are on an </a:t>
            </a:r>
            <a:r>
              <a:rPr lang="en-US" sz="2400" dirty="0">
                <a:solidFill>
                  <a:srgbClr val="C00000"/>
                </a:solidFill>
                <a:latin typeface="Times New Roman"/>
              </a:rPr>
              <a:t>individual</a:t>
            </a:r>
            <a:r>
              <a:rPr lang="en-US" sz="2400" dirty="0">
                <a:solidFill>
                  <a:prstClr val="black"/>
                </a:solidFill>
                <a:latin typeface="Times New Roman"/>
              </a:rPr>
              <a:t> (not on a group, even when the number of individuals participating in experiments is quite large).</a:t>
            </a:r>
          </a:p>
          <a:p>
            <a:pPr marL="0" marR="0" lvl="0" indent="0" algn="l" defTabSz="914400" rtl="0" eaLnBrk="1" fontAlgn="auto" latinLnBrk="0" hangingPunct="1">
              <a:lnSpc>
                <a:spcPct val="90000"/>
              </a:lnSpc>
              <a:spcBef>
                <a:spcPts val="0"/>
              </a:spcBef>
              <a:spcAft>
                <a:spcPts val="600"/>
              </a:spcAft>
              <a:buClrTx/>
              <a:buSzTx/>
              <a:buFontTx/>
              <a:buNone/>
              <a:tabLst>
                <a:tab pos="288290" algn="l"/>
              </a:tabLst>
              <a:defRPr/>
            </a:pPr>
            <a:endParaRPr lang="en-US" sz="2400" dirty="0">
              <a:solidFill>
                <a:prstClr val="black"/>
              </a:solidFill>
              <a:latin typeface="Times New Roman"/>
            </a:endParaRPr>
          </a:p>
          <a:p>
            <a:pPr marL="0" marR="0" lvl="0" indent="0" algn="l" defTabSz="914400" rtl="0" eaLnBrk="1" fontAlgn="auto" latinLnBrk="0" hangingPunct="1">
              <a:lnSpc>
                <a:spcPct val="90000"/>
              </a:lnSpc>
              <a:spcBef>
                <a:spcPts val="0"/>
              </a:spcBef>
              <a:spcAft>
                <a:spcPts val="600"/>
              </a:spcAft>
              <a:buClrTx/>
              <a:buSzTx/>
              <a:buFontTx/>
              <a:buNone/>
              <a:tabLst>
                <a:tab pos="288290" algn="l"/>
              </a:tabLst>
              <a:defRPr/>
            </a:pPr>
            <a:r>
              <a:rPr lang="en-US" sz="2400" dirty="0">
                <a:solidFill>
                  <a:prstClr val="black"/>
                </a:solidFill>
                <a:latin typeface="Times New Roman"/>
              </a:rPr>
              <a:t>At the “Guess” stage, we adopt Chomsky’s Merge idea.  To make the Merge idea testable in line with “Guess-Compute-Compare”, we did two things: (I) define the structural notion of c-command in terms of Merge (A c-commands B = A is merged with something that contains B) and (II) seek to detect </a:t>
            </a:r>
            <a:r>
              <a:rPr lang="en-US" sz="2400" dirty="0">
                <a:solidFill>
                  <a:srgbClr val="C00000"/>
                </a:solidFill>
                <a:latin typeface="Times New Roman"/>
              </a:rPr>
              <a:t>effects of c-command</a:t>
            </a:r>
            <a:r>
              <a:rPr lang="en-US" sz="2400" dirty="0">
                <a:solidFill>
                  <a:prstClr val="black"/>
                </a:solidFill>
                <a:latin typeface="Times New Roman"/>
              </a:rPr>
              <a:t> by pursuing (</a:t>
            </a:r>
            <a:r>
              <a:rPr lang="en-US" sz="2400" dirty="0" err="1">
                <a:solidFill>
                  <a:prstClr val="black"/>
                </a:solidFill>
                <a:latin typeface="Times New Roman"/>
              </a:rPr>
              <a:t>i</a:t>
            </a:r>
            <a:r>
              <a:rPr lang="en-US" sz="2400" dirty="0">
                <a:solidFill>
                  <a:prstClr val="black"/>
                </a:solidFill>
                <a:latin typeface="Times New Roman"/>
              </a:rPr>
              <a:t>) the hypothesis that some interpretation between two items (such as BVA(X, Y)) is possible only if X-commands Y and (ii) the hypotheses that have consequences about whether or not X c-commands Y in a merge-generated set.</a:t>
            </a:r>
            <a:endParaRPr lang="en-US" dirty="0"/>
          </a:p>
        </p:txBody>
      </p:sp>
    </p:spTree>
    <p:extLst>
      <p:ext uri="{BB962C8B-B14F-4D97-AF65-F5344CB8AC3E}">
        <p14:creationId xmlns:p14="http://schemas.microsoft.com/office/powerpoint/2010/main" val="3277798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B055EE-F5F3-2BC9-25FF-C9EC2A1C8E2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3959563-6860-3ACC-305F-1A7FFC77796D}"/>
              </a:ext>
            </a:extLst>
          </p:cNvPr>
          <p:cNvPicPr>
            <a:picLocks noChangeAspect="1"/>
          </p:cNvPicPr>
          <p:nvPr/>
        </p:nvPicPr>
        <p:blipFill rotWithShape="1">
          <a:blip r:embed="rId2"/>
          <a:srcRect/>
          <a:stretch/>
        </p:blipFill>
        <p:spPr>
          <a:xfrm>
            <a:off x="20" y="10"/>
            <a:ext cx="12191979" cy="6857990"/>
          </a:xfrm>
          <a:prstGeom prst="rect">
            <a:avLst/>
          </a:prstGeom>
        </p:spPr>
      </p:pic>
      <p:sp useBgFill="1">
        <p:nvSpPr>
          <p:cNvPr id="9" name="Rectangle 8">
            <a:extLst>
              <a:ext uri="{FF2B5EF4-FFF2-40B4-BE49-F238E27FC236}">
                <a16:creationId xmlns:a16="http://schemas.microsoft.com/office/drawing/2014/main" id="{7EAEC333-B543-C7BD-F478-85B620134C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043" y="1170650"/>
            <a:ext cx="9873914" cy="4528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cxnSp>
        <p:nvCxnSpPr>
          <p:cNvPr id="11" name="Straight Connector 10">
            <a:extLst>
              <a:ext uri="{FF2B5EF4-FFF2-40B4-BE49-F238E27FC236}">
                <a16:creationId xmlns:a16="http://schemas.microsoft.com/office/drawing/2014/main" id="{D41B51F5-D1C0-14DE-DE5E-023672002C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47465" y="1762828"/>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201AF33-F923-D658-5C78-0D8854E166F2}"/>
              </a:ext>
            </a:extLst>
          </p:cNvPr>
          <p:cNvSpPr txBox="1"/>
          <p:nvPr/>
        </p:nvSpPr>
        <p:spPr>
          <a:xfrm>
            <a:off x="6023025" y="1677819"/>
            <a:ext cx="4540701" cy="3496161"/>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Not particularly surprising, if what </a:t>
            </a:r>
            <a:r>
              <a:rPr lang="en-US" sz="2000" dirty="0">
                <a:solidFill>
                  <a:prstClr val="black"/>
                </a:solidFill>
                <a:latin typeface="Times New Roman"/>
              </a:rPr>
              <a:t>affects</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our judgments (responses to on-line Experiment questions) is not just properties of the CS (e.g., whether X c-commands Y).</a:t>
            </a:r>
          </a:p>
        </p:txBody>
      </p:sp>
      <p:sp>
        <p:nvSpPr>
          <p:cNvPr id="2" name="Slide Number Placeholder 1">
            <a:extLst>
              <a:ext uri="{FF2B5EF4-FFF2-40B4-BE49-F238E27FC236}">
                <a16:creationId xmlns:a16="http://schemas.microsoft.com/office/drawing/2014/main" id="{92AE611F-C107-B548-DA94-CDF089B0523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0403D82-DF55-465F-90B0-7B8D412CEFD1}"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017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59F31-A7AF-6A63-5760-28E2FF32892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1A5A14A-EDBF-FA17-1B90-109460921DC8}"/>
              </a:ext>
            </a:extLst>
          </p:cNvPr>
          <p:cNvSpPr txBox="1"/>
          <p:nvPr/>
        </p:nvSpPr>
        <p:spPr>
          <a:xfrm>
            <a:off x="350145" y="536425"/>
            <a:ext cx="965959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DGMetaScience"/>
                <a:ea typeface="+mn-ea"/>
                <a:cs typeface="+mn-cs"/>
              </a:rPr>
              <a:t>The Computational System (=CS), the language faculty and what is “outside” the language faculty.</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2" name="TextBox 1">
            <a:extLst>
              <a:ext uri="{FF2B5EF4-FFF2-40B4-BE49-F238E27FC236}">
                <a16:creationId xmlns:a16="http://schemas.microsoft.com/office/drawing/2014/main" id="{ED1266C3-16A9-0080-3B6C-190C710032ED}"/>
              </a:ext>
            </a:extLst>
          </p:cNvPr>
          <p:cNvSpPr txBox="1"/>
          <p:nvPr/>
        </p:nvSpPr>
        <p:spPr>
          <a:xfrm>
            <a:off x="7570925" y="2247899"/>
            <a:ext cx="4344849" cy="1631216"/>
          </a:xfrm>
          <a:prstGeom prst="rect">
            <a:avLst/>
          </a:prstGeom>
          <a:solidFill>
            <a:schemeClr val="bg2"/>
          </a:solidFill>
          <a:ln w="38100">
            <a:solidFill>
              <a:srgbClr val="C00000"/>
            </a:solidFill>
          </a:ln>
        </p:spPr>
        <p:txBody>
          <a:bodyPr wrap="square" rtlCol="0">
            <a:spAutoFit/>
          </a:bodyPr>
          <a:lstStyle/>
          <a:p>
            <a:r>
              <a:rPr lang="en-US" sz="2000" dirty="0"/>
              <a:t>Our judgments can be affected not just by properties of the CS (more specifically whether X c-commands Y) but also by “factors” surrounding the CS!</a:t>
            </a:r>
          </a:p>
        </p:txBody>
      </p:sp>
      <p:pic>
        <p:nvPicPr>
          <p:cNvPr id="4" name="Picture 3">
            <a:extLst>
              <a:ext uri="{FF2B5EF4-FFF2-40B4-BE49-F238E27FC236}">
                <a16:creationId xmlns:a16="http://schemas.microsoft.com/office/drawing/2014/main" id="{83D8A241-970C-F642-557C-F91061A2B1D5}"/>
              </a:ext>
            </a:extLst>
          </p:cNvPr>
          <p:cNvPicPr>
            <a:picLocks noChangeAspect="1"/>
          </p:cNvPicPr>
          <p:nvPr/>
        </p:nvPicPr>
        <p:blipFill>
          <a:blip r:embed="rId2"/>
          <a:stretch>
            <a:fillRect/>
          </a:stretch>
        </p:blipFill>
        <p:spPr>
          <a:xfrm>
            <a:off x="1042355" y="1402232"/>
            <a:ext cx="6025744" cy="4536399"/>
          </a:xfrm>
          <a:prstGeom prst="rect">
            <a:avLst/>
          </a:prstGeom>
        </p:spPr>
      </p:pic>
      <p:sp>
        <p:nvSpPr>
          <p:cNvPr id="6" name="TextBox 5">
            <a:extLst>
              <a:ext uri="{FF2B5EF4-FFF2-40B4-BE49-F238E27FC236}">
                <a16:creationId xmlns:a16="http://schemas.microsoft.com/office/drawing/2014/main" id="{458EFCEF-533E-EA3B-5BA4-DE6D13F29C0D}"/>
              </a:ext>
            </a:extLst>
          </p:cNvPr>
          <p:cNvSpPr txBox="1"/>
          <p:nvPr/>
        </p:nvSpPr>
        <p:spPr>
          <a:xfrm>
            <a:off x="6614324" y="4427882"/>
            <a:ext cx="4535322" cy="923330"/>
          </a:xfrm>
          <a:prstGeom prst="rect">
            <a:avLst/>
          </a:prstGeom>
          <a:noFill/>
        </p:spPr>
        <p:txBody>
          <a:bodyPr wrap="square" rtlCol="0">
            <a:spAutoFit/>
          </a:bodyPr>
          <a:lstStyle/>
          <a:p>
            <a:r>
              <a:rPr lang="en-US" dirty="0"/>
              <a:t>Including judging sentences as acceptable or not, under a specified interpretation as in our on-line Experiments.</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8" name="Ink 7">
                <a:extLst>
                  <a:ext uri="{FF2B5EF4-FFF2-40B4-BE49-F238E27FC236}">
                    <a16:creationId xmlns:a16="http://schemas.microsoft.com/office/drawing/2014/main" id="{54382EC1-0F16-D6BD-ECD4-A7D0664665CA}"/>
                  </a:ext>
                </a:extLst>
              </p14:cNvPr>
              <p14:cNvContentPartPr/>
              <p14:nvPr/>
            </p14:nvContentPartPr>
            <p14:xfrm>
              <a:off x="5229727" y="2937230"/>
              <a:ext cx="1202760" cy="1813680"/>
            </p14:xfrm>
          </p:contentPart>
        </mc:Choice>
        <mc:Fallback xmlns="">
          <p:pic>
            <p:nvPicPr>
              <p:cNvPr id="8" name="Ink 7">
                <a:extLst>
                  <a:ext uri="{FF2B5EF4-FFF2-40B4-BE49-F238E27FC236}">
                    <a16:creationId xmlns:a16="http://schemas.microsoft.com/office/drawing/2014/main" id="{54382EC1-0F16-D6BD-ECD4-A7D0664665CA}"/>
                  </a:ext>
                </a:extLst>
              </p:cNvPr>
              <p:cNvPicPr/>
              <p:nvPr/>
            </p:nvPicPr>
            <p:blipFill>
              <a:blip r:embed="rId4"/>
              <a:stretch>
                <a:fillRect/>
              </a:stretch>
            </p:blipFill>
            <p:spPr>
              <a:xfrm>
                <a:off x="5212087" y="2919230"/>
                <a:ext cx="1238400" cy="1849320"/>
              </a:xfrm>
              <a:prstGeom prst="rect">
                <a:avLst/>
              </a:prstGeom>
            </p:spPr>
          </p:pic>
        </mc:Fallback>
      </mc:AlternateContent>
      <p:sp>
        <p:nvSpPr>
          <p:cNvPr id="3" name="TextBox 2">
            <a:extLst>
              <a:ext uri="{FF2B5EF4-FFF2-40B4-BE49-F238E27FC236}">
                <a16:creationId xmlns:a16="http://schemas.microsoft.com/office/drawing/2014/main" id="{E2485BFE-386F-0815-745B-20ADACB81E76}"/>
              </a:ext>
            </a:extLst>
          </p:cNvPr>
          <p:cNvSpPr txBox="1"/>
          <p:nvPr/>
        </p:nvSpPr>
        <p:spPr>
          <a:xfrm>
            <a:off x="661115" y="6014434"/>
            <a:ext cx="6402202" cy="369332"/>
          </a:xfrm>
          <a:prstGeom prst="rect">
            <a:avLst/>
          </a:prstGeom>
          <a:solidFill>
            <a:schemeClr val="accent6">
              <a:lumMod val="40000"/>
              <a:lumOff val="60000"/>
            </a:schemeClr>
          </a:solidFill>
        </p:spPr>
        <p:txBody>
          <a:bodyPr wrap="none" rtlCol="0">
            <a:spAutoFit/>
          </a:bodyPr>
          <a:lstStyle/>
          <a:p>
            <a:r>
              <a:rPr lang="en-US" dirty="0"/>
              <a:t>The part outside the CS contains the individual’s mental dictionary.</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9" name="Ink 8">
                <a:extLst>
                  <a:ext uri="{FF2B5EF4-FFF2-40B4-BE49-F238E27FC236}">
                    <a16:creationId xmlns:a16="http://schemas.microsoft.com/office/drawing/2014/main" id="{C351D67E-F12A-0BCC-7770-3EA1C50D4D42}"/>
                  </a:ext>
                </a:extLst>
              </p14:cNvPr>
              <p14:cNvContentPartPr/>
              <p14:nvPr/>
            </p14:nvContentPartPr>
            <p14:xfrm>
              <a:off x="1119382" y="3800108"/>
              <a:ext cx="2171160" cy="2245320"/>
            </p14:xfrm>
          </p:contentPart>
        </mc:Choice>
        <mc:Fallback xmlns="">
          <p:pic>
            <p:nvPicPr>
              <p:cNvPr id="9" name="Ink 8">
                <a:extLst>
                  <a:ext uri="{FF2B5EF4-FFF2-40B4-BE49-F238E27FC236}">
                    <a16:creationId xmlns:a16="http://schemas.microsoft.com/office/drawing/2014/main" id="{C351D67E-F12A-0BCC-7770-3EA1C50D4D42}"/>
                  </a:ext>
                </a:extLst>
              </p:cNvPr>
              <p:cNvPicPr/>
              <p:nvPr/>
            </p:nvPicPr>
            <p:blipFill>
              <a:blip r:embed="rId6"/>
              <a:stretch>
                <a:fillRect/>
              </a:stretch>
            </p:blipFill>
            <p:spPr>
              <a:xfrm>
                <a:off x="1101742" y="3782468"/>
                <a:ext cx="2206800" cy="2280960"/>
              </a:xfrm>
              <a:prstGeom prst="rect">
                <a:avLst/>
              </a:prstGeom>
            </p:spPr>
          </p:pic>
        </mc:Fallback>
      </mc:AlternateContent>
      <p:sp>
        <p:nvSpPr>
          <p:cNvPr id="10" name="TextBox 9">
            <a:extLst>
              <a:ext uri="{FF2B5EF4-FFF2-40B4-BE49-F238E27FC236}">
                <a16:creationId xmlns:a16="http://schemas.microsoft.com/office/drawing/2014/main" id="{EF80D399-D6F1-3D78-FF8D-FF5C3B6D48A6}"/>
              </a:ext>
            </a:extLst>
          </p:cNvPr>
          <p:cNvSpPr txBox="1"/>
          <p:nvPr/>
        </p:nvSpPr>
        <p:spPr>
          <a:xfrm>
            <a:off x="1957588" y="888490"/>
            <a:ext cx="5726807" cy="646331"/>
          </a:xfrm>
          <a:prstGeom prst="rect">
            <a:avLst/>
          </a:prstGeom>
          <a:solidFill>
            <a:schemeClr val="accent4">
              <a:lumMod val="20000"/>
              <a:lumOff val="80000"/>
            </a:schemeClr>
          </a:solidFill>
        </p:spPr>
        <p:txBody>
          <a:bodyPr wrap="square" rtlCol="0">
            <a:spAutoFit/>
          </a:bodyPr>
          <a:lstStyle/>
          <a:p>
            <a:r>
              <a:rPr lang="en-US" dirty="0"/>
              <a:t>This part outside the language faculty contains knowledge about the world, “inference system”, etc. and etc.</a:t>
            </a:r>
          </a:p>
        </p:txBody>
      </p:sp>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1" name="Ink 10">
                <a:extLst>
                  <a:ext uri="{FF2B5EF4-FFF2-40B4-BE49-F238E27FC236}">
                    <a16:creationId xmlns:a16="http://schemas.microsoft.com/office/drawing/2014/main" id="{D52EBEB9-3354-190F-12C9-5532CCA4CB27}"/>
                  </a:ext>
                </a:extLst>
              </p14:cNvPr>
              <p14:cNvContentPartPr/>
              <p14:nvPr/>
            </p14:nvContentPartPr>
            <p14:xfrm>
              <a:off x="1507822" y="1076722"/>
              <a:ext cx="589680" cy="1353960"/>
            </p14:xfrm>
          </p:contentPart>
        </mc:Choice>
        <mc:Fallback xmlns="">
          <p:pic>
            <p:nvPicPr>
              <p:cNvPr id="11" name="Ink 10">
                <a:extLst>
                  <a:ext uri="{FF2B5EF4-FFF2-40B4-BE49-F238E27FC236}">
                    <a16:creationId xmlns:a16="http://schemas.microsoft.com/office/drawing/2014/main" id="{D52EBEB9-3354-190F-12C9-5532CCA4CB27}"/>
                  </a:ext>
                </a:extLst>
              </p:cNvPr>
              <p:cNvPicPr/>
              <p:nvPr/>
            </p:nvPicPr>
            <p:blipFill>
              <a:blip r:embed="rId8"/>
              <a:stretch>
                <a:fillRect/>
              </a:stretch>
            </p:blipFill>
            <p:spPr>
              <a:xfrm>
                <a:off x="1489822" y="1058722"/>
                <a:ext cx="625320" cy="1389600"/>
              </a:xfrm>
              <a:prstGeom prst="rect">
                <a:avLst/>
              </a:prstGeom>
            </p:spPr>
          </p:pic>
        </mc:Fallback>
      </mc:AlternateContent>
    </p:spTree>
    <p:extLst>
      <p:ext uri="{BB962C8B-B14F-4D97-AF65-F5344CB8AC3E}">
        <p14:creationId xmlns:p14="http://schemas.microsoft.com/office/powerpoint/2010/main" val="291937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F984B-A116-5D84-8306-E2CD65F83F9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EF46E9-08F6-84EC-87DD-E10398FC11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C2F4B0A7-9E29-CC6A-1DE4-17F961DAF274}"/>
              </a:ext>
            </a:extLst>
          </p:cNvPr>
          <p:cNvSpPr txBox="1"/>
          <p:nvPr/>
        </p:nvSpPr>
        <p:spPr>
          <a:xfrm>
            <a:off x="572180" y="1117826"/>
            <a:ext cx="10084940"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There are </a:t>
            </a:r>
            <a:r>
              <a:rPr kumimoji="0" lang="en-US" sz="2400" b="0" i="0" u="none" strike="noStrike" kern="1200" cap="none" spc="0" normalizeH="0" baseline="0" noProof="0" dirty="0">
                <a:ln>
                  <a:noFill/>
                </a:ln>
                <a:solidFill>
                  <a:schemeClr val="accent2"/>
                </a:solidFill>
                <a:effectLst/>
                <a:uLnTx/>
                <a:uFillTx/>
                <a:latin typeface="Times New Roman"/>
                <a:ea typeface="+mn-ea"/>
                <a:cs typeface="+mn-cs"/>
              </a:rPr>
              <a:t>three sources</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for BVA(X, 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prstClr val="black"/>
                </a:solidFill>
                <a:latin typeface="Times New Roman"/>
              </a:rPr>
              <a:t>CC</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(X, Y): X c-commanding Y</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err="1">
                <a:ln>
                  <a:noFill/>
                </a:ln>
                <a:solidFill>
                  <a:prstClr val="black"/>
                </a:solidFill>
                <a:effectLst/>
                <a:uLnTx/>
                <a:uFillTx/>
                <a:latin typeface="Times New Roman"/>
                <a:ea typeface="+mn-ea"/>
                <a:cs typeface="+mn-cs"/>
              </a:rPr>
              <a:t>XQrk</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Quirky (non-c-command-based)</a:t>
            </a:r>
            <a:r>
              <a:rPr kumimoji="0" lang="en-US" sz="1800" b="0" i="0" u="none" strike="noStrike" kern="1200" cap="none" spc="0" normalizeH="0" noProof="0" dirty="0">
                <a:ln>
                  <a:noFill/>
                </a:ln>
                <a:solidFill>
                  <a:prstClr val="black"/>
                </a:solidFill>
                <a:effectLst/>
                <a:uLnTx/>
                <a:uFillTx/>
                <a:latin typeface="Times New Roman"/>
                <a:ea typeface="+mn-ea"/>
                <a:cs typeface="+mn-cs"/>
              </a:rPr>
              <a:t> </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source for BVA(X, Y) that is crucially based on the choice of X.</a:t>
            </a:r>
          </a:p>
          <a:p>
            <a:pPr marL="285750" lvl="0" indent="-285750">
              <a:buFont typeface="Courier New" panose="02070309020205020404" pitchFamily="49" charset="0"/>
              <a:buChar char="o"/>
              <a:defRPr/>
            </a:pPr>
            <a:r>
              <a:rPr kumimoji="0" lang="en-US" sz="1800" b="0" i="0" u="none" strike="noStrike" kern="1200" cap="none" spc="0" normalizeH="0" baseline="0" noProof="0" dirty="0" err="1">
                <a:ln>
                  <a:noFill/>
                </a:ln>
                <a:solidFill>
                  <a:prstClr val="black"/>
                </a:solidFill>
                <a:effectLst/>
                <a:uLnTx/>
                <a:uFillTx/>
                <a:latin typeface="Times New Roman"/>
                <a:ea typeface="+mn-ea"/>
                <a:cs typeface="+mn-cs"/>
              </a:rPr>
              <a:t>YQrk</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Quirky</a:t>
            </a:r>
            <a:r>
              <a:rPr lang="en-US" dirty="0">
                <a:solidFill>
                  <a:prstClr val="black"/>
                </a:solidFill>
              </a:rPr>
              <a:t> (non-c-command-based)</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source for BVA(X, Y) that is crucially based on the choice of Y.</a:t>
            </a:r>
          </a:p>
        </p:txBody>
      </p:sp>
      <p:sp>
        <p:nvSpPr>
          <p:cNvPr id="4" name="TextBox 3">
            <a:extLst>
              <a:ext uri="{FF2B5EF4-FFF2-40B4-BE49-F238E27FC236}">
                <a16:creationId xmlns:a16="http://schemas.microsoft.com/office/drawing/2014/main" id="{3492DF9E-BAF7-0A5F-2E81-806D24E3353A}"/>
              </a:ext>
            </a:extLst>
          </p:cNvPr>
          <p:cNvSpPr txBox="1"/>
          <p:nvPr/>
        </p:nvSpPr>
        <p:spPr>
          <a:xfrm>
            <a:off x="1666875" y="4348750"/>
            <a:ext cx="8196263" cy="1015663"/>
          </a:xfrm>
          <a:prstGeom prst="rect">
            <a:avLst/>
          </a:prstGeom>
          <a:solidFill>
            <a:schemeClr val="accent5">
              <a:lumMod val="20000"/>
              <a:lumOff val="80000"/>
            </a:schemeClr>
          </a:solidFill>
          <a:ln w="28575">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rPr>
              <a:t>BVA(X, Y) → </a:t>
            </a:r>
            <a:r>
              <a:rPr lang="en-US" sz="2000" dirty="0">
                <a:solidFill>
                  <a:prstClr val="black"/>
                </a:solidFill>
                <a:latin typeface="Times New Roman"/>
              </a:rPr>
              <a:t>CC</a:t>
            </a:r>
            <a:r>
              <a:rPr kumimoji="0" lang="en-US" sz="2000" b="0" i="0" u="none" strike="noStrike" kern="1200" cap="none" spc="0" normalizeH="0" baseline="0" noProof="0" dirty="0">
                <a:ln>
                  <a:noFill/>
                </a:ln>
                <a:solidFill>
                  <a:prstClr val="black"/>
                </a:solidFill>
                <a:effectLst/>
                <a:uLnTx/>
                <a:uFillTx/>
                <a:latin typeface="Times New Roman"/>
              </a:rPr>
              <a:t>(X, Y) ˅ </a:t>
            </a:r>
            <a:r>
              <a:rPr kumimoji="0" lang="en-US" sz="2000" b="0" i="0" u="none" strike="noStrike" kern="1200" cap="none" spc="0" normalizeH="0" baseline="0" noProof="0" dirty="0" err="1">
                <a:ln>
                  <a:noFill/>
                </a:ln>
                <a:solidFill>
                  <a:prstClr val="black"/>
                </a:solidFill>
                <a:effectLst/>
                <a:uLnTx/>
                <a:uFillTx/>
                <a:latin typeface="Times New Roman"/>
              </a:rPr>
              <a:t>XQrk</a:t>
            </a:r>
            <a:r>
              <a:rPr kumimoji="0" lang="en-US" sz="2000" b="0" i="0" u="none" strike="noStrike" kern="1200" cap="none" spc="0" normalizeH="0" baseline="0" noProof="0" dirty="0">
                <a:ln>
                  <a:noFill/>
                </a:ln>
                <a:solidFill>
                  <a:prstClr val="black"/>
                </a:solidFill>
                <a:effectLst/>
                <a:uLnTx/>
                <a:uFillTx/>
                <a:latin typeface="Times New Roman"/>
              </a:rPr>
              <a:t> ˅ </a:t>
            </a:r>
            <a:r>
              <a:rPr kumimoji="0" lang="en-US" sz="2000" b="0" i="0" u="none" strike="noStrike" kern="1200" cap="none" spc="0" normalizeH="0" baseline="0" noProof="0" dirty="0" err="1">
                <a:ln>
                  <a:noFill/>
                </a:ln>
                <a:solidFill>
                  <a:prstClr val="black"/>
                </a:solidFill>
                <a:effectLst/>
                <a:uLnTx/>
                <a:uFillTx/>
                <a:latin typeface="Times New Roman"/>
              </a:rPr>
              <a:t>YQrk</a:t>
            </a:r>
            <a:endParaRPr kumimoji="0" lang="en-US" sz="2000" b="0" i="0" u="none" strike="noStrike" kern="1200" cap="none" spc="0" normalizeH="0" baseline="0" noProof="0" dirty="0">
              <a:ln>
                <a:noFill/>
              </a:ln>
              <a:solidFill>
                <a:prstClr val="black"/>
              </a:solidFill>
              <a:effectLst/>
              <a:uLnTx/>
              <a:uFillTx/>
              <a:latin typeface="Times New Roman"/>
            </a:endParaRPr>
          </a:p>
          <a:p>
            <a:pPr>
              <a:defRPr/>
            </a:pPr>
            <a:r>
              <a:rPr kumimoji="0" lang="en-US" sz="2000" b="0" i="0" u="none" strike="noStrike" kern="1200" cap="none" spc="0" normalizeH="0" baseline="0" noProof="0" dirty="0">
                <a:ln>
                  <a:noFill/>
                </a:ln>
                <a:solidFill>
                  <a:prstClr val="black"/>
                </a:solidFill>
                <a:effectLst/>
                <a:uLnTx/>
                <a:uFillTx/>
                <a:latin typeface="Times New Roman"/>
              </a:rPr>
              <a:t>=</a:t>
            </a:r>
            <a:r>
              <a:rPr lang="en-US" sz="2000" dirty="0">
                <a:solidFill>
                  <a:prstClr val="black"/>
                </a:solidFill>
              </a:rPr>
              <a:t> </a:t>
            </a:r>
            <a:r>
              <a:rPr lang="en-US" sz="2000" dirty="0">
                <a:solidFill>
                  <a:srgbClr val="C00000"/>
                </a:solidFill>
              </a:rPr>
              <a:t>¬</a:t>
            </a:r>
            <a:r>
              <a:rPr lang="en-US" sz="2000" dirty="0">
                <a:solidFill>
                  <a:prstClr val="black"/>
                </a:solidFill>
              </a:rPr>
              <a:t>(CC(X, Y) ˅ </a:t>
            </a:r>
            <a:r>
              <a:rPr lang="en-US" sz="2000" dirty="0" err="1">
                <a:solidFill>
                  <a:prstClr val="black"/>
                </a:solidFill>
              </a:rPr>
              <a:t>XQrk</a:t>
            </a:r>
            <a:r>
              <a:rPr lang="en-US" sz="2000" dirty="0">
                <a:solidFill>
                  <a:prstClr val="black"/>
                </a:solidFill>
              </a:rPr>
              <a:t> ˅ </a:t>
            </a:r>
            <a:r>
              <a:rPr lang="en-US" sz="2000" dirty="0" err="1">
                <a:solidFill>
                  <a:prstClr val="black"/>
                </a:solidFill>
              </a:rPr>
              <a:t>YQrk</a:t>
            </a:r>
            <a:r>
              <a:rPr lang="en-US" sz="2000" dirty="0">
                <a:solidFill>
                  <a:prstClr val="black"/>
                </a:solidFill>
              </a:rPr>
              <a:t>) → </a:t>
            </a:r>
            <a:r>
              <a:rPr lang="en-US" sz="2000" dirty="0">
                <a:solidFill>
                  <a:srgbClr val="C00000"/>
                </a:solidFill>
              </a:rPr>
              <a:t>¬</a:t>
            </a:r>
            <a:r>
              <a:rPr lang="en-US" sz="2000" dirty="0">
                <a:solidFill>
                  <a:prstClr val="black"/>
                </a:solidFill>
              </a:rPr>
              <a:t>BVA(X, Y) (</a:t>
            </a:r>
            <a:r>
              <a:rPr lang="en-US" sz="2000" dirty="0">
                <a:solidFill>
                  <a:srgbClr val="7030A0"/>
                </a:solidFill>
              </a:rPr>
              <a:t>contrapositive</a:t>
            </a:r>
            <a:r>
              <a:rPr lang="en-US" sz="2000" dirty="0">
                <a:solidFill>
                  <a:prstClr val="black"/>
                </a:solidFill>
              </a:rPr>
              <a:t> of the above)</a:t>
            </a:r>
            <a:endParaRPr kumimoji="0" lang="en-US" sz="2000" b="0" i="0" u="none" strike="noStrike" kern="1200" cap="none" spc="0" normalizeH="0" baseline="0" noProof="0" dirty="0">
              <a:ln>
                <a:noFill/>
              </a:ln>
              <a:solidFill>
                <a:prstClr val="black"/>
              </a:solidFill>
              <a:effectLst/>
              <a:uLnTx/>
              <a:uFillTx/>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Times New Roman"/>
              </a:rPr>
              <a:t>= </a:t>
            </a:r>
            <a:r>
              <a:rPr lang="en-US" sz="2000" dirty="0">
                <a:solidFill>
                  <a:srgbClr val="FF0000"/>
                </a:solidFill>
              </a:rPr>
              <a:t>¬</a:t>
            </a:r>
            <a:r>
              <a:rPr lang="en-US" sz="2000" dirty="0">
                <a:solidFill>
                  <a:prstClr val="black"/>
                </a:solidFill>
              </a:rPr>
              <a:t>CC(X, Y) </a:t>
            </a:r>
            <a:r>
              <a:rPr lang="en-US" sz="2000" dirty="0">
                <a:solidFill>
                  <a:srgbClr val="C00000"/>
                </a:solidFill>
              </a:rPr>
              <a:t>˄</a:t>
            </a:r>
            <a:r>
              <a:rPr lang="en-US" sz="2000" dirty="0">
                <a:solidFill>
                  <a:prstClr val="black"/>
                </a:solidFill>
              </a:rPr>
              <a:t> </a:t>
            </a:r>
            <a:r>
              <a:rPr lang="en-US" sz="2000" dirty="0">
                <a:solidFill>
                  <a:srgbClr val="FF0000"/>
                </a:solidFill>
              </a:rPr>
              <a:t>¬</a:t>
            </a:r>
            <a:r>
              <a:rPr lang="en-US" sz="2000" dirty="0" err="1">
                <a:solidFill>
                  <a:prstClr val="black"/>
                </a:solidFill>
              </a:rPr>
              <a:t>XQrk</a:t>
            </a:r>
            <a:r>
              <a:rPr lang="en-US" sz="2000" dirty="0">
                <a:solidFill>
                  <a:prstClr val="black"/>
                </a:solidFill>
              </a:rPr>
              <a:t> </a:t>
            </a:r>
            <a:r>
              <a:rPr lang="en-US" sz="2000" dirty="0">
                <a:solidFill>
                  <a:srgbClr val="C00000"/>
                </a:solidFill>
              </a:rPr>
              <a:t>˄</a:t>
            </a:r>
            <a:r>
              <a:rPr lang="en-US" sz="2000" dirty="0">
                <a:solidFill>
                  <a:prstClr val="black"/>
                </a:solidFill>
              </a:rPr>
              <a:t> </a:t>
            </a:r>
            <a:r>
              <a:rPr lang="en-US" sz="2000" dirty="0">
                <a:solidFill>
                  <a:srgbClr val="FF0000"/>
                </a:solidFill>
              </a:rPr>
              <a:t>¬</a:t>
            </a:r>
            <a:r>
              <a:rPr lang="en-US" sz="2000" dirty="0" err="1">
                <a:solidFill>
                  <a:prstClr val="black"/>
                </a:solidFill>
              </a:rPr>
              <a:t>YQrk</a:t>
            </a:r>
            <a:r>
              <a:rPr lang="en-US" sz="2000" dirty="0">
                <a:solidFill>
                  <a:prstClr val="black"/>
                </a:solidFill>
              </a:rPr>
              <a:t> → ¬BVA(X, Y) (by </a:t>
            </a:r>
            <a:r>
              <a:rPr lang="en-US" sz="2000" dirty="0">
                <a:solidFill>
                  <a:srgbClr val="7030A0"/>
                </a:solidFill>
              </a:rPr>
              <a:t>De Morgan’s Law</a:t>
            </a:r>
            <a:r>
              <a:rPr lang="en-US" sz="2000" dirty="0">
                <a:solidFill>
                  <a:prstClr val="black"/>
                </a:solidFill>
              </a:rPr>
              <a:t>)</a:t>
            </a:r>
            <a:endParaRPr kumimoji="0" lang="en-US" sz="2000" b="0" i="0" u="none" strike="noStrike" kern="1200" cap="none" spc="0" normalizeH="0" baseline="0" noProof="0" dirty="0">
              <a:ln>
                <a:noFill/>
              </a:ln>
              <a:solidFill>
                <a:prstClr val="black"/>
              </a:solidFill>
              <a:effectLst/>
              <a:uLnTx/>
              <a:uFillTx/>
              <a:latin typeface="Times New Roman"/>
            </a:endParaRPr>
          </a:p>
        </p:txBody>
      </p:sp>
      <p:sp>
        <p:nvSpPr>
          <p:cNvPr id="6" name="TextBox 5">
            <a:extLst>
              <a:ext uri="{FF2B5EF4-FFF2-40B4-BE49-F238E27FC236}">
                <a16:creationId xmlns:a16="http://schemas.microsoft.com/office/drawing/2014/main" id="{7E6FC9A7-1D14-88C3-0B46-30EAB61329F7}"/>
              </a:ext>
            </a:extLst>
          </p:cNvPr>
          <p:cNvSpPr txBox="1"/>
          <p:nvPr/>
        </p:nvSpPr>
        <p:spPr>
          <a:xfrm>
            <a:off x="1722664" y="2800350"/>
            <a:ext cx="7578870" cy="1200329"/>
          </a:xfrm>
          <a:prstGeom prst="rect">
            <a:avLst/>
          </a:prstGeom>
          <a:noFill/>
          <a:ln w="28575">
            <a:solidFill>
              <a:srgbClr val="7030A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To have BVA(X, Y), we must have (</a:t>
            </a:r>
            <a:r>
              <a:rPr kumimoji="0" lang="en-US" sz="1800" b="0" i="0" u="none" strike="noStrike" kern="1200" cap="none" spc="0" normalizeH="0" baseline="0" noProof="0" dirty="0" err="1">
                <a:ln>
                  <a:noFill/>
                </a:ln>
                <a:solidFill>
                  <a:prstClr val="black"/>
                </a:solidFill>
                <a:effectLst/>
                <a:uLnTx/>
                <a:uFillTx/>
                <a:latin typeface="Times New Roman"/>
                <a:ea typeface="+mn-ea"/>
                <a:cs typeface="+mn-cs"/>
              </a:rPr>
              <a:t>i</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(ii), </a:t>
            </a:r>
            <a:r>
              <a:rPr kumimoji="0" lang="en-US" sz="1800" b="0" i="0" u="none" strike="noStrike" kern="1200" cap="none" spc="0" normalizeH="0" baseline="0" noProof="0" dirty="0">
                <a:ln>
                  <a:noFill/>
                </a:ln>
                <a:solidFill>
                  <a:srgbClr val="C00000"/>
                </a:solidFill>
                <a:effectLst/>
                <a:uLnTx/>
                <a:uFillTx/>
                <a:latin typeface="Times New Roman"/>
                <a:ea typeface="+mn-ea"/>
                <a:cs typeface="+mn-cs"/>
              </a:rPr>
              <a:t>or</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(iii), with the ‘or’ being </a:t>
            </a:r>
            <a:r>
              <a:rPr kumimoji="0" lang="en-US" sz="1800" b="0" i="0" u="none" strike="noStrike" kern="1200" cap="none" spc="0" normalizeH="0" baseline="0" noProof="0" dirty="0">
                <a:ln>
                  <a:noFill/>
                </a:ln>
                <a:solidFill>
                  <a:srgbClr val="C00000"/>
                </a:solidFill>
                <a:effectLst/>
                <a:uLnTx/>
                <a:uFillTx/>
                <a:latin typeface="Times New Roman"/>
                <a:ea typeface="+mn-ea"/>
                <a:cs typeface="+mn-cs"/>
              </a:rPr>
              <a:t>inclusive</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a:t>
            </a:r>
            <a:r>
              <a:rPr kumimoji="0" lang="en-US" sz="1800" b="0" i="0" u="none" strike="noStrike" kern="1200" cap="none" spc="0" normalizeH="0" baseline="0" noProof="0" dirty="0" err="1">
                <a:ln>
                  <a:noFill/>
                </a:ln>
                <a:solidFill>
                  <a:prstClr val="black"/>
                </a:solidFill>
                <a:effectLst/>
                <a:uLnTx/>
                <a:uFillTx/>
                <a:latin typeface="Times New Roman"/>
                <a:ea typeface="+mn-ea"/>
                <a:cs typeface="+mn-cs"/>
              </a:rPr>
              <a:t>i</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X c-commands 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(ii) X is [+</a:t>
            </a:r>
            <a:r>
              <a:rPr kumimoji="0" lang="en-US" sz="1800" b="0" i="0" u="none" strike="noStrike" kern="1200" cap="none" spc="0" normalizeH="0" baseline="0" noProof="0" dirty="0" err="1">
                <a:ln>
                  <a:noFill/>
                </a:ln>
                <a:solidFill>
                  <a:prstClr val="black"/>
                </a:solidFill>
                <a:effectLst/>
                <a:uLnTx/>
                <a:uFillTx/>
                <a:latin typeface="Times New Roman"/>
                <a:ea typeface="+mn-ea"/>
                <a:cs typeface="+mn-cs"/>
              </a:rPr>
              <a:t>XQrk</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(iii) Y is [+</a:t>
            </a:r>
            <a:r>
              <a:rPr kumimoji="0" lang="en-US" sz="1800" b="0" i="0" u="none" strike="noStrike" kern="1200" cap="none" spc="0" normalizeH="0" baseline="0" noProof="0" dirty="0" err="1">
                <a:ln>
                  <a:noFill/>
                </a:ln>
                <a:solidFill>
                  <a:prstClr val="black"/>
                </a:solidFill>
                <a:effectLst/>
                <a:uLnTx/>
                <a:uFillTx/>
                <a:latin typeface="Times New Roman"/>
                <a:ea typeface="+mn-ea"/>
                <a:cs typeface="+mn-cs"/>
              </a:rPr>
              <a:t>YQrk</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a:t>
            </a:r>
          </a:p>
        </p:txBody>
      </p:sp>
      <p:sp>
        <p:nvSpPr>
          <p:cNvPr id="5" name="TextBox 4">
            <a:extLst>
              <a:ext uri="{FF2B5EF4-FFF2-40B4-BE49-F238E27FC236}">
                <a16:creationId xmlns:a16="http://schemas.microsoft.com/office/drawing/2014/main" id="{223130D2-2AEA-77D0-D9BB-387361652042}"/>
              </a:ext>
            </a:extLst>
          </p:cNvPr>
          <p:cNvSpPr txBox="1"/>
          <p:nvPr/>
        </p:nvSpPr>
        <p:spPr>
          <a:xfrm>
            <a:off x="869921" y="5571789"/>
            <a:ext cx="9977438" cy="830997"/>
          </a:xfrm>
          <a:custGeom>
            <a:avLst/>
            <a:gdLst>
              <a:gd name="connsiteX0" fmla="*/ 0 w 9977438"/>
              <a:gd name="connsiteY0" fmla="*/ 0 h 830997"/>
              <a:gd name="connsiteX1" fmla="*/ 387359 w 9977438"/>
              <a:gd name="connsiteY1" fmla="*/ 0 h 830997"/>
              <a:gd name="connsiteX2" fmla="*/ 974267 w 9977438"/>
              <a:gd name="connsiteY2" fmla="*/ 0 h 830997"/>
              <a:gd name="connsiteX3" fmla="*/ 1361627 w 9977438"/>
              <a:gd name="connsiteY3" fmla="*/ 0 h 830997"/>
              <a:gd name="connsiteX4" fmla="*/ 2148084 w 9977438"/>
              <a:gd name="connsiteY4" fmla="*/ 0 h 830997"/>
              <a:gd name="connsiteX5" fmla="*/ 2635217 w 9977438"/>
              <a:gd name="connsiteY5" fmla="*/ 0 h 830997"/>
              <a:gd name="connsiteX6" fmla="*/ 3222126 w 9977438"/>
              <a:gd name="connsiteY6" fmla="*/ 0 h 830997"/>
              <a:gd name="connsiteX7" fmla="*/ 3509711 w 9977438"/>
              <a:gd name="connsiteY7" fmla="*/ 0 h 830997"/>
              <a:gd name="connsiteX8" fmla="*/ 4296167 w 9977438"/>
              <a:gd name="connsiteY8" fmla="*/ 0 h 830997"/>
              <a:gd name="connsiteX9" fmla="*/ 4883076 w 9977438"/>
              <a:gd name="connsiteY9" fmla="*/ 0 h 830997"/>
              <a:gd name="connsiteX10" fmla="*/ 5469984 w 9977438"/>
              <a:gd name="connsiteY10" fmla="*/ 0 h 830997"/>
              <a:gd name="connsiteX11" fmla="*/ 5957117 w 9977438"/>
              <a:gd name="connsiteY11" fmla="*/ 0 h 830997"/>
              <a:gd name="connsiteX12" fmla="*/ 6743574 w 9977438"/>
              <a:gd name="connsiteY12" fmla="*/ 0 h 830997"/>
              <a:gd name="connsiteX13" fmla="*/ 7230708 w 9977438"/>
              <a:gd name="connsiteY13" fmla="*/ 0 h 830997"/>
              <a:gd name="connsiteX14" fmla="*/ 7717842 w 9977438"/>
              <a:gd name="connsiteY14" fmla="*/ 0 h 830997"/>
              <a:gd name="connsiteX15" fmla="*/ 8005427 w 9977438"/>
              <a:gd name="connsiteY15" fmla="*/ 0 h 830997"/>
              <a:gd name="connsiteX16" fmla="*/ 8791884 w 9977438"/>
              <a:gd name="connsiteY16" fmla="*/ 0 h 830997"/>
              <a:gd name="connsiteX17" fmla="*/ 9179243 w 9977438"/>
              <a:gd name="connsiteY17" fmla="*/ 0 h 830997"/>
              <a:gd name="connsiteX18" fmla="*/ 9977438 w 9977438"/>
              <a:gd name="connsiteY18" fmla="*/ 0 h 830997"/>
              <a:gd name="connsiteX19" fmla="*/ 9977438 w 9977438"/>
              <a:gd name="connsiteY19" fmla="*/ 407189 h 830997"/>
              <a:gd name="connsiteX20" fmla="*/ 9977438 w 9977438"/>
              <a:gd name="connsiteY20" fmla="*/ 830997 h 830997"/>
              <a:gd name="connsiteX21" fmla="*/ 9390530 w 9977438"/>
              <a:gd name="connsiteY21" fmla="*/ 830997 h 830997"/>
              <a:gd name="connsiteX22" fmla="*/ 8703847 w 9977438"/>
              <a:gd name="connsiteY22" fmla="*/ 830997 h 830997"/>
              <a:gd name="connsiteX23" fmla="*/ 8017165 w 9977438"/>
              <a:gd name="connsiteY23" fmla="*/ 830997 h 830997"/>
              <a:gd name="connsiteX24" fmla="*/ 7330482 w 9977438"/>
              <a:gd name="connsiteY24" fmla="*/ 830997 h 830997"/>
              <a:gd name="connsiteX25" fmla="*/ 6743574 w 9977438"/>
              <a:gd name="connsiteY25" fmla="*/ 830997 h 830997"/>
              <a:gd name="connsiteX26" fmla="*/ 6356215 w 9977438"/>
              <a:gd name="connsiteY26" fmla="*/ 830997 h 830997"/>
              <a:gd name="connsiteX27" fmla="*/ 5669532 w 9977438"/>
              <a:gd name="connsiteY27" fmla="*/ 830997 h 830997"/>
              <a:gd name="connsiteX28" fmla="*/ 5282173 w 9977438"/>
              <a:gd name="connsiteY28" fmla="*/ 830997 h 830997"/>
              <a:gd name="connsiteX29" fmla="*/ 4495716 w 9977438"/>
              <a:gd name="connsiteY29" fmla="*/ 830997 h 830997"/>
              <a:gd name="connsiteX30" fmla="*/ 3709259 w 9977438"/>
              <a:gd name="connsiteY30" fmla="*/ 830997 h 830997"/>
              <a:gd name="connsiteX31" fmla="*/ 3321900 w 9977438"/>
              <a:gd name="connsiteY31" fmla="*/ 830997 h 830997"/>
              <a:gd name="connsiteX32" fmla="*/ 2934541 w 9977438"/>
              <a:gd name="connsiteY32" fmla="*/ 830997 h 830997"/>
              <a:gd name="connsiteX33" fmla="*/ 2247858 w 9977438"/>
              <a:gd name="connsiteY33" fmla="*/ 830997 h 830997"/>
              <a:gd name="connsiteX34" fmla="*/ 1760724 w 9977438"/>
              <a:gd name="connsiteY34" fmla="*/ 830997 h 830997"/>
              <a:gd name="connsiteX35" fmla="*/ 1074042 w 9977438"/>
              <a:gd name="connsiteY35" fmla="*/ 830997 h 830997"/>
              <a:gd name="connsiteX36" fmla="*/ 786457 w 9977438"/>
              <a:gd name="connsiteY36" fmla="*/ 830997 h 830997"/>
              <a:gd name="connsiteX37" fmla="*/ 0 w 9977438"/>
              <a:gd name="connsiteY37" fmla="*/ 830997 h 830997"/>
              <a:gd name="connsiteX38" fmla="*/ 0 w 9977438"/>
              <a:gd name="connsiteY38" fmla="*/ 398879 h 830997"/>
              <a:gd name="connsiteX39" fmla="*/ 0 w 9977438"/>
              <a:gd name="connsiteY39"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977438" h="830997" fill="none" extrusionOk="0">
                <a:moveTo>
                  <a:pt x="0" y="0"/>
                </a:moveTo>
                <a:cubicBezTo>
                  <a:pt x="131278" y="-23775"/>
                  <a:pt x="282332" y="40048"/>
                  <a:pt x="387359" y="0"/>
                </a:cubicBezTo>
                <a:cubicBezTo>
                  <a:pt x="492386" y="-40048"/>
                  <a:pt x="734376" y="30613"/>
                  <a:pt x="974267" y="0"/>
                </a:cubicBezTo>
                <a:cubicBezTo>
                  <a:pt x="1214158" y="-30613"/>
                  <a:pt x="1209468" y="27952"/>
                  <a:pt x="1361627" y="0"/>
                </a:cubicBezTo>
                <a:cubicBezTo>
                  <a:pt x="1513786" y="-27952"/>
                  <a:pt x="1853282" y="1616"/>
                  <a:pt x="2148084" y="0"/>
                </a:cubicBezTo>
                <a:cubicBezTo>
                  <a:pt x="2442886" y="-1616"/>
                  <a:pt x="2518825" y="52785"/>
                  <a:pt x="2635217" y="0"/>
                </a:cubicBezTo>
                <a:cubicBezTo>
                  <a:pt x="2751609" y="-52785"/>
                  <a:pt x="3080526" y="28381"/>
                  <a:pt x="3222126" y="0"/>
                </a:cubicBezTo>
                <a:cubicBezTo>
                  <a:pt x="3363726" y="-28381"/>
                  <a:pt x="3442538" y="23574"/>
                  <a:pt x="3509711" y="0"/>
                </a:cubicBezTo>
                <a:cubicBezTo>
                  <a:pt x="3576884" y="-23574"/>
                  <a:pt x="4131703" y="57743"/>
                  <a:pt x="4296167" y="0"/>
                </a:cubicBezTo>
                <a:cubicBezTo>
                  <a:pt x="4460631" y="-57743"/>
                  <a:pt x="4704220" y="55614"/>
                  <a:pt x="4883076" y="0"/>
                </a:cubicBezTo>
                <a:cubicBezTo>
                  <a:pt x="5061932" y="-55614"/>
                  <a:pt x="5310179" y="67544"/>
                  <a:pt x="5469984" y="0"/>
                </a:cubicBezTo>
                <a:cubicBezTo>
                  <a:pt x="5629789" y="-67544"/>
                  <a:pt x="5713812" y="28520"/>
                  <a:pt x="5957117" y="0"/>
                </a:cubicBezTo>
                <a:cubicBezTo>
                  <a:pt x="6200422" y="-28520"/>
                  <a:pt x="6478665" y="91208"/>
                  <a:pt x="6743574" y="0"/>
                </a:cubicBezTo>
                <a:cubicBezTo>
                  <a:pt x="7008483" y="-91208"/>
                  <a:pt x="7075371" y="44906"/>
                  <a:pt x="7230708" y="0"/>
                </a:cubicBezTo>
                <a:cubicBezTo>
                  <a:pt x="7386045" y="-44906"/>
                  <a:pt x="7569439" y="52239"/>
                  <a:pt x="7717842" y="0"/>
                </a:cubicBezTo>
                <a:cubicBezTo>
                  <a:pt x="7866245" y="-52239"/>
                  <a:pt x="7885159" y="25402"/>
                  <a:pt x="8005427" y="0"/>
                </a:cubicBezTo>
                <a:cubicBezTo>
                  <a:pt x="8125695" y="-25402"/>
                  <a:pt x="8463038" y="65768"/>
                  <a:pt x="8791884" y="0"/>
                </a:cubicBezTo>
                <a:cubicBezTo>
                  <a:pt x="9120730" y="-65768"/>
                  <a:pt x="9045021" y="40228"/>
                  <a:pt x="9179243" y="0"/>
                </a:cubicBezTo>
                <a:cubicBezTo>
                  <a:pt x="9313465" y="-40228"/>
                  <a:pt x="9664779" y="26465"/>
                  <a:pt x="9977438" y="0"/>
                </a:cubicBezTo>
                <a:cubicBezTo>
                  <a:pt x="10004176" y="97399"/>
                  <a:pt x="9963569" y="234186"/>
                  <a:pt x="9977438" y="407189"/>
                </a:cubicBezTo>
                <a:cubicBezTo>
                  <a:pt x="9991307" y="580192"/>
                  <a:pt x="9967407" y="665073"/>
                  <a:pt x="9977438" y="830997"/>
                </a:cubicBezTo>
                <a:cubicBezTo>
                  <a:pt x="9735492" y="878958"/>
                  <a:pt x="9674478" y="822595"/>
                  <a:pt x="9390530" y="830997"/>
                </a:cubicBezTo>
                <a:cubicBezTo>
                  <a:pt x="9106582" y="839399"/>
                  <a:pt x="8864662" y="751890"/>
                  <a:pt x="8703847" y="830997"/>
                </a:cubicBezTo>
                <a:cubicBezTo>
                  <a:pt x="8543032" y="910104"/>
                  <a:pt x="8223151" y="755252"/>
                  <a:pt x="8017165" y="830997"/>
                </a:cubicBezTo>
                <a:cubicBezTo>
                  <a:pt x="7811179" y="906742"/>
                  <a:pt x="7664484" y="782428"/>
                  <a:pt x="7330482" y="830997"/>
                </a:cubicBezTo>
                <a:cubicBezTo>
                  <a:pt x="6996480" y="879566"/>
                  <a:pt x="7024989" y="784467"/>
                  <a:pt x="6743574" y="830997"/>
                </a:cubicBezTo>
                <a:cubicBezTo>
                  <a:pt x="6462159" y="877527"/>
                  <a:pt x="6546821" y="812382"/>
                  <a:pt x="6356215" y="830997"/>
                </a:cubicBezTo>
                <a:cubicBezTo>
                  <a:pt x="6165609" y="849612"/>
                  <a:pt x="5952946" y="760184"/>
                  <a:pt x="5669532" y="830997"/>
                </a:cubicBezTo>
                <a:cubicBezTo>
                  <a:pt x="5386118" y="901810"/>
                  <a:pt x="5434446" y="818264"/>
                  <a:pt x="5282173" y="830997"/>
                </a:cubicBezTo>
                <a:cubicBezTo>
                  <a:pt x="5129900" y="843730"/>
                  <a:pt x="4749507" y="751123"/>
                  <a:pt x="4495716" y="830997"/>
                </a:cubicBezTo>
                <a:cubicBezTo>
                  <a:pt x="4241925" y="910871"/>
                  <a:pt x="4000784" y="790513"/>
                  <a:pt x="3709259" y="830997"/>
                </a:cubicBezTo>
                <a:cubicBezTo>
                  <a:pt x="3417734" y="871481"/>
                  <a:pt x="3409037" y="825096"/>
                  <a:pt x="3321900" y="830997"/>
                </a:cubicBezTo>
                <a:cubicBezTo>
                  <a:pt x="3234763" y="836898"/>
                  <a:pt x="3034973" y="792124"/>
                  <a:pt x="2934541" y="830997"/>
                </a:cubicBezTo>
                <a:cubicBezTo>
                  <a:pt x="2834109" y="869870"/>
                  <a:pt x="2567614" y="780298"/>
                  <a:pt x="2247858" y="830997"/>
                </a:cubicBezTo>
                <a:cubicBezTo>
                  <a:pt x="1928102" y="881696"/>
                  <a:pt x="1956503" y="784278"/>
                  <a:pt x="1760724" y="830997"/>
                </a:cubicBezTo>
                <a:cubicBezTo>
                  <a:pt x="1564945" y="877716"/>
                  <a:pt x="1235355" y="815826"/>
                  <a:pt x="1074042" y="830997"/>
                </a:cubicBezTo>
                <a:cubicBezTo>
                  <a:pt x="912729" y="846168"/>
                  <a:pt x="889528" y="819939"/>
                  <a:pt x="786457" y="830997"/>
                </a:cubicBezTo>
                <a:cubicBezTo>
                  <a:pt x="683387" y="842055"/>
                  <a:pt x="317452" y="776681"/>
                  <a:pt x="0" y="830997"/>
                </a:cubicBezTo>
                <a:cubicBezTo>
                  <a:pt x="-23072" y="712774"/>
                  <a:pt x="14584" y="517736"/>
                  <a:pt x="0" y="398879"/>
                </a:cubicBezTo>
                <a:cubicBezTo>
                  <a:pt x="-14584" y="280022"/>
                  <a:pt x="16335" y="130398"/>
                  <a:pt x="0" y="0"/>
                </a:cubicBezTo>
                <a:close/>
              </a:path>
              <a:path w="9977438" h="830997" stroke="0" extrusionOk="0">
                <a:moveTo>
                  <a:pt x="0" y="0"/>
                </a:moveTo>
                <a:cubicBezTo>
                  <a:pt x="228106" y="-18874"/>
                  <a:pt x="358459" y="9685"/>
                  <a:pt x="487134" y="0"/>
                </a:cubicBezTo>
                <a:cubicBezTo>
                  <a:pt x="615809" y="-9685"/>
                  <a:pt x="758272" y="36871"/>
                  <a:pt x="874493" y="0"/>
                </a:cubicBezTo>
                <a:cubicBezTo>
                  <a:pt x="990714" y="-36871"/>
                  <a:pt x="1041628" y="17784"/>
                  <a:pt x="1162078" y="0"/>
                </a:cubicBezTo>
                <a:cubicBezTo>
                  <a:pt x="1282528" y="-17784"/>
                  <a:pt x="1758564" y="85133"/>
                  <a:pt x="1948535" y="0"/>
                </a:cubicBezTo>
                <a:cubicBezTo>
                  <a:pt x="2138506" y="-85133"/>
                  <a:pt x="2518887" y="89599"/>
                  <a:pt x="2734992" y="0"/>
                </a:cubicBezTo>
                <a:cubicBezTo>
                  <a:pt x="2951097" y="-89599"/>
                  <a:pt x="3147867" y="41436"/>
                  <a:pt x="3421674" y="0"/>
                </a:cubicBezTo>
                <a:cubicBezTo>
                  <a:pt x="3695481" y="-41436"/>
                  <a:pt x="3671980" y="34468"/>
                  <a:pt x="3908808" y="0"/>
                </a:cubicBezTo>
                <a:cubicBezTo>
                  <a:pt x="4145636" y="-34468"/>
                  <a:pt x="4364577" y="17224"/>
                  <a:pt x="4495716" y="0"/>
                </a:cubicBezTo>
                <a:cubicBezTo>
                  <a:pt x="4626855" y="-17224"/>
                  <a:pt x="4854574" y="71510"/>
                  <a:pt x="5182399" y="0"/>
                </a:cubicBezTo>
                <a:cubicBezTo>
                  <a:pt x="5510224" y="-71510"/>
                  <a:pt x="5654732" y="64968"/>
                  <a:pt x="5869081" y="0"/>
                </a:cubicBezTo>
                <a:cubicBezTo>
                  <a:pt x="6083430" y="-64968"/>
                  <a:pt x="6220633" y="30486"/>
                  <a:pt x="6455989" y="0"/>
                </a:cubicBezTo>
                <a:cubicBezTo>
                  <a:pt x="6691345" y="-30486"/>
                  <a:pt x="6680705" y="20135"/>
                  <a:pt x="6743574" y="0"/>
                </a:cubicBezTo>
                <a:cubicBezTo>
                  <a:pt x="6806443" y="-20135"/>
                  <a:pt x="6909524" y="29853"/>
                  <a:pt x="7031159" y="0"/>
                </a:cubicBezTo>
                <a:cubicBezTo>
                  <a:pt x="7152794" y="-29853"/>
                  <a:pt x="7458883" y="41341"/>
                  <a:pt x="7717842" y="0"/>
                </a:cubicBezTo>
                <a:cubicBezTo>
                  <a:pt x="7976801" y="-41341"/>
                  <a:pt x="8186445" y="47958"/>
                  <a:pt x="8304750" y="0"/>
                </a:cubicBezTo>
                <a:cubicBezTo>
                  <a:pt x="8423055" y="-47958"/>
                  <a:pt x="8462287" y="1520"/>
                  <a:pt x="8592335" y="0"/>
                </a:cubicBezTo>
                <a:cubicBezTo>
                  <a:pt x="8722384" y="-1520"/>
                  <a:pt x="8854028" y="42574"/>
                  <a:pt x="8979694" y="0"/>
                </a:cubicBezTo>
                <a:cubicBezTo>
                  <a:pt x="9105360" y="-42574"/>
                  <a:pt x="9755109" y="51498"/>
                  <a:pt x="9977438" y="0"/>
                </a:cubicBezTo>
                <a:cubicBezTo>
                  <a:pt x="10012212" y="138995"/>
                  <a:pt x="9964021" y="286802"/>
                  <a:pt x="9977438" y="398879"/>
                </a:cubicBezTo>
                <a:cubicBezTo>
                  <a:pt x="9990855" y="510956"/>
                  <a:pt x="9976557" y="640046"/>
                  <a:pt x="9977438" y="830997"/>
                </a:cubicBezTo>
                <a:cubicBezTo>
                  <a:pt x="9730844" y="856536"/>
                  <a:pt x="9365837" y="804743"/>
                  <a:pt x="9190981" y="830997"/>
                </a:cubicBezTo>
                <a:cubicBezTo>
                  <a:pt x="9016125" y="857251"/>
                  <a:pt x="8888390" y="794734"/>
                  <a:pt x="8703847" y="830997"/>
                </a:cubicBezTo>
                <a:cubicBezTo>
                  <a:pt x="8519304" y="867260"/>
                  <a:pt x="8346328" y="817957"/>
                  <a:pt x="8216714" y="830997"/>
                </a:cubicBezTo>
                <a:cubicBezTo>
                  <a:pt x="8087100" y="844037"/>
                  <a:pt x="7675437" y="738275"/>
                  <a:pt x="7430257" y="830997"/>
                </a:cubicBezTo>
                <a:cubicBezTo>
                  <a:pt x="7185077" y="923719"/>
                  <a:pt x="7157617" y="782851"/>
                  <a:pt x="6943123" y="830997"/>
                </a:cubicBezTo>
                <a:cubicBezTo>
                  <a:pt x="6728629" y="879143"/>
                  <a:pt x="6622320" y="828215"/>
                  <a:pt x="6455989" y="830997"/>
                </a:cubicBezTo>
                <a:cubicBezTo>
                  <a:pt x="6289658" y="833779"/>
                  <a:pt x="6084650" y="781134"/>
                  <a:pt x="5769307" y="830997"/>
                </a:cubicBezTo>
                <a:cubicBezTo>
                  <a:pt x="5453964" y="880860"/>
                  <a:pt x="5456628" y="789840"/>
                  <a:pt x="5282173" y="830997"/>
                </a:cubicBezTo>
                <a:cubicBezTo>
                  <a:pt x="5107718" y="872154"/>
                  <a:pt x="4976877" y="825842"/>
                  <a:pt x="4795039" y="830997"/>
                </a:cubicBezTo>
                <a:cubicBezTo>
                  <a:pt x="4613201" y="836152"/>
                  <a:pt x="4369306" y="816455"/>
                  <a:pt x="4008582" y="830997"/>
                </a:cubicBezTo>
                <a:cubicBezTo>
                  <a:pt x="3647858" y="845539"/>
                  <a:pt x="3719119" y="803878"/>
                  <a:pt x="3621223" y="830997"/>
                </a:cubicBezTo>
                <a:cubicBezTo>
                  <a:pt x="3523327" y="858116"/>
                  <a:pt x="3321644" y="808639"/>
                  <a:pt x="3134089" y="830997"/>
                </a:cubicBezTo>
                <a:cubicBezTo>
                  <a:pt x="2946534" y="853355"/>
                  <a:pt x="2640080" y="779303"/>
                  <a:pt x="2447407" y="830997"/>
                </a:cubicBezTo>
                <a:cubicBezTo>
                  <a:pt x="2254734" y="882691"/>
                  <a:pt x="2185937" y="821552"/>
                  <a:pt x="2060047" y="830997"/>
                </a:cubicBezTo>
                <a:cubicBezTo>
                  <a:pt x="1934157" y="840442"/>
                  <a:pt x="1694273" y="823995"/>
                  <a:pt x="1373365" y="830997"/>
                </a:cubicBezTo>
                <a:cubicBezTo>
                  <a:pt x="1052457" y="837999"/>
                  <a:pt x="878379" y="823828"/>
                  <a:pt x="686682" y="830997"/>
                </a:cubicBezTo>
                <a:cubicBezTo>
                  <a:pt x="494985" y="838166"/>
                  <a:pt x="336510" y="792842"/>
                  <a:pt x="0" y="830997"/>
                </a:cubicBezTo>
                <a:cubicBezTo>
                  <a:pt x="-18708" y="650629"/>
                  <a:pt x="28587" y="550375"/>
                  <a:pt x="0" y="423808"/>
                </a:cubicBezTo>
                <a:cubicBezTo>
                  <a:pt x="-28587" y="297241"/>
                  <a:pt x="3604" y="160555"/>
                  <a:pt x="0" y="0"/>
                </a:cubicBezTo>
                <a:close/>
              </a:path>
            </a:pathLst>
          </a:custGeom>
          <a:solidFill>
            <a:schemeClr val="accent4">
              <a:lumMod val="20000"/>
              <a:lumOff val="80000"/>
            </a:schemeClr>
          </a:solidFill>
          <a:ln w="38100">
            <a:solidFill>
              <a:srgbClr val="7030A0"/>
            </a:solidFill>
            <a:extLst>
              <a:ext uri="{C807C97D-BFC1-408E-A445-0C87EB9F89A2}">
                <ask:lineSketchStyleProps xmlns:ask="http://schemas.microsoft.com/office/drawing/2018/sketchyshapes" sd="4281064111">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BVA(X, Y) is not possible if X does not c-command Y, there is no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XQrk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and there is no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YQrk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p:txBody>
      </p:sp>
      <p:sp>
        <p:nvSpPr>
          <p:cNvPr id="8" name="TextBox 7">
            <a:extLst>
              <a:ext uri="{FF2B5EF4-FFF2-40B4-BE49-F238E27FC236}">
                <a16:creationId xmlns:a16="http://schemas.microsoft.com/office/drawing/2014/main" id="{2D669F15-AF88-336D-202A-441633E95598}"/>
              </a:ext>
            </a:extLst>
          </p:cNvPr>
          <p:cNvSpPr txBox="1"/>
          <p:nvPr/>
        </p:nvSpPr>
        <p:spPr>
          <a:xfrm>
            <a:off x="723900" y="564464"/>
            <a:ext cx="3048000" cy="461665"/>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Revised Hypothesis:</a:t>
            </a:r>
          </a:p>
        </p:txBody>
      </p:sp>
    </p:spTree>
    <p:extLst>
      <p:ext uri="{BB962C8B-B14F-4D97-AF65-F5344CB8AC3E}">
        <p14:creationId xmlns:p14="http://schemas.microsoft.com/office/powerpoint/2010/main" val="360947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7751B-93C7-3226-BC45-43EEC5D797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B8E77-BB95-F0BD-3E4D-C5B581058A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5" name="TextBox 4">
            <a:extLst>
              <a:ext uri="{FF2B5EF4-FFF2-40B4-BE49-F238E27FC236}">
                <a16:creationId xmlns:a16="http://schemas.microsoft.com/office/drawing/2014/main" id="{06DC7FD9-7731-54C5-C53E-F25B043DB114}"/>
              </a:ext>
            </a:extLst>
          </p:cNvPr>
          <p:cNvSpPr txBox="1"/>
          <p:nvPr/>
        </p:nvSpPr>
        <p:spPr>
          <a:xfrm>
            <a:off x="443590" y="98911"/>
            <a:ext cx="10731141" cy="830997"/>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rPr>
              <a:t>If we can identify X that is [-</a:t>
            </a:r>
            <a:r>
              <a:rPr kumimoji="0" lang="en-US" sz="2400" b="0" i="0" u="none" strike="noStrike" kern="1200" cap="none" spc="0" normalizeH="0" baseline="0" noProof="0" dirty="0" err="1">
                <a:ln>
                  <a:noFill/>
                </a:ln>
                <a:solidFill>
                  <a:prstClr val="black"/>
                </a:solidFill>
                <a:effectLst/>
                <a:uLnTx/>
                <a:uFillTx/>
                <a:latin typeface="Times New Roman"/>
              </a:rPr>
              <a:t>XQrk</a:t>
            </a:r>
            <a:r>
              <a:rPr kumimoji="0" lang="en-US" sz="2400" b="0" i="0" u="none" strike="noStrike" kern="1200" cap="none" spc="0" normalizeH="0" baseline="0" noProof="0" dirty="0">
                <a:ln>
                  <a:noFill/>
                </a:ln>
                <a:solidFill>
                  <a:prstClr val="black"/>
                </a:solidFill>
                <a:effectLst/>
                <a:uLnTx/>
                <a:uFillTx/>
                <a:latin typeface="Times New Roman"/>
              </a:rPr>
              <a:t>]</a:t>
            </a:r>
            <a:r>
              <a:rPr lang="en-US" sz="2400" dirty="0">
                <a:solidFill>
                  <a:prstClr val="black"/>
                </a:solidFill>
                <a:latin typeface="Times New Roman"/>
              </a:rPr>
              <a:t> and Y that is [-</a:t>
            </a:r>
            <a:r>
              <a:rPr lang="en-US" sz="2400" dirty="0" err="1">
                <a:solidFill>
                  <a:prstClr val="black"/>
                </a:solidFill>
                <a:latin typeface="Times New Roman"/>
              </a:rPr>
              <a:t>YQrk</a:t>
            </a:r>
            <a:r>
              <a:rPr lang="en-US" sz="2400" dirty="0">
                <a:solidFill>
                  <a:prstClr val="black"/>
                </a:solidFill>
                <a:latin typeface="Times New Roman"/>
              </a:rPr>
              <a:t>],</a:t>
            </a:r>
            <a:r>
              <a:rPr kumimoji="0" lang="en-US" sz="2400" b="0" i="0" u="none" strike="noStrike" kern="1200" cap="none" spc="0" normalizeH="0" baseline="0" noProof="0" dirty="0">
                <a:ln>
                  <a:noFill/>
                </a:ln>
                <a:solidFill>
                  <a:prstClr val="black"/>
                </a:solidFill>
                <a:effectLst/>
                <a:uLnTx/>
                <a:uFillTx/>
                <a:latin typeface="Times New Roman"/>
              </a:rPr>
              <a:t> </a:t>
            </a:r>
            <a:r>
              <a:rPr kumimoji="0" lang="en-US" sz="2400" b="0" i="0" u="none" strike="noStrike" kern="1200" cap="none" spc="0" normalizeH="0" baseline="0" noProof="0" dirty="0">
                <a:ln>
                  <a:noFill/>
                </a:ln>
                <a:solidFill>
                  <a:srgbClr val="C00000"/>
                </a:solidFill>
                <a:effectLst/>
                <a:uLnTx/>
                <a:uFillTx/>
                <a:latin typeface="Times New Roman"/>
              </a:rPr>
              <a:t>independently of BVA, </a:t>
            </a:r>
            <a:endParaRPr kumimoji="0" lang="en-US" sz="2400" b="0" i="0" u="none" strike="noStrike" kern="1200" cap="none" spc="0" normalizeH="0" baseline="0" noProof="0" dirty="0">
              <a:ln>
                <a:noFill/>
              </a:ln>
              <a:solidFill>
                <a:prstClr val="black"/>
              </a:solidFill>
              <a:effectLst/>
              <a:uLnTx/>
              <a:uFillTx/>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a:rPr>
              <a:t>w</a:t>
            </a:r>
            <a:r>
              <a:rPr kumimoji="0" lang="en-US" sz="2400" b="0" i="0" u="none" strike="noStrike" kern="1200" cap="none" spc="0" normalizeH="0" baseline="0" noProof="0" dirty="0">
                <a:ln>
                  <a:noFill/>
                </a:ln>
                <a:solidFill>
                  <a:prstClr val="black"/>
                </a:solidFill>
                <a:effectLst/>
                <a:uLnTx/>
                <a:uFillTx/>
                <a:latin typeface="Times New Roman"/>
              </a:rPr>
              <a:t>e can in </a:t>
            </a:r>
            <a:r>
              <a:rPr lang="en-US" sz="2400" dirty="0">
                <a:solidFill>
                  <a:prstClr val="black"/>
                </a:solidFill>
                <a:latin typeface="Times New Roman"/>
              </a:rPr>
              <a:t>effect </a:t>
            </a:r>
            <a:r>
              <a:rPr kumimoji="0" lang="en-US" sz="2400" b="0" i="0" u="none" strike="noStrike" kern="1200" cap="none" spc="0" normalizeH="0" baseline="0" noProof="0" dirty="0">
                <a:ln>
                  <a:noFill/>
                </a:ln>
                <a:solidFill>
                  <a:prstClr val="black"/>
                </a:solidFill>
                <a:effectLst/>
                <a:uLnTx/>
                <a:uFillTx/>
                <a:latin typeface="Times New Roman"/>
              </a:rPr>
              <a:t>change:</a:t>
            </a:r>
          </a:p>
        </p:txBody>
      </p:sp>
      <p:sp>
        <p:nvSpPr>
          <p:cNvPr id="7" name="TextBox 6">
            <a:extLst>
              <a:ext uri="{FF2B5EF4-FFF2-40B4-BE49-F238E27FC236}">
                <a16:creationId xmlns:a16="http://schemas.microsoft.com/office/drawing/2014/main" id="{47AD627D-974D-CBF6-0A95-5ED01F95CC05}"/>
              </a:ext>
            </a:extLst>
          </p:cNvPr>
          <p:cNvSpPr txBox="1"/>
          <p:nvPr/>
        </p:nvSpPr>
        <p:spPr>
          <a:xfrm>
            <a:off x="2433468" y="3376397"/>
            <a:ext cx="3600666" cy="1200329"/>
          </a:xfrm>
          <a:prstGeom prst="rect">
            <a:avLst/>
          </a:prstGeom>
          <a:solidFill>
            <a:schemeClr val="accent4">
              <a:lumMod val="20000"/>
              <a:lumOff val="80000"/>
            </a:schemeClr>
          </a:solidFill>
          <a:ln w="28575">
            <a:solidFill>
              <a:srgbClr val="0070C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BVA(X, Y) → </a:t>
            </a:r>
            <a:r>
              <a:rPr lang="en-US" sz="2400" dirty="0">
                <a:solidFill>
                  <a:prstClr val="black"/>
                </a:solidFill>
                <a:latin typeface="Times New Roman"/>
              </a:rPr>
              <a:t>CC</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r>
              <a:rPr lang="en-US" sz="2400" dirty="0">
                <a:solidFill>
                  <a:prstClr val="black"/>
                </a:solidFill>
                <a:latin typeface="Times New Roman"/>
              </a:rPr>
              <a:t>CC</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Y) → ¬BVA(X, Y)</a:t>
            </a:r>
          </a:p>
        </p:txBody>
      </p:sp>
      <p:sp>
        <p:nvSpPr>
          <p:cNvPr id="3" name="TextBox 2">
            <a:extLst>
              <a:ext uri="{FF2B5EF4-FFF2-40B4-BE49-F238E27FC236}">
                <a16:creationId xmlns:a16="http://schemas.microsoft.com/office/drawing/2014/main" id="{F3FF1188-554D-DEF3-0F6A-71DE01ABEB79}"/>
              </a:ext>
            </a:extLst>
          </p:cNvPr>
          <p:cNvSpPr txBox="1"/>
          <p:nvPr/>
        </p:nvSpPr>
        <p:spPr>
          <a:xfrm>
            <a:off x="2395538" y="1437572"/>
            <a:ext cx="6005170" cy="1200329"/>
          </a:xfrm>
          <a:prstGeom prst="rect">
            <a:avLst/>
          </a:prstGeom>
          <a:solidFill>
            <a:schemeClr val="accent6">
              <a:lumMod val="20000"/>
              <a:lumOff val="80000"/>
            </a:schemeClr>
          </a:solidFill>
          <a:ln>
            <a:solidFill>
              <a:srgbClr val="C0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BVA(X, Y) → </a:t>
            </a:r>
            <a:r>
              <a:rPr lang="en-US" sz="2400" dirty="0">
                <a:solidFill>
                  <a:prstClr val="black"/>
                </a:solidFill>
                <a:latin typeface="Times New Roman"/>
              </a:rPr>
              <a:t>CC</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Y) ˅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XQrk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YQrk</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r>
              <a:rPr lang="en-US" sz="2400" dirty="0">
                <a:solidFill>
                  <a:prstClr val="black"/>
                </a:solidFill>
                <a:latin typeface="Times New Roman"/>
              </a:rPr>
              <a:t>CC</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Y) ˄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XQrk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YQrk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 ¬BVA(X, Y)</a:t>
            </a:r>
          </a:p>
        </p:txBody>
      </p:sp>
      <p:sp>
        <p:nvSpPr>
          <p:cNvPr id="6" name="TextBox 5">
            <a:extLst>
              <a:ext uri="{FF2B5EF4-FFF2-40B4-BE49-F238E27FC236}">
                <a16:creationId xmlns:a16="http://schemas.microsoft.com/office/drawing/2014/main" id="{1BBFBDDA-BE95-8036-7A8C-98033A02A7CD}"/>
              </a:ext>
            </a:extLst>
          </p:cNvPr>
          <p:cNvSpPr txBox="1"/>
          <p:nvPr/>
        </p:nvSpPr>
        <p:spPr>
          <a:xfrm>
            <a:off x="768804" y="2967335"/>
            <a:ext cx="11657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back to:</a:t>
            </a:r>
          </a:p>
        </p:txBody>
      </p:sp>
      <p:sp>
        <p:nvSpPr>
          <p:cNvPr id="8" name="TextBox 7">
            <a:extLst>
              <a:ext uri="{FF2B5EF4-FFF2-40B4-BE49-F238E27FC236}">
                <a16:creationId xmlns:a16="http://schemas.microsoft.com/office/drawing/2014/main" id="{7E69CD89-72E0-7CD2-9354-EF3663603BC3}"/>
              </a:ext>
            </a:extLst>
          </p:cNvPr>
          <p:cNvSpPr txBox="1"/>
          <p:nvPr/>
        </p:nvSpPr>
        <p:spPr>
          <a:xfrm>
            <a:off x="6923146" y="4738688"/>
            <a:ext cx="4647502" cy="1354217"/>
          </a:xfrm>
          <a:prstGeom prst="rect">
            <a:avLst/>
          </a:prstGeom>
          <a:solidFill>
            <a:srgbClr val="FFC000"/>
          </a:solidFill>
        </p:spPr>
        <p:txBody>
          <a:bodyPr wrap="square" rtlCol="0">
            <a:spAutoFit/>
          </a:bodyPr>
          <a:lstStyle/>
          <a:p>
            <a:r>
              <a:rPr lang="en-US" dirty="0"/>
              <a:t>And we can now check and see if we observe effects of c-command, focusing on the prediction that </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a:t>
            </a:r>
            <a:r>
              <a:rPr lang="en-US" sz="1800" dirty="0">
                <a:solidFill>
                  <a:prstClr val="black"/>
                </a:solidFill>
                <a:latin typeface="Times New Roman"/>
              </a:rPr>
              <a:t>CC</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(X, Y) necessarily results in ¬BVA(X, Y), </a:t>
            </a:r>
            <a:r>
              <a:rPr kumimoji="0" lang="en-US" sz="2800" b="0" i="1" u="none" strike="noStrike" kern="1200" cap="none" spc="0" normalizeH="0" baseline="0" noProof="0" dirty="0">
                <a:ln>
                  <a:noFill/>
                </a:ln>
                <a:solidFill>
                  <a:srgbClr val="C00000"/>
                </a:solidFill>
                <a:effectLst/>
                <a:uLnTx/>
                <a:uFillTx/>
                <a:latin typeface="Times New Roman"/>
                <a:ea typeface="+mn-ea"/>
                <a:cs typeface="+mn-cs"/>
              </a:rPr>
              <a:t>without exception</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a:t>
            </a:r>
          </a:p>
        </p:txBody>
      </p:sp>
      <p:sp>
        <p:nvSpPr>
          <p:cNvPr id="9" name="TextBox 8">
            <a:extLst>
              <a:ext uri="{FF2B5EF4-FFF2-40B4-BE49-F238E27FC236}">
                <a16:creationId xmlns:a16="http://schemas.microsoft.com/office/drawing/2014/main" id="{28DE895B-F51D-D050-A1D2-CA9B91F5A2FA}"/>
              </a:ext>
            </a:extLst>
          </p:cNvPr>
          <p:cNvSpPr txBox="1"/>
          <p:nvPr/>
        </p:nvSpPr>
        <p:spPr>
          <a:xfrm>
            <a:off x="1381125" y="4738688"/>
            <a:ext cx="5286447" cy="369332"/>
          </a:xfrm>
          <a:prstGeom prst="rect">
            <a:avLst/>
          </a:prstGeom>
          <a:noFill/>
        </p:spPr>
        <p:txBody>
          <a:bodyPr wrap="none" rtlCol="0">
            <a:spAutoFit/>
          </a:bodyPr>
          <a:lstStyle/>
          <a:p>
            <a:r>
              <a:rPr lang="en-US" dirty="0"/>
              <a:t>because, in that case, we have neither </a:t>
            </a:r>
            <a:r>
              <a:rPr lang="en-US" dirty="0" err="1"/>
              <a:t>XQrk</a:t>
            </a:r>
            <a:r>
              <a:rPr lang="en-US" dirty="0"/>
              <a:t> nor </a:t>
            </a:r>
            <a:r>
              <a:rPr lang="en-US" dirty="0" err="1"/>
              <a:t>YQrk</a:t>
            </a:r>
            <a:r>
              <a:rPr lang="en-US" dirty="0"/>
              <a:t>. </a:t>
            </a:r>
          </a:p>
        </p:txBody>
      </p:sp>
    </p:spTree>
    <p:extLst>
      <p:ext uri="{BB962C8B-B14F-4D97-AF65-F5344CB8AC3E}">
        <p14:creationId xmlns:p14="http://schemas.microsoft.com/office/powerpoint/2010/main" val="42011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6" grpId="0"/>
      <p:bldP spid="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7751B-93C7-3226-BC45-43EEC5D797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B8E77-BB95-F0BD-3E4D-C5B581058A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5" name="TextBox 4">
            <a:extLst>
              <a:ext uri="{FF2B5EF4-FFF2-40B4-BE49-F238E27FC236}">
                <a16:creationId xmlns:a16="http://schemas.microsoft.com/office/drawing/2014/main" id="{06DC7FD9-7731-54C5-C53E-F25B043DB114}"/>
              </a:ext>
            </a:extLst>
          </p:cNvPr>
          <p:cNvSpPr txBox="1"/>
          <p:nvPr/>
        </p:nvSpPr>
        <p:spPr>
          <a:xfrm>
            <a:off x="1197305" y="1680177"/>
            <a:ext cx="10731141" cy="954107"/>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rPr>
              <a:t>How can we identify X that is [-</a:t>
            </a:r>
            <a:r>
              <a:rPr kumimoji="0" lang="en-US" sz="2400" b="0" i="0" u="none" strike="noStrike" kern="1200" cap="none" spc="0" normalizeH="0" baseline="0" noProof="0" dirty="0" err="1">
                <a:ln>
                  <a:noFill/>
                </a:ln>
                <a:solidFill>
                  <a:prstClr val="black"/>
                </a:solidFill>
                <a:effectLst/>
                <a:uLnTx/>
                <a:uFillTx/>
                <a:latin typeface="Times New Roman"/>
              </a:rPr>
              <a:t>XQrk</a:t>
            </a:r>
            <a:r>
              <a:rPr kumimoji="0" lang="en-US" sz="2400" b="0" i="0" u="none" strike="noStrike" kern="1200" cap="none" spc="0" normalizeH="0" baseline="0" noProof="0" dirty="0">
                <a:ln>
                  <a:noFill/>
                </a:ln>
                <a:solidFill>
                  <a:prstClr val="black"/>
                </a:solidFill>
                <a:effectLst/>
                <a:uLnTx/>
                <a:uFillTx/>
                <a:latin typeface="Times New Roman"/>
              </a:rPr>
              <a:t>] </a:t>
            </a:r>
            <a:r>
              <a:rPr lang="en-US" sz="2400" dirty="0">
                <a:solidFill>
                  <a:prstClr val="black"/>
                </a:solidFill>
                <a:latin typeface="Times New Roman"/>
              </a:rPr>
              <a:t>and Y that is [-</a:t>
            </a:r>
            <a:r>
              <a:rPr lang="en-US" sz="2400" dirty="0" err="1">
                <a:solidFill>
                  <a:prstClr val="black"/>
                </a:solidFill>
                <a:latin typeface="Times New Roman"/>
              </a:rPr>
              <a:t>YQrk</a:t>
            </a:r>
            <a:r>
              <a:rPr lang="en-US" sz="2400" dirty="0">
                <a:solidFill>
                  <a:prstClr val="black"/>
                </a:solidFill>
                <a:latin typeface="Times New Roman"/>
              </a:rPr>
              <a:t>]</a:t>
            </a:r>
            <a:r>
              <a:rPr kumimoji="0" lang="en-US" sz="2400" b="0" i="0" u="none" strike="noStrike" kern="1200" cap="none" spc="0" normalizeH="0" noProof="0" dirty="0">
                <a:ln>
                  <a:noFill/>
                </a:ln>
                <a:solidFill>
                  <a:prstClr val="black"/>
                </a:solidFill>
                <a:effectLst/>
                <a:uLnTx/>
                <a:uFillTx/>
                <a:latin typeface="Times New Roman"/>
              </a:rPr>
              <a:t>, </a:t>
            </a:r>
            <a:r>
              <a:rPr kumimoji="0" lang="en-US" sz="2800" b="0" i="0" u="none" strike="noStrike" kern="1200" cap="none" spc="0" normalizeH="0" baseline="0" noProof="0" dirty="0">
                <a:ln>
                  <a:noFill/>
                </a:ln>
                <a:solidFill>
                  <a:srgbClr val="C00000"/>
                </a:solidFill>
                <a:effectLst/>
                <a:uLnTx/>
                <a:uFillTx/>
                <a:latin typeface="Times New Roman"/>
              </a:rPr>
              <a:t>independently of BVA</a:t>
            </a:r>
            <a:r>
              <a:rPr lang="en-US" sz="2400" dirty="0">
                <a:solidFill>
                  <a:prstClr val="black"/>
                </a:solidFill>
                <a:latin typeface="Times New Roman"/>
              </a:rPr>
              <a:t>?</a:t>
            </a:r>
            <a:endParaRPr kumimoji="0" lang="en-US" sz="2400" b="0" i="0" u="none" strike="noStrike" kern="1200" cap="none" spc="0" normalizeH="0" baseline="0" noProof="0" dirty="0">
              <a:ln>
                <a:noFill/>
              </a:ln>
              <a:solidFill>
                <a:prstClr val="black"/>
              </a:solidFill>
              <a:effectLst/>
              <a:uLnTx/>
              <a:uFillTx/>
              <a:latin typeface="Times New Roman"/>
            </a:endParaRPr>
          </a:p>
        </p:txBody>
      </p:sp>
      <p:sp>
        <p:nvSpPr>
          <p:cNvPr id="4" name="TextBox 3">
            <a:extLst>
              <a:ext uri="{FF2B5EF4-FFF2-40B4-BE49-F238E27FC236}">
                <a16:creationId xmlns:a16="http://schemas.microsoft.com/office/drawing/2014/main" id="{F3AE1E15-90DE-EA78-63BC-640099B96336}"/>
              </a:ext>
            </a:extLst>
          </p:cNvPr>
          <p:cNvSpPr txBox="1"/>
          <p:nvPr/>
        </p:nvSpPr>
        <p:spPr>
          <a:xfrm>
            <a:off x="1459037" y="3900551"/>
            <a:ext cx="8910581" cy="584775"/>
          </a:xfrm>
          <a:prstGeom prst="rect">
            <a:avLst/>
          </a:prstGeom>
          <a:solidFill>
            <a:schemeClr val="accent2">
              <a:lumMod val="40000"/>
              <a:lumOff val="60000"/>
            </a:schemeClr>
          </a:solidFill>
          <a:ln w="57150">
            <a:solidFill>
              <a:srgbClr val="C00000"/>
            </a:solidFill>
            <a:extLst>
              <a:ext uri="{C807C97D-BFC1-408E-A445-0C87EB9F89A2}">
                <ask:lineSketchStyleProps xmlns:ask="http://schemas.microsoft.com/office/drawing/2018/sketchyshapes" sd="2034627015">
                  <a:custGeom>
                    <a:avLst/>
                    <a:gdLst>
                      <a:gd name="connsiteX0" fmla="*/ 0 w 9601603"/>
                      <a:gd name="connsiteY0" fmla="*/ 0 h 400110"/>
                      <a:gd name="connsiteX1" fmla="*/ 468784 w 9601603"/>
                      <a:gd name="connsiteY1" fmla="*/ 0 h 400110"/>
                      <a:gd name="connsiteX2" fmla="*/ 1033584 w 9601603"/>
                      <a:gd name="connsiteY2" fmla="*/ 0 h 400110"/>
                      <a:gd name="connsiteX3" fmla="*/ 1310336 w 9601603"/>
                      <a:gd name="connsiteY3" fmla="*/ 0 h 400110"/>
                      <a:gd name="connsiteX4" fmla="*/ 2067169 w 9601603"/>
                      <a:gd name="connsiteY4" fmla="*/ 0 h 400110"/>
                      <a:gd name="connsiteX5" fmla="*/ 2343921 w 9601603"/>
                      <a:gd name="connsiteY5" fmla="*/ 0 h 400110"/>
                      <a:gd name="connsiteX6" fmla="*/ 3004737 w 9601603"/>
                      <a:gd name="connsiteY6" fmla="*/ 0 h 400110"/>
                      <a:gd name="connsiteX7" fmla="*/ 3569537 w 9601603"/>
                      <a:gd name="connsiteY7" fmla="*/ 0 h 400110"/>
                      <a:gd name="connsiteX8" fmla="*/ 4230353 w 9601603"/>
                      <a:gd name="connsiteY8" fmla="*/ 0 h 400110"/>
                      <a:gd name="connsiteX9" fmla="*/ 4987186 w 9601603"/>
                      <a:gd name="connsiteY9" fmla="*/ 0 h 400110"/>
                      <a:gd name="connsiteX10" fmla="*/ 5551986 w 9601603"/>
                      <a:gd name="connsiteY10" fmla="*/ 0 h 400110"/>
                      <a:gd name="connsiteX11" fmla="*/ 6308818 w 9601603"/>
                      <a:gd name="connsiteY11" fmla="*/ 0 h 400110"/>
                      <a:gd name="connsiteX12" fmla="*/ 6681586 w 9601603"/>
                      <a:gd name="connsiteY12" fmla="*/ 0 h 400110"/>
                      <a:gd name="connsiteX13" fmla="*/ 7246386 w 9601603"/>
                      <a:gd name="connsiteY13" fmla="*/ 0 h 400110"/>
                      <a:gd name="connsiteX14" fmla="*/ 8003219 w 9601603"/>
                      <a:gd name="connsiteY14" fmla="*/ 0 h 400110"/>
                      <a:gd name="connsiteX15" fmla="*/ 8664035 w 9601603"/>
                      <a:gd name="connsiteY15" fmla="*/ 0 h 400110"/>
                      <a:gd name="connsiteX16" fmla="*/ 8940787 w 9601603"/>
                      <a:gd name="connsiteY16" fmla="*/ 0 h 400110"/>
                      <a:gd name="connsiteX17" fmla="*/ 9601603 w 9601603"/>
                      <a:gd name="connsiteY17" fmla="*/ 0 h 400110"/>
                      <a:gd name="connsiteX18" fmla="*/ 9601603 w 9601603"/>
                      <a:gd name="connsiteY18" fmla="*/ 400110 h 400110"/>
                      <a:gd name="connsiteX19" fmla="*/ 9228835 w 9601603"/>
                      <a:gd name="connsiteY19" fmla="*/ 400110 h 400110"/>
                      <a:gd name="connsiteX20" fmla="*/ 8952083 w 9601603"/>
                      <a:gd name="connsiteY20" fmla="*/ 400110 h 400110"/>
                      <a:gd name="connsiteX21" fmla="*/ 8483299 w 9601603"/>
                      <a:gd name="connsiteY21" fmla="*/ 400110 h 400110"/>
                      <a:gd name="connsiteX22" fmla="*/ 8110531 w 9601603"/>
                      <a:gd name="connsiteY22" fmla="*/ 400110 h 400110"/>
                      <a:gd name="connsiteX23" fmla="*/ 7833778 w 9601603"/>
                      <a:gd name="connsiteY23" fmla="*/ 400110 h 400110"/>
                      <a:gd name="connsiteX24" fmla="*/ 7461010 w 9601603"/>
                      <a:gd name="connsiteY24" fmla="*/ 400110 h 400110"/>
                      <a:gd name="connsiteX25" fmla="*/ 6896210 w 9601603"/>
                      <a:gd name="connsiteY25" fmla="*/ 400110 h 400110"/>
                      <a:gd name="connsiteX26" fmla="*/ 6427426 w 9601603"/>
                      <a:gd name="connsiteY26" fmla="*/ 400110 h 400110"/>
                      <a:gd name="connsiteX27" fmla="*/ 5958642 w 9601603"/>
                      <a:gd name="connsiteY27" fmla="*/ 400110 h 400110"/>
                      <a:gd name="connsiteX28" fmla="*/ 5585874 w 9601603"/>
                      <a:gd name="connsiteY28" fmla="*/ 400110 h 400110"/>
                      <a:gd name="connsiteX29" fmla="*/ 5213106 w 9601603"/>
                      <a:gd name="connsiteY29" fmla="*/ 400110 h 400110"/>
                      <a:gd name="connsiteX30" fmla="*/ 4840338 w 9601603"/>
                      <a:gd name="connsiteY30" fmla="*/ 400110 h 400110"/>
                      <a:gd name="connsiteX31" fmla="*/ 4371553 w 9601603"/>
                      <a:gd name="connsiteY31" fmla="*/ 400110 h 400110"/>
                      <a:gd name="connsiteX32" fmla="*/ 4094801 w 9601603"/>
                      <a:gd name="connsiteY32" fmla="*/ 400110 h 400110"/>
                      <a:gd name="connsiteX33" fmla="*/ 3433985 w 9601603"/>
                      <a:gd name="connsiteY33" fmla="*/ 400110 h 400110"/>
                      <a:gd name="connsiteX34" fmla="*/ 2773169 w 9601603"/>
                      <a:gd name="connsiteY34" fmla="*/ 400110 h 400110"/>
                      <a:gd name="connsiteX35" fmla="*/ 2304385 w 9601603"/>
                      <a:gd name="connsiteY35" fmla="*/ 400110 h 400110"/>
                      <a:gd name="connsiteX36" fmla="*/ 2027633 w 9601603"/>
                      <a:gd name="connsiteY36" fmla="*/ 400110 h 400110"/>
                      <a:gd name="connsiteX37" fmla="*/ 1366816 w 9601603"/>
                      <a:gd name="connsiteY37" fmla="*/ 400110 h 400110"/>
                      <a:gd name="connsiteX38" fmla="*/ 802016 w 9601603"/>
                      <a:gd name="connsiteY38" fmla="*/ 400110 h 400110"/>
                      <a:gd name="connsiteX39" fmla="*/ 0 w 9601603"/>
                      <a:gd name="connsiteY39" fmla="*/ 400110 h 400110"/>
                      <a:gd name="connsiteX40" fmla="*/ 0 w 9601603"/>
                      <a:gd name="connsiteY4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601603" h="400110" fill="none" extrusionOk="0">
                        <a:moveTo>
                          <a:pt x="0" y="0"/>
                        </a:moveTo>
                        <a:cubicBezTo>
                          <a:pt x="173968" y="-54075"/>
                          <a:pt x="243776" y="48726"/>
                          <a:pt x="468784" y="0"/>
                        </a:cubicBezTo>
                        <a:cubicBezTo>
                          <a:pt x="693792" y="-48726"/>
                          <a:pt x="852314" y="9529"/>
                          <a:pt x="1033584" y="0"/>
                        </a:cubicBezTo>
                        <a:cubicBezTo>
                          <a:pt x="1214854" y="-9529"/>
                          <a:pt x="1203060" y="28471"/>
                          <a:pt x="1310336" y="0"/>
                        </a:cubicBezTo>
                        <a:cubicBezTo>
                          <a:pt x="1417612" y="-28471"/>
                          <a:pt x="1702326" y="9005"/>
                          <a:pt x="2067169" y="0"/>
                        </a:cubicBezTo>
                        <a:cubicBezTo>
                          <a:pt x="2432012" y="-9005"/>
                          <a:pt x="2246835" y="17997"/>
                          <a:pt x="2343921" y="0"/>
                        </a:cubicBezTo>
                        <a:cubicBezTo>
                          <a:pt x="2441007" y="-17997"/>
                          <a:pt x="2816696" y="14623"/>
                          <a:pt x="3004737" y="0"/>
                        </a:cubicBezTo>
                        <a:cubicBezTo>
                          <a:pt x="3192778" y="-14623"/>
                          <a:pt x="3306388" y="50621"/>
                          <a:pt x="3569537" y="0"/>
                        </a:cubicBezTo>
                        <a:cubicBezTo>
                          <a:pt x="3832686" y="-50621"/>
                          <a:pt x="3966501" y="9623"/>
                          <a:pt x="4230353" y="0"/>
                        </a:cubicBezTo>
                        <a:cubicBezTo>
                          <a:pt x="4494205" y="-9623"/>
                          <a:pt x="4618363" y="58635"/>
                          <a:pt x="4987186" y="0"/>
                        </a:cubicBezTo>
                        <a:cubicBezTo>
                          <a:pt x="5356009" y="-58635"/>
                          <a:pt x="5402075" y="53331"/>
                          <a:pt x="5551986" y="0"/>
                        </a:cubicBezTo>
                        <a:cubicBezTo>
                          <a:pt x="5701897" y="-53331"/>
                          <a:pt x="5989442" y="84631"/>
                          <a:pt x="6308818" y="0"/>
                        </a:cubicBezTo>
                        <a:cubicBezTo>
                          <a:pt x="6628194" y="-84631"/>
                          <a:pt x="6503189" y="11010"/>
                          <a:pt x="6681586" y="0"/>
                        </a:cubicBezTo>
                        <a:cubicBezTo>
                          <a:pt x="6859983" y="-11010"/>
                          <a:pt x="7105317" y="12174"/>
                          <a:pt x="7246386" y="0"/>
                        </a:cubicBezTo>
                        <a:cubicBezTo>
                          <a:pt x="7387455" y="-12174"/>
                          <a:pt x="7812640" y="70542"/>
                          <a:pt x="8003219" y="0"/>
                        </a:cubicBezTo>
                        <a:cubicBezTo>
                          <a:pt x="8193798" y="-70542"/>
                          <a:pt x="8443972" y="38000"/>
                          <a:pt x="8664035" y="0"/>
                        </a:cubicBezTo>
                        <a:cubicBezTo>
                          <a:pt x="8884098" y="-38000"/>
                          <a:pt x="8828937" y="15490"/>
                          <a:pt x="8940787" y="0"/>
                        </a:cubicBezTo>
                        <a:cubicBezTo>
                          <a:pt x="9052637" y="-15490"/>
                          <a:pt x="9325628" y="53012"/>
                          <a:pt x="9601603" y="0"/>
                        </a:cubicBezTo>
                        <a:cubicBezTo>
                          <a:pt x="9625902" y="199899"/>
                          <a:pt x="9601399" y="298112"/>
                          <a:pt x="9601603" y="400110"/>
                        </a:cubicBezTo>
                        <a:cubicBezTo>
                          <a:pt x="9432327" y="410102"/>
                          <a:pt x="9336553" y="359164"/>
                          <a:pt x="9228835" y="400110"/>
                        </a:cubicBezTo>
                        <a:cubicBezTo>
                          <a:pt x="9121117" y="441056"/>
                          <a:pt x="9029712" y="398815"/>
                          <a:pt x="8952083" y="400110"/>
                        </a:cubicBezTo>
                        <a:cubicBezTo>
                          <a:pt x="8874454" y="401405"/>
                          <a:pt x="8701593" y="346947"/>
                          <a:pt x="8483299" y="400110"/>
                        </a:cubicBezTo>
                        <a:cubicBezTo>
                          <a:pt x="8265005" y="453273"/>
                          <a:pt x="8256777" y="356711"/>
                          <a:pt x="8110531" y="400110"/>
                        </a:cubicBezTo>
                        <a:cubicBezTo>
                          <a:pt x="7964285" y="443509"/>
                          <a:pt x="7945450" y="373857"/>
                          <a:pt x="7833778" y="400110"/>
                        </a:cubicBezTo>
                        <a:cubicBezTo>
                          <a:pt x="7722106" y="426363"/>
                          <a:pt x="7619937" y="368063"/>
                          <a:pt x="7461010" y="400110"/>
                        </a:cubicBezTo>
                        <a:cubicBezTo>
                          <a:pt x="7302083" y="432157"/>
                          <a:pt x="7013229" y="354400"/>
                          <a:pt x="6896210" y="400110"/>
                        </a:cubicBezTo>
                        <a:cubicBezTo>
                          <a:pt x="6779191" y="445820"/>
                          <a:pt x="6541843" y="385264"/>
                          <a:pt x="6427426" y="400110"/>
                        </a:cubicBezTo>
                        <a:cubicBezTo>
                          <a:pt x="6313009" y="414956"/>
                          <a:pt x="6191964" y="358227"/>
                          <a:pt x="5958642" y="400110"/>
                        </a:cubicBezTo>
                        <a:cubicBezTo>
                          <a:pt x="5725320" y="441993"/>
                          <a:pt x="5704232" y="381873"/>
                          <a:pt x="5585874" y="400110"/>
                        </a:cubicBezTo>
                        <a:cubicBezTo>
                          <a:pt x="5467516" y="418347"/>
                          <a:pt x="5388381" y="361379"/>
                          <a:pt x="5213106" y="400110"/>
                        </a:cubicBezTo>
                        <a:cubicBezTo>
                          <a:pt x="5037831" y="438841"/>
                          <a:pt x="4954373" y="399612"/>
                          <a:pt x="4840338" y="400110"/>
                        </a:cubicBezTo>
                        <a:cubicBezTo>
                          <a:pt x="4726303" y="400608"/>
                          <a:pt x="4542073" y="366349"/>
                          <a:pt x="4371553" y="400110"/>
                        </a:cubicBezTo>
                        <a:cubicBezTo>
                          <a:pt x="4201034" y="433871"/>
                          <a:pt x="4214993" y="393156"/>
                          <a:pt x="4094801" y="400110"/>
                        </a:cubicBezTo>
                        <a:cubicBezTo>
                          <a:pt x="3974609" y="407064"/>
                          <a:pt x="3651046" y="389305"/>
                          <a:pt x="3433985" y="400110"/>
                        </a:cubicBezTo>
                        <a:cubicBezTo>
                          <a:pt x="3216924" y="410915"/>
                          <a:pt x="3051190" y="358477"/>
                          <a:pt x="2773169" y="400110"/>
                        </a:cubicBezTo>
                        <a:cubicBezTo>
                          <a:pt x="2495148" y="441743"/>
                          <a:pt x="2516546" y="382734"/>
                          <a:pt x="2304385" y="400110"/>
                        </a:cubicBezTo>
                        <a:cubicBezTo>
                          <a:pt x="2092224" y="417486"/>
                          <a:pt x="2160795" y="393633"/>
                          <a:pt x="2027633" y="400110"/>
                        </a:cubicBezTo>
                        <a:cubicBezTo>
                          <a:pt x="1894471" y="406587"/>
                          <a:pt x="1586302" y="341181"/>
                          <a:pt x="1366816" y="400110"/>
                        </a:cubicBezTo>
                        <a:cubicBezTo>
                          <a:pt x="1147330" y="459039"/>
                          <a:pt x="918501" y="396568"/>
                          <a:pt x="802016" y="400110"/>
                        </a:cubicBezTo>
                        <a:cubicBezTo>
                          <a:pt x="685531" y="403652"/>
                          <a:pt x="180102" y="315150"/>
                          <a:pt x="0" y="400110"/>
                        </a:cubicBezTo>
                        <a:cubicBezTo>
                          <a:pt x="-47934" y="226177"/>
                          <a:pt x="35238" y="154506"/>
                          <a:pt x="0" y="0"/>
                        </a:cubicBezTo>
                        <a:close/>
                      </a:path>
                      <a:path w="9601603" h="400110" stroke="0" extrusionOk="0">
                        <a:moveTo>
                          <a:pt x="0" y="0"/>
                        </a:moveTo>
                        <a:cubicBezTo>
                          <a:pt x="142402" y="-62489"/>
                          <a:pt x="460650" y="77403"/>
                          <a:pt x="660816" y="0"/>
                        </a:cubicBezTo>
                        <a:cubicBezTo>
                          <a:pt x="860982" y="-77403"/>
                          <a:pt x="1211402" y="70528"/>
                          <a:pt x="1417648" y="0"/>
                        </a:cubicBezTo>
                        <a:cubicBezTo>
                          <a:pt x="1623894" y="-70528"/>
                          <a:pt x="1567825" y="18572"/>
                          <a:pt x="1694401" y="0"/>
                        </a:cubicBezTo>
                        <a:cubicBezTo>
                          <a:pt x="1820977" y="-18572"/>
                          <a:pt x="1942507" y="19016"/>
                          <a:pt x="2163185" y="0"/>
                        </a:cubicBezTo>
                        <a:cubicBezTo>
                          <a:pt x="2383863" y="-19016"/>
                          <a:pt x="2452873" y="27033"/>
                          <a:pt x="2631969" y="0"/>
                        </a:cubicBezTo>
                        <a:cubicBezTo>
                          <a:pt x="2811065" y="-27033"/>
                          <a:pt x="2776765" y="24733"/>
                          <a:pt x="2908721" y="0"/>
                        </a:cubicBezTo>
                        <a:cubicBezTo>
                          <a:pt x="3040677" y="-24733"/>
                          <a:pt x="3125809" y="19520"/>
                          <a:pt x="3185473" y="0"/>
                        </a:cubicBezTo>
                        <a:cubicBezTo>
                          <a:pt x="3245137" y="-19520"/>
                          <a:pt x="3648787" y="87674"/>
                          <a:pt x="3942305" y="0"/>
                        </a:cubicBezTo>
                        <a:cubicBezTo>
                          <a:pt x="4235823" y="-87674"/>
                          <a:pt x="4210610" y="17170"/>
                          <a:pt x="4315073" y="0"/>
                        </a:cubicBezTo>
                        <a:cubicBezTo>
                          <a:pt x="4419536" y="-17170"/>
                          <a:pt x="4501550" y="17849"/>
                          <a:pt x="4591825" y="0"/>
                        </a:cubicBezTo>
                        <a:cubicBezTo>
                          <a:pt x="4682100" y="-17849"/>
                          <a:pt x="5012281" y="9953"/>
                          <a:pt x="5156626" y="0"/>
                        </a:cubicBezTo>
                        <a:cubicBezTo>
                          <a:pt x="5300971" y="-9953"/>
                          <a:pt x="5480170" y="28424"/>
                          <a:pt x="5625410" y="0"/>
                        </a:cubicBezTo>
                        <a:cubicBezTo>
                          <a:pt x="5770650" y="-28424"/>
                          <a:pt x="5826708" y="40347"/>
                          <a:pt x="5998178" y="0"/>
                        </a:cubicBezTo>
                        <a:cubicBezTo>
                          <a:pt x="6169648" y="-40347"/>
                          <a:pt x="6445529" y="61433"/>
                          <a:pt x="6562978" y="0"/>
                        </a:cubicBezTo>
                        <a:cubicBezTo>
                          <a:pt x="6680427" y="-61433"/>
                          <a:pt x="6731085" y="20014"/>
                          <a:pt x="6839730" y="0"/>
                        </a:cubicBezTo>
                        <a:cubicBezTo>
                          <a:pt x="6948375" y="-20014"/>
                          <a:pt x="7247583" y="88425"/>
                          <a:pt x="7596562" y="0"/>
                        </a:cubicBezTo>
                        <a:cubicBezTo>
                          <a:pt x="7945541" y="-88425"/>
                          <a:pt x="8094657" y="72162"/>
                          <a:pt x="8353395" y="0"/>
                        </a:cubicBezTo>
                        <a:cubicBezTo>
                          <a:pt x="8612133" y="-72162"/>
                          <a:pt x="8597685" y="4393"/>
                          <a:pt x="8822179" y="0"/>
                        </a:cubicBezTo>
                        <a:cubicBezTo>
                          <a:pt x="9046673" y="-4393"/>
                          <a:pt x="9443953" y="44643"/>
                          <a:pt x="9601603" y="0"/>
                        </a:cubicBezTo>
                        <a:cubicBezTo>
                          <a:pt x="9621524" y="89106"/>
                          <a:pt x="9563593" y="316971"/>
                          <a:pt x="9601603" y="400110"/>
                        </a:cubicBezTo>
                        <a:cubicBezTo>
                          <a:pt x="9499255" y="411451"/>
                          <a:pt x="9416353" y="396978"/>
                          <a:pt x="9324851" y="400110"/>
                        </a:cubicBezTo>
                        <a:cubicBezTo>
                          <a:pt x="9233349" y="403242"/>
                          <a:pt x="8863243" y="323406"/>
                          <a:pt x="8664035" y="400110"/>
                        </a:cubicBezTo>
                        <a:cubicBezTo>
                          <a:pt x="8464827" y="476814"/>
                          <a:pt x="8119299" y="395037"/>
                          <a:pt x="7907202" y="400110"/>
                        </a:cubicBezTo>
                        <a:cubicBezTo>
                          <a:pt x="7695105" y="405183"/>
                          <a:pt x="7758456" y="385134"/>
                          <a:pt x="7630450" y="400110"/>
                        </a:cubicBezTo>
                        <a:cubicBezTo>
                          <a:pt x="7502444" y="415086"/>
                          <a:pt x="7178946" y="342664"/>
                          <a:pt x="6969634" y="400110"/>
                        </a:cubicBezTo>
                        <a:cubicBezTo>
                          <a:pt x="6760322" y="457556"/>
                          <a:pt x="6638870" y="334422"/>
                          <a:pt x="6308818" y="400110"/>
                        </a:cubicBezTo>
                        <a:cubicBezTo>
                          <a:pt x="5978766" y="465798"/>
                          <a:pt x="5979427" y="377502"/>
                          <a:pt x="5840034" y="400110"/>
                        </a:cubicBezTo>
                        <a:cubicBezTo>
                          <a:pt x="5700641" y="422718"/>
                          <a:pt x="5434380" y="368513"/>
                          <a:pt x="5275234" y="400110"/>
                        </a:cubicBezTo>
                        <a:cubicBezTo>
                          <a:pt x="5116088" y="431707"/>
                          <a:pt x="4834867" y="356473"/>
                          <a:pt x="4710433" y="400110"/>
                        </a:cubicBezTo>
                        <a:cubicBezTo>
                          <a:pt x="4585999" y="443747"/>
                          <a:pt x="4296560" y="366134"/>
                          <a:pt x="4145633" y="400110"/>
                        </a:cubicBezTo>
                        <a:cubicBezTo>
                          <a:pt x="3994706" y="434086"/>
                          <a:pt x="3827279" y="377879"/>
                          <a:pt x="3580833" y="400110"/>
                        </a:cubicBezTo>
                        <a:cubicBezTo>
                          <a:pt x="3334387" y="422341"/>
                          <a:pt x="3267631" y="383067"/>
                          <a:pt x="3112049" y="400110"/>
                        </a:cubicBezTo>
                        <a:cubicBezTo>
                          <a:pt x="2956467" y="417153"/>
                          <a:pt x="2662856" y="364058"/>
                          <a:pt x="2355217" y="400110"/>
                        </a:cubicBezTo>
                        <a:cubicBezTo>
                          <a:pt x="2047578" y="436162"/>
                          <a:pt x="1995695" y="365232"/>
                          <a:pt x="1886433" y="400110"/>
                        </a:cubicBezTo>
                        <a:cubicBezTo>
                          <a:pt x="1777171" y="434988"/>
                          <a:pt x="1530184" y="374212"/>
                          <a:pt x="1417648" y="400110"/>
                        </a:cubicBezTo>
                        <a:cubicBezTo>
                          <a:pt x="1305113" y="426008"/>
                          <a:pt x="928594" y="395215"/>
                          <a:pt x="660816" y="400110"/>
                        </a:cubicBezTo>
                        <a:cubicBezTo>
                          <a:pt x="393038" y="405005"/>
                          <a:pt x="179136" y="356182"/>
                          <a:pt x="0" y="400110"/>
                        </a:cubicBezTo>
                        <a:cubicBezTo>
                          <a:pt x="-25271" y="277296"/>
                          <a:pt x="23499" y="177872"/>
                          <a:pt x="0" y="0"/>
                        </a:cubicBezTo>
                        <a:close/>
                      </a:path>
                    </a:pathLst>
                  </a:custGeom>
                  <ask:type>
                    <ask:lineSketchNone/>
                  </ask:type>
                </ask:lineSketchStyleProps>
              </a:ext>
            </a:extLst>
          </a:ln>
        </p:spPr>
        <p:txBody>
          <a:bodyPr wrap="none" rtlCol="0">
            <a:spAutoFit/>
          </a:bodyPr>
          <a:lstStyle/>
          <a:p>
            <a:r>
              <a:rPr lang="en-US" sz="3200" dirty="0"/>
              <a:t>We use DR-Mains and </a:t>
            </a:r>
            <a:r>
              <a:rPr lang="en-US" sz="3200" dirty="0" err="1"/>
              <a:t>Coref</a:t>
            </a:r>
            <a:r>
              <a:rPr lang="en-US" sz="3200" dirty="0"/>
              <a:t>-Mains for that purpose.</a:t>
            </a:r>
          </a:p>
        </p:txBody>
      </p:sp>
    </p:spTree>
    <p:extLst>
      <p:ext uri="{BB962C8B-B14F-4D97-AF65-F5344CB8AC3E}">
        <p14:creationId xmlns:p14="http://schemas.microsoft.com/office/powerpoint/2010/main" val="399643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43E51CA1-97F3-9CCA-3B39-055DA010091B}"/>
              </a:ext>
            </a:extLst>
          </p:cNvPr>
          <p:cNvSpPr txBox="1"/>
          <p:nvPr/>
        </p:nvSpPr>
        <p:spPr>
          <a:xfrm>
            <a:off x="640080" y="2872899"/>
            <a:ext cx="4243589" cy="332066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a:ea typeface="+mn-ea"/>
                <a:cs typeface="+mn-cs"/>
              </a:rPr>
              <a:t>DR(X, Y)</a:t>
            </a:r>
          </a:p>
        </p:txBody>
      </p:sp>
      <p:sp>
        <p:nvSpPr>
          <p:cNvPr id="2" name="Slide Number Placeholder 1">
            <a:extLst>
              <a:ext uri="{FF2B5EF4-FFF2-40B4-BE49-F238E27FC236}">
                <a16:creationId xmlns:a16="http://schemas.microsoft.com/office/drawing/2014/main" id="{B090977D-0B80-8D3F-25E2-599A1CEF2DAA}"/>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0403D82-DF55-465F-90B0-7B8D412CEFD1}"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881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405CBA-14ED-40D9-A911-AA09A0FCC0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55506-ACE9-4064-806E-4ABCCDA9F4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0B7ADD-17DD-4E67-8B68-1443D43305EA}"/>
              </a:ext>
            </a:extLst>
          </p:cNvPr>
          <p:cNvPicPr>
            <a:picLocks noChangeAspect="1"/>
          </p:cNvPicPr>
          <p:nvPr/>
        </p:nvPicPr>
        <p:blipFill rotWithShape="1">
          <a:blip r:embed="rId2"/>
          <a:srcRect t="35561" r="-939"/>
          <a:stretch/>
        </p:blipFill>
        <p:spPr>
          <a:xfrm>
            <a:off x="1225453" y="2900167"/>
            <a:ext cx="10046547" cy="3600633"/>
          </a:xfrm>
          <a:prstGeom prst="rect">
            <a:avLst/>
          </a:prstGeom>
        </p:spPr>
      </p:pic>
      <p:sp>
        <p:nvSpPr>
          <p:cNvPr id="4" name="TextBox 3">
            <a:extLst>
              <a:ext uri="{FF2B5EF4-FFF2-40B4-BE49-F238E27FC236}">
                <a16:creationId xmlns:a16="http://schemas.microsoft.com/office/drawing/2014/main" id="{00747D32-9B36-4311-88F5-AC5EAC5354A6}"/>
              </a:ext>
            </a:extLst>
          </p:cNvPr>
          <p:cNvSpPr txBox="1"/>
          <p:nvPr/>
        </p:nvSpPr>
        <p:spPr>
          <a:xfrm>
            <a:off x="3096586" y="260035"/>
            <a:ext cx="4994444" cy="830997"/>
          </a:xfrm>
          <a:prstGeom prst="rect">
            <a:avLst/>
          </a:prstGeom>
          <a:solidFill>
            <a:schemeClr val="bg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Every professor praised two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Two students, every professor praised.</a:t>
            </a:r>
          </a:p>
        </p:txBody>
      </p:sp>
      <p:sp>
        <p:nvSpPr>
          <p:cNvPr id="7" name="TextBox 6">
            <a:extLst>
              <a:ext uri="{FF2B5EF4-FFF2-40B4-BE49-F238E27FC236}">
                <a16:creationId xmlns:a16="http://schemas.microsoft.com/office/drawing/2014/main" id="{A2A83733-DFF3-4386-8133-3DF2EA67D8C4}"/>
              </a:ext>
            </a:extLst>
          </p:cNvPr>
          <p:cNvSpPr txBox="1"/>
          <p:nvPr/>
        </p:nvSpPr>
        <p:spPr>
          <a:xfrm>
            <a:off x="1783437" y="2055831"/>
            <a:ext cx="3686650" cy="646331"/>
          </a:xfrm>
          <a:prstGeom prst="rect">
            <a:avLst/>
          </a:prstGeom>
          <a:solidFill>
            <a:schemeClr val="accent4">
              <a:lumMod val="20000"/>
              <a:lumOff val="80000"/>
            </a:schemeClr>
          </a:solidFill>
          <a:ln>
            <a:solidFill>
              <a:schemeClr val="accent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370263" algn="l"/>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Non-DR reading</a:t>
            </a:r>
          </a:p>
          <a:p>
            <a:pPr marL="0" marR="0" lvl="0" indent="0" algn="l" defTabSz="914400" rtl="0" eaLnBrk="1" fontAlgn="auto" latinLnBrk="0" hangingPunct="1">
              <a:lnSpc>
                <a:spcPct val="100000"/>
              </a:lnSpc>
              <a:spcBef>
                <a:spcPts val="0"/>
              </a:spcBef>
              <a:spcAft>
                <a:spcPts val="0"/>
              </a:spcAft>
              <a:buClrTx/>
              <a:buSzTx/>
              <a:buFontTx/>
              <a:buNone/>
              <a:tabLst>
                <a:tab pos="3370263" algn="l"/>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same two students were praised.</a:t>
            </a:r>
          </a:p>
        </p:txBody>
      </p:sp>
      <p:sp>
        <p:nvSpPr>
          <p:cNvPr id="8" name="TextBox 7">
            <a:extLst>
              <a:ext uri="{FF2B5EF4-FFF2-40B4-BE49-F238E27FC236}">
                <a16:creationId xmlns:a16="http://schemas.microsoft.com/office/drawing/2014/main" id="{CA156090-8F67-4EBD-AA0F-FD0C89EB4C03}"/>
              </a:ext>
            </a:extLst>
          </p:cNvPr>
          <p:cNvSpPr txBox="1"/>
          <p:nvPr/>
        </p:nvSpPr>
        <p:spPr>
          <a:xfrm>
            <a:off x="2025369" y="1201586"/>
            <a:ext cx="7980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two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logically possible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interpretations for this sentences. </a:t>
            </a:r>
          </a:p>
        </p:txBody>
      </p:sp>
      <p:sp>
        <p:nvSpPr>
          <p:cNvPr id="9" name="TextBox 8">
            <a:extLst>
              <a:ext uri="{FF2B5EF4-FFF2-40B4-BE49-F238E27FC236}">
                <a16:creationId xmlns:a16="http://schemas.microsoft.com/office/drawing/2014/main" id="{016D5805-B15E-4535-A501-D5ACCEDC70F2}"/>
              </a:ext>
            </a:extLst>
          </p:cNvPr>
          <p:cNvSpPr txBox="1"/>
          <p:nvPr/>
        </p:nvSpPr>
        <p:spPr>
          <a:xfrm>
            <a:off x="3144684" y="3376537"/>
            <a:ext cx="1097378" cy="400110"/>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Praised</a:t>
            </a:r>
          </a:p>
        </p:txBody>
      </p:sp>
      <p:sp>
        <p:nvSpPr>
          <p:cNvPr id="10" name="TextBox 9">
            <a:extLst>
              <a:ext uri="{FF2B5EF4-FFF2-40B4-BE49-F238E27FC236}">
                <a16:creationId xmlns:a16="http://schemas.microsoft.com/office/drawing/2014/main" id="{4ED43C8C-67B2-4487-B420-5A0AFB69C38C}"/>
              </a:ext>
            </a:extLst>
          </p:cNvPr>
          <p:cNvSpPr txBox="1"/>
          <p:nvPr/>
        </p:nvSpPr>
        <p:spPr>
          <a:xfrm>
            <a:off x="8173882" y="3355856"/>
            <a:ext cx="948849" cy="400110"/>
          </a:xfrm>
          <a:prstGeom prst="rect">
            <a:avLst/>
          </a:prstGeom>
          <a:solidFill>
            <a:schemeClr val="accent3">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Praised</a:t>
            </a:r>
          </a:p>
        </p:txBody>
      </p:sp>
      <p:sp>
        <p:nvSpPr>
          <p:cNvPr id="11" name="TextBox 10">
            <a:extLst>
              <a:ext uri="{FF2B5EF4-FFF2-40B4-BE49-F238E27FC236}">
                <a16:creationId xmlns:a16="http://schemas.microsoft.com/office/drawing/2014/main" id="{C8EB252C-3141-4D44-89AB-C027A4B39295}"/>
              </a:ext>
            </a:extLst>
          </p:cNvPr>
          <p:cNvSpPr txBox="1"/>
          <p:nvPr/>
        </p:nvSpPr>
        <p:spPr>
          <a:xfrm>
            <a:off x="6288489" y="1834972"/>
            <a:ext cx="4644221" cy="954107"/>
          </a:xfrm>
          <a:custGeom>
            <a:avLst/>
            <a:gdLst>
              <a:gd name="connsiteX0" fmla="*/ 0 w 4644221"/>
              <a:gd name="connsiteY0" fmla="*/ 0 h 954107"/>
              <a:gd name="connsiteX1" fmla="*/ 487643 w 4644221"/>
              <a:gd name="connsiteY1" fmla="*/ 0 h 954107"/>
              <a:gd name="connsiteX2" fmla="*/ 1068171 w 4644221"/>
              <a:gd name="connsiteY2" fmla="*/ 0 h 954107"/>
              <a:gd name="connsiteX3" fmla="*/ 1648698 w 4644221"/>
              <a:gd name="connsiteY3" fmla="*/ 0 h 954107"/>
              <a:gd name="connsiteX4" fmla="*/ 2322111 w 4644221"/>
              <a:gd name="connsiteY4" fmla="*/ 0 h 954107"/>
              <a:gd name="connsiteX5" fmla="*/ 2763311 w 4644221"/>
              <a:gd name="connsiteY5" fmla="*/ 0 h 954107"/>
              <a:gd name="connsiteX6" fmla="*/ 3343839 w 4644221"/>
              <a:gd name="connsiteY6" fmla="*/ 0 h 954107"/>
              <a:gd name="connsiteX7" fmla="*/ 3970809 w 4644221"/>
              <a:gd name="connsiteY7" fmla="*/ 0 h 954107"/>
              <a:gd name="connsiteX8" fmla="*/ 4644221 w 4644221"/>
              <a:gd name="connsiteY8" fmla="*/ 0 h 954107"/>
              <a:gd name="connsiteX9" fmla="*/ 4644221 w 4644221"/>
              <a:gd name="connsiteY9" fmla="*/ 467512 h 954107"/>
              <a:gd name="connsiteX10" fmla="*/ 4644221 w 4644221"/>
              <a:gd name="connsiteY10" fmla="*/ 954107 h 954107"/>
              <a:gd name="connsiteX11" fmla="*/ 3970809 w 4644221"/>
              <a:gd name="connsiteY11" fmla="*/ 954107 h 954107"/>
              <a:gd name="connsiteX12" fmla="*/ 3529608 w 4644221"/>
              <a:gd name="connsiteY12" fmla="*/ 954107 h 954107"/>
              <a:gd name="connsiteX13" fmla="*/ 2949080 w 4644221"/>
              <a:gd name="connsiteY13" fmla="*/ 954107 h 954107"/>
              <a:gd name="connsiteX14" fmla="*/ 2322111 w 4644221"/>
              <a:gd name="connsiteY14" fmla="*/ 954107 h 954107"/>
              <a:gd name="connsiteX15" fmla="*/ 1741583 w 4644221"/>
              <a:gd name="connsiteY15" fmla="*/ 954107 h 954107"/>
              <a:gd name="connsiteX16" fmla="*/ 1114613 w 4644221"/>
              <a:gd name="connsiteY16" fmla="*/ 954107 h 954107"/>
              <a:gd name="connsiteX17" fmla="*/ 0 w 4644221"/>
              <a:gd name="connsiteY17" fmla="*/ 954107 h 954107"/>
              <a:gd name="connsiteX18" fmla="*/ 0 w 4644221"/>
              <a:gd name="connsiteY18" fmla="*/ 486595 h 954107"/>
              <a:gd name="connsiteX19" fmla="*/ 0 w 4644221"/>
              <a:gd name="connsiteY19"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44221" h="954107" fill="none" extrusionOk="0">
                <a:moveTo>
                  <a:pt x="0" y="0"/>
                </a:moveTo>
                <a:cubicBezTo>
                  <a:pt x="235574" y="-41556"/>
                  <a:pt x="325715" y="34186"/>
                  <a:pt x="487643" y="0"/>
                </a:cubicBezTo>
                <a:cubicBezTo>
                  <a:pt x="649571" y="-34186"/>
                  <a:pt x="879061" y="57613"/>
                  <a:pt x="1068171" y="0"/>
                </a:cubicBezTo>
                <a:cubicBezTo>
                  <a:pt x="1257281" y="-57613"/>
                  <a:pt x="1362903" y="12724"/>
                  <a:pt x="1648698" y="0"/>
                </a:cubicBezTo>
                <a:cubicBezTo>
                  <a:pt x="1934493" y="-12724"/>
                  <a:pt x="2024436" y="77869"/>
                  <a:pt x="2322111" y="0"/>
                </a:cubicBezTo>
                <a:cubicBezTo>
                  <a:pt x="2619786" y="-77869"/>
                  <a:pt x="2632671" y="17421"/>
                  <a:pt x="2763311" y="0"/>
                </a:cubicBezTo>
                <a:cubicBezTo>
                  <a:pt x="2893951" y="-17421"/>
                  <a:pt x="3134946" y="30653"/>
                  <a:pt x="3343839" y="0"/>
                </a:cubicBezTo>
                <a:cubicBezTo>
                  <a:pt x="3552732" y="-30653"/>
                  <a:pt x="3681879" y="7116"/>
                  <a:pt x="3970809" y="0"/>
                </a:cubicBezTo>
                <a:cubicBezTo>
                  <a:pt x="4259739" y="-7116"/>
                  <a:pt x="4310912" y="41031"/>
                  <a:pt x="4644221" y="0"/>
                </a:cubicBezTo>
                <a:cubicBezTo>
                  <a:pt x="4699287" y="108941"/>
                  <a:pt x="4619247" y="270448"/>
                  <a:pt x="4644221" y="467512"/>
                </a:cubicBezTo>
                <a:cubicBezTo>
                  <a:pt x="4669195" y="664576"/>
                  <a:pt x="4617829" y="791911"/>
                  <a:pt x="4644221" y="954107"/>
                </a:cubicBezTo>
                <a:cubicBezTo>
                  <a:pt x="4500285" y="1025067"/>
                  <a:pt x="4115261" y="899852"/>
                  <a:pt x="3970809" y="954107"/>
                </a:cubicBezTo>
                <a:cubicBezTo>
                  <a:pt x="3826357" y="1008362"/>
                  <a:pt x="3640652" y="929212"/>
                  <a:pt x="3529608" y="954107"/>
                </a:cubicBezTo>
                <a:cubicBezTo>
                  <a:pt x="3418564" y="979002"/>
                  <a:pt x="3235250" y="900877"/>
                  <a:pt x="2949080" y="954107"/>
                </a:cubicBezTo>
                <a:cubicBezTo>
                  <a:pt x="2662910" y="1007337"/>
                  <a:pt x="2627194" y="944652"/>
                  <a:pt x="2322111" y="954107"/>
                </a:cubicBezTo>
                <a:cubicBezTo>
                  <a:pt x="2017028" y="963562"/>
                  <a:pt x="1975590" y="919466"/>
                  <a:pt x="1741583" y="954107"/>
                </a:cubicBezTo>
                <a:cubicBezTo>
                  <a:pt x="1507576" y="988748"/>
                  <a:pt x="1295569" y="907532"/>
                  <a:pt x="1114613" y="954107"/>
                </a:cubicBezTo>
                <a:cubicBezTo>
                  <a:pt x="933657" y="1000682"/>
                  <a:pt x="431602" y="929000"/>
                  <a:pt x="0" y="954107"/>
                </a:cubicBezTo>
                <a:cubicBezTo>
                  <a:pt x="-2002" y="746721"/>
                  <a:pt x="38527" y="619346"/>
                  <a:pt x="0" y="486595"/>
                </a:cubicBezTo>
                <a:cubicBezTo>
                  <a:pt x="-38527" y="353844"/>
                  <a:pt x="36587" y="111294"/>
                  <a:pt x="0" y="0"/>
                </a:cubicBezTo>
                <a:close/>
              </a:path>
              <a:path w="4644221" h="954107" stroke="0" extrusionOk="0">
                <a:moveTo>
                  <a:pt x="0" y="0"/>
                </a:moveTo>
                <a:cubicBezTo>
                  <a:pt x="150309" y="-34105"/>
                  <a:pt x="257837" y="47520"/>
                  <a:pt x="441201" y="0"/>
                </a:cubicBezTo>
                <a:cubicBezTo>
                  <a:pt x="624565" y="-47520"/>
                  <a:pt x="669777" y="11565"/>
                  <a:pt x="882402" y="0"/>
                </a:cubicBezTo>
                <a:cubicBezTo>
                  <a:pt x="1095027" y="-11565"/>
                  <a:pt x="1172380" y="6577"/>
                  <a:pt x="1323603" y="0"/>
                </a:cubicBezTo>
                <a:cubicBezTo>
                  <a:pt x="1474826" y="-6577"/>
                  <a:pt x="1597171" y="44722"/>
                  <a:pt x="1857688" y="0"/>
                </a:cubicBezTo>
                <a:cubicBezTo>
                  <a:pt x="2118205" y="-44722"/>
                  <a:pt x="2191492" y="43876"/>
                  <a:pt x="2345332" y="0"/>
                </a:cubicBezTo>
                <a:cubicBezTo>
                  <a:pt x="2499172" y="-43876"/>
                  <a:pt x="2797363" y="66697"/>
                  <a:pt x="3018744" y="0"/>
                </a:cubicBezTo>
                <a:cubicBezTo>
                  <a:pt x="3240125" y="-66697"/>
                  <a:pt x="3276394" y="22033"/>
                  <a:pt x="3506387" y="0"/>
                </a:cubicBezTo>
                <a:cubicBezTo>
                  <a:pt x="3736380" y="-22033"/>
                  <a:pt x="4330641" y="130286"/>
                  <a:pt x="4644221" y="0"/>
                </a:cubicBezTo>
                <a:cubicBezTo>
                  <a:pt x="4683524" y="181526"/>
                  <a:pt x="4615116" y="354864"/>
                  <a:pt x="4644221" y="448430"/>
                </a:cubicBezTo>
                <a:cubicBezTo>
                  <a:pt x="4673326" y="541996"/>
                  <a:pt x="4597485" y="781400"/>
                  <a:pt x="4644221" y="954107"/>
                </a:cubicBezTo>
                <a:cubicBezTo>
                  <a:pt x="4405816" y="1007125"/>
                  <a:pt x="4204470" y="918073"/>
                  <a:pt x="4063693" y="954107"/>
                </a:cubicBezTo>
                <a:cubicBezTo>
                  <a:pt x="3922916" y="990141"/>
                  <a:pt x="3687338" y="933819"/>
                  <a:pt x="3576050" y="954107"/>
                </a:cubicBezTo>
                <a:cubicBezTo>
                  <a:pt x="3464762" y="974395"/>
                  <a:pt x="3218851" y="949338"/>
                  <a:pt x="3088407" y="954107"/>
                </a:cubicBezTo>
                <a:cubicBezTo>
                  <a:pt x="2957963" y="958876"/>
                  <a:pt x="2821760" y="942962"/>
                  <a:pt x="2647206" y="954107"/>
                </a:cubicBezTo>
                <a:cubicBezTo>
                  <a:pt x="2472652" y="965252"/>
                  <a:pt x="2272549" y="904215"/>
                  <a:pt x="2020236" y="954107"/>
                </a:cubicBezTo>
                <a:cubicBezTo>
                  <a:pt x="1767923" y="1003999"/>
                  <a:pt x="1613473" y="897676"/>
                  <a:pt x="1486151" y="954107"/>
                </a:cubicBezTo>
                <a:cubicBezTo>
                  <a:pt x="1358830" y="1010538"/>
                  <a:pt x="1179445" y="939553"/>
                  <a:pt x="952065" y="954107"/>
                </a:cubicBezTo>
                <a:cubicBezTo>
                  <a:pt x="724685" y="968661"/>
                  <a:pt x="388844" y="875093"/>
                  <a:pt x="0" y="954107"/>
                </a:cubicBezTo>
                <a:cubicBezTo>
                  <a:pt x="-53535" y="823777"/>
                  <a:pt x="22101" y="666420"/>
                  <a:pt x="0" y="486595"/>
                </a:cubicBezTo>
                <a:cubicBezTo>
                  <a:pt x="-22101" y="306770"/>
                  <a:pt x="33199" y="102363"/>
                  <a:pt x="0" y="0"/>
                </a:cubicBezTo>
                <a:close/>
              </a:path>
            </a:pathLst>
          </a:custGeom>
          <a:solidFill>
            <a:srgbClr val="FFFF00"/>
          </a:solidFill>
          <a:ln w="28575">
            <a:solidFill>
              <a:srgbClr val="FF0000"/>
            </a:solidFill>
            <a:extLst>
              <a:ext uri="{C807C97D-BFC1-408E-A445-0C87EB9F89A2}">
                <ask:lineSketchStyleProps xmlns:ask="http://schemas.microsoft.com/office/drawing/2018/sketchyshapes" sd="1218173306">
                  <a:prstGeom prst="rect">
                    <a:avLst/>
                  </a:prstGeom>
                  <ask:type>
                    <ask:lineSketchScribble/>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DR(every professor, two students) reading</a:t>
            </a: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Each professor in question praised a different set of two students.</a:t>
            </a:r>
          </a:p>
        </p:txBody>
      </p:sp>
    </p:spTree>
    <p:extLst>
      <p:ext uri="{BB962C8B-B14F-4D97-AF65-F5344CB8AC3E}">
        <p14:creationId xmlns:p14="http://schemas.microsoft.com/office/powerpoint/2010/main" val="360528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2FC10A-1CDD-4946-B1D9-03FEFA8B2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55506-ACE9-4064-806E-4ABCCDA9F4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E78B959-0F1A-4D31-9728-E1CC8C7D9149}"/>
              </a:ext>
            </a:extLst>
          </p:cNvPr>
          <p:cNvSpPr txBox="1"/>
          <p:nvPr/>
        </p:nvSpPr>
        <p:spPr>
          <a:xfrm>
            <a:off x="3877924" y="330642"/>
            <a:ext cx="4886531" cy="461665"/>
          </a:xfrm>
          <a:prstGeom prst="rect">
            <a:avLst/>
          </a:prstGeom>
          <a:solidFill>
            <a:schemeClr val="bg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Two students praised every professor.</a:t>
            </a:r>
          </a:p>
        </p:txBody>
      </p:sp>
      <p:sp>
        <p:nvSpPr>
          <p:cNvPr id="5" name="TextBox 4">
            <a:extLst>
              <a:ext uri="{FF2B5EF4-FFF2-40B4-BE49-F238E27FC236}">
                <a16:creationId xmlns:a16="http://schemas.microsoft.com/office/drawing/2014/main" id="{88E946E1-2DB9-4390-9988-14FEECBEB4E7}"/>
              </a:ext>
            </a:extLst>
          </p:cNvPr>
          <p:cNvSpPr txBox="1"/>
          <p:nvPr/>
        </p:nvSpPr>
        <p:spPr>
          <a:xfrm>
            <a:off x="6288489" y="1834972"/>
            <a:ext cx="4644221" cy="954107"/>
          </a:xfrm>
          <a:custGeom>
            <a:avLst/>
            <a:gdLst>
              <a:gd name="connsiteX0" fmla="*/ 0 w 4644221"/>
              <a:gd name="connsiteY0" fmla="*/ 0 h 954107"/>
              <a:gd name="connsiteX1" fmla="*/ 487643 w 4644221"/>
              <a:gd name="connsiteY1" fmla="*/ 0 h 954107"/>
              <a:gd name="connsiteX2" fmla="*/ 1068171 w 4644221"/>
              <a:gd name="connsiteY2" fmla="*/ 0 h 954107"/>
              <a:gd name="connsiteX3" fmla="*/ 1648698 w 4644221"/>
              <a:gd name="connsiteY3" fmla="*/ 0 h 954107"/>
              <a:gd name="connsiteX4" fmla="*/ 2322111 w 4644221"/>
              <a:gd name="connsiteY4" fmla="*/ 0 h 954107"/>
              <a:gd name="connsiteX5" fmla="*/ 2763311 w 4644221"/>
              <a:gd name="connsiteY5" fmla="*/ 0 h 954107"/>
              <a:gd name="connsiteX6" fmla="*/ 3343839 w 4644221"/>
              <a:gd name="connsiteY6" fmla="*/ 0 h 954107"/>
              <a:gd name="connsiteX7" fmla="*/ 3970809 w 4644221"/>
              <a:gd name="connsiteY7" fmla="*/ 0 h 954107"/>
              <a:gd name="connsiteX8" fmla="*/ 4644221 w 4644221"/>
              <a:gd name="connsiteY8" fmla="*/ 0 h 954107"/>
              <a:gd name="connsiteX9" fmla="*/ 4644221 w 4644221"/>
              <a:gd name="connsiteY9" fmla="*/ 467512 h 954107"/>
              <a:gd name="connsiteX10" fmla="*/ 4644221 w 4644221"/>
              <a:gd name="connsiteY10" fmla="*/ 954107 h 954107"/>
              <a:gd name="connsiteX11" fmla="*/ 3970809 w 4644221"/>
              <a:gd name="connsiteY11" fmla="*/ 954107 h 954107"/>
              <a:gd name="connsiteX12" fmla="*/ 3529608 w 4644221"/>
              <a:gd name="connsiteY12" fmla="*/ 954107 h 954107"/>
              <a:gd name="connsiteX13" fmla="*/ 2949080 w 4644221"/>
              <a:gd name="connsiteY13" fmla="*/ 954107 h 954107"/>
              <a:gd name="connsiteX14" fmla="*/ 2322111 w 4644221"/>
              <a:gd name="connsiteY14" fmla="*/ 954107 h 954107"/>
              <a:gd name="connsiteX15" fmla="*/ 1741583 w 4644221"/>
              <a:gd name="connsiteY15" fmla="*/ 954107 h 954107"/>
              <a:gd name="connsiteX16" fmla="*/ 1114613 w 4644221"/>
              <a:gd name="connsiteY16" fmla="*/ 954107 h 954107"/>
              <a:gd name="connsiteX17" fmla="*/ 0 w 4644221"/>
              <a:gd name="connsiteY17" fmla="*/ 954107 h 954107"/>
              <a:gd name="connsiteX18" fmla="*/ 0 w 4644221"/>
              <a:gd name="connsiteY18" fmla="*/ 486595 h 954107"/>
              <a:gd name="connsiteX19" fmla="*/ 0 w 4644221"/>
              <a:gd name="connsiteY19"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44221" h="954107" fill="none" extrusionOk="0">
                <a:moveTo>
                  <a:pt x="0" y="0"/>
                </a:moveTo>
                <a:cubicBezTo>
                  <a:pt x="235574" y="-41556"/>
                  <a:pt x="325715" y="34186"/>
                  <a:pt x="487643" y="0"/>
                </a:cubicBezTo>
                <a:cubicBezTo>
                  <a:pt x="649571" y="-34186"/>
                  <a:pt x="879061" y="57613"/>
                  <a:pt x="1068171" y="0"/>
                </a:cubicBezTo>
                <a:cubicBezTo>
                  <a:pt x="1257281" y="-57613"/>
                  <a:pt x="1362903" y="12724"/>
                  <a:pt x="1648698" y="0"/>
                </a:cubicBezTo>
                <a:cubicBezTo>
                  <a:pt x="1934493" y="-12724"/>
                  <a:pt x="2024436" y="77869"/>
                  <a:pt x="2322111" y="0"/>
                </a:cubicBezTo>
                <a:cubicBezTo>
                  <a:pt x="2619786" y="-77869"/>
                  <a:pt x="2632671" y="17421"/>
                  <a:pt x="2763311" y="0"/>
                </a:cubicBezTo>
                <a:cubicBezTo>
                  <a:pt x="2893951" y="-17421"/>
                  <a:pt x="3134946" y="30653"/>
                  <a:pt x="3343839" y="0"/>
                </a:cubicBezTo>
                <a:cubicBezTo>
                  <a:pt x="3552732" y="-30653"/>
                  <a:pt x="3681879" y="7116"/>
                  <a:pt x="3970809" y="0"/>
                </a:cubicBezTo>
                <a:cubicBezTo>
                  <a:pt x="4259739" y="-7116"/>
                  <a:pt x="4310912" y="41031"/>
                  <a:pt x="4644221" y="0"/>
                </a:cubicBezTo>
                <a:cubicBezTo>
                  <a:pt x="4699287" y="108941"/>
                  <a:pt x="4619247" y="270448"/>
                  <a:pt x="4644221" y="467512"/>
                </a:cubicBezTo>
                <a:cubicBezTo>
                  <a:pt x="4669195" y="664576"/>
                  <a:pt x="4617829" y="791911"/>
                  <a:pt x="4644221" y="954107"/>
                </a:cubicBezTo>
                <a:cubicBezTo>
                  <a:pt x="4500285" y="1025067"/>
                  <a:pt x="4115261" y="899852"/>
                  <a:pt x="3970809" y="954107"/>
                </a:cubicBezTo>
                <a:cubicBezTo>
                  <a:pt x="3826357" y="1008362"/>
                  <a:pt x="3640652" y="929212"/>
                  <a:pt x="3529608" y="954107"/>
                </a:cubicBezTo>
                <a:cubicBezTo>
                  <a:pt x="3418564" y="979002"/>
                  <a:pt x="3235250" y="900877"/>
                  <a:pt x="2949080" y="954107"/>
                </a:cubicBezTo>
                <a:cubicBezTo>
                  <a:pt x="2662910" y="1007337"/>
                  <a:pt x="2627194" y="944652"/>
                  <a:pt x="2322111" y="954107"/>
                </a:cubicBezTo>
                <a:cubicBezTo>
                  <a:pt x="2017028" y="963562"/>
                  <a:pt x="1975590" y="919466"/>
                  <a:pt x="1741583" y="954107"/>
                </a:cubicBezTo>
                <a:cubicBezTo>
                  <a:pt x="1507576" y="988748"/>
                  <a:pt x="1295569" y="907532"/>
                  <a:pt x="1114613" y="954107"/>
                </a:cubicBezTo>
                <a:cubicBezTo>
                  <a:pt x="933657" y="1000682"/>
                  <a:pt x="431602" y="929000"/>
                  <a:pt x="0" y="954107"/>
                </a:cubicBezTo>
                <a:cubicBezTo>
                  <a:pt x="-2002" y="746721"/>
                  <a:pt x="38527" y="619346"/>
                  <a:pt x="0" y="486595"/>
                </a:cubicBezTo>
                <a:cubicBezTo>
                  <a:pt x="-38527" y="353844"/>
                  <a:pt x="36587" y="111294"/>
                  <a:pt x="0" y="0"/>
                </a:cubicBezTo>
                <a:close/>
              </a:path>
              <a:path w="4644221" h="954107" stroke="0" extrusionOk="0">
                <a:moveTo>
                  <a:pt x="0" y="0"/>
                </a:moveTo>
                <a:cubicBezTo>
                  <a:pt x="150309" y="-34105"/>
                  <a:pt x="257837" y="47520"/>
                  <a:pt x="441201" y="0"/>
                </a:cubicBezTo>
                <a:cubicBezTo>
                  <a:pt x="624565" y="-47520"/>
                  <a:pt x="669777" y="11565"/>
                  <a:pt x="882402" y="0"/>
                </a:cubicBezTo>
                <a:cubicBezTo>
                  <a:pt x="1095027" y="-11565"/>
                  <a:pt x="1172380" y="6577"/>
                  <a:pt x="1323603" y="0"/>
                </a:cubicBezTo>
                <a:cubicBezTo>
                  <a:pt x="1474826" y="-6577"/>
                  <a:pt x="1597171" y="44722"/>
                  <a:pt x="1857688" y="0"/>
                </a:cubicBezTo>
                <a:cubicBezTo>
                  <a:pt x="2118205" y="-44722"/>
                  <a:pt x="2191492" y="43876"/>
                  <a:pt x="2345332" y="0"/>
                </a:cubicBezTo>
                <a:cubicBezTo>
                  <a:pt x="2499172" y="-43876"/>
                  <a:pt x="2797363" y="66697"/>
                  <a:pt x="3018744" y="0"/>
                </a:cubicBezTo>
                <a:cubicBezTo>
                  <a:pt x="3240125" y="-66697"/>
                  <a:pt x="3276394" y="22033"/>
                  <a:pt x="3506387" y="0"/>
                </a:cubicBezTo>
                <a:cubicBezTo>
                  <a:pt x="3736380" y="-22033"/>
                  <a:pt x="4330641" y="130286"/>
                  <a:pt x="4644221" y="0"/>
                </a:cubicBezTo>
                <a:cubicBezTo>
                  <a:pt x="4683524" y="181526"/>
                  <a:pt x="4615116" y="354864"/>
                  <a:pt x="4644221" y="448430"/>
                </a:cubicBezTo>
                <a:cubicBezTo>
                  <a:pt x="4673326" y="541996"/>
                  <a:pt x="4597485" y="781400"/>
                  <a:pt x="4644221" y="954107"/>
                </a:cubicBezTo>
                <a:cubicBezTo>
                  <a:pt x="4405816" y="1007125"/>
                  <a:pt x="4204470" y="918073"/>
                  <a:pt x="4063693" y="954107"/>
                </a:cubicBezTo>
                <a:cubicBezTo>
                  <a:pt x="3922916" y="990141"/>
                  <a:pt x="3687338" y="933819"/>
                  <a:pt x="3576050" y="954107"/>
                </a:cubicBezTo>
                <a:cubicBezTo>
                  <a:pt x="3464762" y="974395"/>
                  <a:pt x="3218851" y="949338"/>
                  <a:pt x="3088407" y="954107"/>
                </a:cubicBezTo>
                <a:cubicBezTo>
                  <a:pt x="2957963" y="958876"/>
                  <a:pt x="2821760" y="942962"/>
                  <a:pt x="2647206" y="954107"/>
                </a:cubicBezTo>
                <a:cubicBezTo>
                  <a:pt x="2472652" y="965252"/>
                  <a:pt x="2272549" y="904215"/>
                  <a:pt x="2020236" y="954107"/>
                </a:cubicBezTo>
                <a:cubicBezTo>
                  <a:pt x="1767923" y="1003999"/>
                  <a:pt x="1613473" y="897676"/>
                  <a:pt x="1486151" y="954107"/>
                </a:cubicBezTo>
                <a:cubicBezTo>
                  <a:pt x="1358830" y="1010538"/>
                  <a:pt x="1179445" y="939553"/>
                  <a:pt x="952065" y="954107"/>
                </a:cubicBezTo>
                <a:cubicBezTo>
                  <a:pt x="724685" y="968661"/>
                  <a:pt x="388844" y="875093"/>
                  <a:pt x="0" y="954107"/>
                </a:cubicBezTo>
                <a:cubicBezTo>
                  <a:pt x="-53535" y="823777"/>
                  <a:pt x="22101" y="666420"/>
                  <a:pt x="0" y="486595"/>
                </a:cubicBezTo>
                <a:cubicBezTo>
                  <a:pt x="-22101" y="306770"/>
                  <a:pt x="33199" y="102363"/>
                  <a:pt x="0" y="0"/>
                </a:cubicBezTo>
                <a:close/>
              </a:path>
            </a:pathLst>
          </a:custGeom>
          <a:solidFill>
            <a:srgbClr val="FFFF00"/>
          </a:solidFill>
          <a:ln w="28575">
            <a:solidFill>
              <a:srgbClr val="FF0000"/>
            </a:solidFill>
            <a:extLst>
              <a:ext uri="{C807C97D-BFC1-408E-A445-0C87EB9F89A2}">
                <ask:lineSketchStyleProps xmlns:ask="http://schemas.microsoft.com/office/drawing/2018/sketchyshapes" sd="1218173306">
                  <a:prstGeom prst="rect">
                    <a:avLst/>
                  </a:prstGeom>
                  <ask:type>
                    <ask:lineSketchScribble/>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DR(every professor, two students)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reading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Each professor in question was praised by a different set of two students.</a:t>
            </a:r>
          </a:p>
        </p:txBody>
      </p:sp>
      <p:sp>
        <p:nvSpPr>
          <p:cNvPr id="7" name="TextBox 6">
            <a:extLst>
              <a:ext uri="{FF2B5EF4-FFF2-40B4-BE49-F238E27FC236}">
                <a16:creationId xmlns:a16="http://schemas.microsoft.com/office/drawing/2014/main" id="{3E568EAD-C34B-46E4-9A8D-8B80D1C7179A}"/>
              </a:ext>
            </a:extLst>
          </p:cNvPr>
          <p:cNvSpPr txBox="1"/>
          <p:nvPr/>
        </p:nvSpPr>
        <p:spPr>
          <a:xfrm>
            <a:off x="1379463" y="1935280"/>
            <a:ext cx="4644220" cy="646331"/>
          </a:xfrm>
          <a:prstGeom prst="rect">
            <a:avLst/>
          </a:prstGeom>
          <a:solidFill>
            <a:schemeClr val="accent4">
              <a:lumMod val="20000"/>
              <a:lumOff val="80000"/>
            </a:schemeClr>
          </a:solidFill>
          <a:ln>
            <a:solidFill>
              <a:schemeClr val="accent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370263" algn="l"/>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Non-DR reading</a:t>
            </a:r>
          </a:p>
          <a:p>
            <a:pPr marL="0" marR="0" lvl="0" indent="0" algn="l" defTabSz="914400" rtl="0" eaLnBrk="1" fontAlgn="auto" latinLnBrk="0" hangingPunct="1">
              <a:lnSpc>
                <a:spcPct val="100000"/>
              </a:lnSpc>
              <a:spcBef>
                <a:spcPts val="0"/>
              </a:spcBef>
              <a:spcAft>
                <a:spcPts val="0"/>
              </a:spcAft>
              <a:buClrTx/>
              <a:buSzTx/>
              <a:buFontTx/>
              <a:buNone/>
              <a:tabLst>
                <a:tab pos="3370263" algn="l"/>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same two students praised every professor.</a:t>
            </a:r>
          </a:p>
        </p:txBody>
      </p:sp>
      <p:sp>
        <p:nvSpPr>
          <p:cNvPr id="9" name="TextBox 8">
            <a:extLst>
              <a:ext uri="{FF2B5EF4-FFF2-40B4-BE49-F238E27FC236}">
                <a16:creationId xmlns:a16="http://schemas.microsoft.com/office/drawing/2014/main" id="{8F66F020-875D-46D0-A8A2-A54ADADEC948}"/>
              </a:ext>
            </a:extLst>
          </p:cNvPr>
          <p:cNvSpPr txBox="1"/>
          <p:nvPr/>
        </p:nvSpPr>
        <p:spPr>
          <a:xfrm>
            <a:off x="1001476" y="970754"/>
            <a:ext cx="102604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two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logically possible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interpretations for this sentences in (I) and (II). </a:t>
            </a:r>
          </a:p>
        </p:txBody>
      </p:sp>
      <p:grpSp>
        <p:nvGrpSpPr>
          <p:cNvPr id="8" name="Group 7">
            <a:extLst>
              <a:ext uri="{FF2B5EF4-FFF2-40B4-BE49-F238E27FC236}">
                <a16:creationId xmlns:a16="http://schemas.microsoft.com/office/drawing/2014/main" id="{340A26C2-9D9B-46A9-A68E-5AC9A8CE26A7}"/>
              </a:ext>
            </a:extLst>
          </p:cNvPr>
          <p:cNvGrpSpPr/>
          <p:nvPr/>
        </p:nvGrpSpPr>
        <p:grpSpPr>
          <a:xfrm>
            <a:off x="1379463" y="2837778"/>
            <a:ext cx="9572239" cy="3556018"/>
            <a:chOff x="1379463" y="2837778"/>
            <a:chExt cx="9572239" cy="3556018"/>
          </a:xfrm>
        </p:grpSpPr>
        <p:pic>
          <p:nvPicPr>
            <p:cNvPr id="3" name="Picture 2">
              <a:extLst>
                <a:ext uri="{FF2B5EF4-FFF2-40B4-BE49-F238E27FC236}">
                  <a16:creationId xmlns:a16="http://schemas.microsoft.com/office/drawing/2014/main" id="{A65F8E84-3897-4C17-BA35-D3B300CFDD28}"/>
                </a:ext>
              </a:extLst>
            </p:cNvPr>
            <p:cNvPicPr>
              <a:picLocks noChangeAspect="1"/>
            </p:cNvPicPr>
            <p:nvPr/>
          </p:nvPicPr>
          <p:blipFill rotWithShape="1">
            <a:blip r:embed="rId2"/>
            <a:srcRect t="34186" r="-606"/>
            <a:stretch/>
          </p:blipFill>
          <p:spPr>
            <a:xfrm>
              <a:off x="1379463" y="2837778"/>
              <a:ext cx="9572239" cy="3556018"/>
            </a:xfrm>
            <a:prstGeom prst="rect">
              <a:avLst/>
            </a:prstGeom>
          </p:spPr>
        </p:pic>
        <p:sp>
          <p:nvSpPr>
            <p:cNvPr id="6" name="TextBox 5">
              <a:extLst>
                <a:ext uri="{FF2B5EF4-FFF2-40B4-BE49-F238E27FC236}">
                  <a16:creationId xmlns:a16="http://schemas.microsoft.com/office/drawing/2014/main" id="{9AB5AD1C-531B-41C9-835A-8729422A4492}"/>
                </a:ext>
              </a:extLst>
            </p:cNvPr>
            <p:cNvSpPr txBox="1"/>
            <p:nvPr/>
          </p:nvSpPr>
          <p:spPr>
            <a:xfrm>
              <a:off x="3315410" y="3429000"/>
              <a:ext cx="948849" cy="400110"/>
            </a:xfrm>
            <a:prstGeom prst="rect">
              <a:avLst/>
            </a:prstGeom>
            <a:solidFill>
              <a:schemeClr val="accent3">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Praised</a:t>
              </a:r>
            </a:p>
          </p:txBody>
        </p:sp>
        <p:sp>
          <p:nvSpPr>
            <p:cNvPr id="10" name="TextBox 9">
              <a:extLst>
                <a:ext uri="{FF2B5EF4-FFF2-40B4-BE49-F238E27FC236}">
                  <a16:creationId xmlns:a16="http://schemas.microsoft.com/office/drawing/2014/main" id="{BBDE598B-01D8-4356-8B81-BF6317BC8378}"/>
                </a:ext>
              </a:extLst>
            </p:cNvPr>
            <p:cNvSpPr txBox="1"/>
            <p:nvPr/>
          </p:nvSpPr>
          <p:spPr>
            <a:xfrm>
              <a:off x="7956413" y="3327373"/>
              <a:ext cx="948849" cy="400110"/>
            </a:xfrm>
            <a:prstGeom prst="rect">
              <a:avLst/>
            </a:prstGeom>
            <a:solidFill>
              <a:schemeClr val="accent3">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Praised</a:t>
              </a:r>
            </a:p>
          </p:txBody>
        </p:sp>
      </p:grpSp>
    </p:spTree>
    <p:extLst>
      <p:ext uri="{BB962C8B-B14F-4D97-AF65-F5344CB8AC3E}">
        <p14:creationId xmlns:p14="http://schemas.microsoft.com/office/powerpoint/2010/main" val="28627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43E51CA1-97F3-9CCA-3B39-055DA010091B}"/>
              </a:ext>
            </a:extLst>
          </p:cNvPr>
          <p:cNvSpPr txBox="1"/>
          <p:nvPr/>
        </p:nvSpPr>
        <p:spPr>
          <a:xfrm>
            <a:off x="640080" y="2872899"/>
            <a:ext cx="4243589" cy="332066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a:ea typeface="+mn-ea"/>
                <a:cs typeface="+mn-cs"/>
              </a:rPr>
              <a:t>Coref(X, Y)</a:t>
            </a:r>
          </a:p>
        </p:txBody>
      </p:sp>
      <p:sp>
        <p:nvSpPr>
          <p:cNvPr id="2" name="Slide Number Placeholder 1">
            <a:extLst>
              <a:ext uri="{FF2B5EF4-FFF2-40B4-BE49-F238E27FC236}">
                <a16:creationId xmlns:a16="http://schemas.microsoft.com/office/drawing/2014/main" id="{B090977D-0B80-8D3F-25E2-599A1CEF2DAA}"/>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0403D82-DF55-465F-90B0-7B8D412CEFD1}"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35BC5B0-56D0-4740-BF1E-A41EACE2A1B7}"/>
              </a:ext>
            </a:extLst>
          </p:cNvPr>
          <p:cNvSpPr txBox="1"/>
          <p:nvPr/>
        </p:nvSpPr>
        <p:spPr>
          <a:xfrm>
            <a:off x="539503" y="3987540"/>
            <a:ext cx="46815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X and Y (co-)refer to the same individual/object.</a:t>
            </a:r>
          </a:p>
        </p:txBody>
      </p:sp>
    </p:spTree>
    <p:extLst>
      <p:ext uri="{BB962C8B-B14F-4D97-AF65-F5344CB8AC3E}">
        <p14:creationId xmlns:p14="http://schemas.microsoft.com/office/powerpoint/2010/main" val="3508826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4DCE08-6ACB-73B2-3CD7-E96A5A49D9EE}"/>
              </a:ext>
            </a:extLst>
          </p:cNvPr>
          <p:cNvSpPr>
            <a:spLocks noGrp="1"/>
          </p:cNvSpPr>
          <p:nvPr>
            <p:ph type="sldNum" sz="quarter" idx="12"/>
          </p:nvPr>
        </p:nvSpPr>
        <p:spPr/>
        <p:txBody>
          <a:bodyPr/>
          <a:lstStyle/>
          <a:p>
            <a:fld id="{80403D82-DF55-465F-90B0-7B8D412CEFD1}" type="slidenum">
              <a:rPr lang="en-US" smtClean="0"/>
              <a:t>29</a:t>
            </a:fld>
            <a:endParaRPr lang="en-US" dirty="0"/>
          </a:p>
        </p:txBody>
      </p:sp>
      <p:sp>
        <p:nvSpPr>
          <p:cNvPr id="4" name="TextBox 3">
            <a:extLst>
              <a:ext uri="{FF2B5EF4-FFF2-40B4-BE49-F238E27FC236}">
                <a16:creationId xmlns:a16="http://schemas.microsoft.com/office/drawing/2014/main" id="{6C5ABBEB-3754-B044-320A-8FA16F9F91DA}"/>
              </a:ext>
            </a:extLst>
          </p:cNvPr>
          <p:cNvSpPr txBox="1"/>
          <p:nvPr/>
        </p:nvSpPr>
        <p:spPr>
          <a:xfrm>
            <a:off x="401624" y="743847"/>
            <a:ext cx="6096698" cy="2308324"/>
          </a:xfrm>
          <a:prstGeom prst="rect">
            <a:avLst/>
          </a:prstGeom>
          <a:solidFill>
            <a:schemeClr val="bg2"/>
          </a:solidFill>
        </p:spPr>
        <p:txBody>
          <a:bodyPr wrap="square">
            <a:spAutoFit/>
          </a:bodyPr>
          <a:lstStyle/>
          <a:p>
            <a:pPr marL="0" marR="0">
              <a:spcBef>
                <a:spcPts val="0"/>
              </a:spcBef>
              <a:spcAft>
                <a:spcPts val="0"/>
              </a:spcAft>
              <a:tabLst>
                <a:tab pos="288290" algn="l"/>
              </a:tabLst>
            </a:pPr>
            <a:r>
              <a:rPr lang="en-US" sz="1800" b="1" dirty="0">
                <a:effectLst/>
                <a:latin typeface="Times New Roman" panose="02020603050405020304" pitchFamily="18" charset="0"/>
                <a:ea typeface="MS Mincho" panose="02020609040205080304" pitchFamily="49" charset="-128"/>
              </a:rPr>
              <a:t>Coref82-2</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Schema A1 ( Under the interpretation that </a:t>
            </a:r>
            <a:r>
              <a:rPr lang="en-US" sz="1800" dirty="0">
                <a:solidFill>
                  <a:srgbClr val="C00000"/>
                </a:solidFill>
                <a:effectLst/>
                <a:latin typeface="Times New Roman" panose="02020603050405020304" pitchFamily="18" charset="0"/>
                <a:ea typeface="MS Mincho" panose="02020609040205080304" pitchFamily="49" charset="-128"/>
              </a:rPr>
              <a:t>"his" refers to John</a:t>
            </a:r>
            <a:r>
              <a:rPr lang="en-US" sz="1800" dirty="0">
                <a:effectLst/>
                <a:latin typeface="Times New Roman" panose="02020603050405020304" pitchFamily="18" charset="0"/>
                <a:ea typeface="MS Mincho" panose="02020609040205080304" pitchFamily="49" charset="-128"/>
              </a:rPr>
              <a:t>. )</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		His father, John praised.</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Schema B1 ( Under the interpretation that </a:t>
            </a:r>
            <a:r>
              <a:rPr lang="en-US" sz="1800" dirty="0">
                <a:solidFill>
                  <a:srgbClr val="C00000"/>
                </a:solidFill>
                <a:effectLst/>
                <a:latin typeface="Times New Roman" panose="02020603050405020304" pitchFamily="18" charset="0"/>
                <a:ea typeface="MS Mincho" panose="02020609040205080304" pitchFamily="49" charset="-128"/>
              </a:rPr>
              <a:t>"his" refers to John</a:t>
            </a:r>
            <a:r>
              <a:rPr lang="en-US" sz="1800" dirty="0">
                <a:effectLst/>
                <a:latin typeface="Times New Roman" panose="02020603050405020304" pitchFamily="18" charset="0"/>
                <a:ea typeface="MS Mincho" panose="02020609040205080304" pitchFamily="49" charset="-128"/>
              </a:rPr>
              <a:t>. )</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		His father praised John.</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Schema C1 ( Under the interpretation that "his" refers to some other person, such as Bill. )</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		His father praised John.</a:t>
            </a:r>
          </a:p>
        </p:txBody>
      </p:sp>
      <p:sp>
        <p:nvSpPr>
          <p:cNvPr id="6" name="TextBox 5">
            <a:extLst>
              <a:ext uri="{FF2B5EF4-FFF2-40B4-BE49-F238E27FC236}">
                <a16:creationId xmlns:a16="http://schemas.microsoft.com/office/drawing/2014/main" id="{176FA760-5F0C-9B02-BE52-35F06EBECC43}"/>
              </a:ext>
            </a:extLst>
          </p:cNvPr>
          <p:cNvSpPr txBox="1"/>
          <p:nvPr/>
        </p:nvSpPr>
        <p:spPr>
          <a:xfrm>
            <a:off x="771788" y="3663054"/>
            <a:ext cx="11086050" cy="2092881"/>
          </a:xfrm>
          <a:prstGeom prst="rect">
            <a:avLst/>
          </a:prstGeom>
          <a:solidFill>
            <a:schemeClr val="accent4">
              <a:lumMod val="20000"/>
              <a:lumOff val="80000"/>
            </a:schemeClr>
          </a:solidFill>
        </p:spPr>
        <p:txBody>
          <a:bodyPr wrap="square">
            <a:spAutoFit/>
          </a:bodyPr>
          <a:lstStyle/>
          <a:p>
            <a:pPr marL="0" marR="0">
              <a:spcBef>
                <a:spcPts val="0"/>
              </a:spcBef>
              <a:spcAft>
                <a:spcPts val="0"/>
              </a:spcAft>
              <a:tabLst>
                <a:tab pos="288290" algn="l"/>
              </a:tabLst>
            </a:pPr>
            <a:r>
              <a:rPr lang="en-US" sz="1800" b="1" dirty="0">
                <a:effectLst/>
                <a:latin typeface="Times New Roman" panose="02020603050405020304" pitchFamily="18" charset="0"/>
                <a:ea typeface="MS Mincho" panose="02020609040205080304" pitchFamily="49" charset="-128"/>
              </a:rPr>
              <a:t>DR63-15</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Schema A1 (Under the interpretation that </a:t>
            </a:r>
            <a:r>
              <a:rPr lang="en-US" sz="2000" dirty="0">
                <a:solidFill>
                  <a:srgbClr val="C00000"/>
                </a:solidFill>
                <a:effectLst/>
                <a:latin typeface="Times New Roman" panose="02020603050405020304" pitchFamily="18" charset="0"/>
                <a:ea typeface="MS Mincho" panose="02020609040205080304" pitchFamily="49" charset="-128"/>
              </a:rPr>
              <a:t>each teacher</a:t>
            </a:r>
            <a:r>
              <a:rPr lang="en-US" sz="1800" dirty="0">
                <a:effectLst/>
                <a:latin typeface="Times New Roman" panose="02020603050405020304" pitchFamily="18" charset="0"/>
                <a:ea typeface="MS Mincho" panose="02020609040205080304" pitchFamily="49" charset="-128"/>
              </a:rPr>
              <a:t> in question praised </a:t>
            </a:r>
            <a:r>
              <a:rPr lang="en-US" sz="2000" dirty="0">
                <a:solidFill>
                  <a:srgbClr val="C00000"/>
                </a:solidFill>
                <a:effectLst/>
                <a:latin typeface="Times New Roman" panose="02020603050405020304" pitchFamily="18" charset="0"/>
                <a:ea typeface="MS Mincho" panose="02020609040205080304" pitchFamily="49" charset="-128"/>
              </a:rPr>
              <a:t>a different set of three</a:t>
            </a:r>
            <a:r>
              <a:rPr lang="en-US" sz="1800" dirty="0">
                <a:effectLst/>
                <a:latin typeface="Times New Roman" panose="02020603050405020304" pitchFamily="18" charset="0"/>
                <a:ea typeface="MS Mincho" panose="02020609040205080304" pitchFamily="49" charset="-128"/>
              </a:rPr>
              <a:t> students) </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		Three students, every teacher praised.</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Schema B1 (Under the interpretation that </a:t>
            </a:r>
            <a:r>
              <a:rPr lang="en-US" sz="2000" dirty="0">
                <a:solidFill>
                  <a:srgbClr val="C00000"/>
                </a:solidFill>
                <a:effectLst/>
                <a:latin typeface="Times New Roman" panose="02020603050405020304" pitchFamily="18" charset="0"/>
                <a:ea typeface="MS Mincho" panose="02020609040205080304" pitchFamily="49" charset="-128"/>
              </a:rPr>
              <a:t>each teacher </a:t>
            </a:r>
            <a:r>
              <a:rPr lang="en-US" sz="1800" dirty="0">
                <a:effectLst/>
                <a:latin typeface="Times New Roman" panose="02020603050405020304" pitchFamily="18" charset="0"/>
                <a:ea typeface="MS Mincho" panose="02020609040205080304" pitchFamily="49" charset="-128"/>
              </a:rPr>
              <a:t>in question was praised by</a:t>
            </a:r>
            <a:r>
              <a:rPr lang="en-US" sz="2000" dirty="0">
                <a:solidFill>
                  <a:srgbClr val="C00000"/>
                </a:solidFill>
                <a:effectLst/>
                <a:latin typeface="Times New Roman" panose="02020603050405020304" pitchFamily="18" charset="0"/>
                <a:ea typeface="MS Mincho" panose="02020609040205080304" pitchFamily="49" charset="-128"/>
              </a:rPr>
              <a:t> a different set of three</a:t>
            </a:r>
            <a:r>
              <a:rPr lang="en-US" sz="1800" dirty="0">
                <a:effectLst/>
                <a:latin typeface="Times New Roman" panose="02020603050405020304" pitchFamily="18" charset="0"/>
                <a:ea typeface="MS Mincho" panose="02020609040205080304" pitchFamily="49" charset="-128"/>
              </a:rPr>
              <a:t> students) </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		Three students praised every teacher.</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Schema C1 (Under the interpretation that each teacher in question was praised by the same three students) </a:t>
            </a:r>
          </a:p>
          <a:p>
            <a:pPr marL="612140" marR="0" indent="-612140">
              <a:spcBef>
                <a:spcPts val="0"/>
              </a:spcBef>
              <a:spcAft>
                <a:spcPts val="0"/>
              </a:spcAft>
              <a:tabLst>
                <a:tab pos="360045" algn="l"/>
                <a:tab pos="612140" algn="l"/>
                <a:tab pos="720090" algn="l"/>
              </a:tabLst>
            </a:pPr>
            <a:r>
              <a:rPr lang="en-US" sz="1800" dirty="0">
                <a:effectLst/>
                <a:latin typeface="Times New Roman" panose="02020603050405020304" pitchFamily="18" charset="0"/>
                <a:ea typeface="MS Mincho" panose="02020609040205080304" pitchFamily="49" charset="-128"/>
              </a:rPr>
              <a:t>		Three students praised every teacher.</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3" name="Ink 2">
                <a:extLst>
                  <a:ext uri="{FF2B5EF4-FFF2-40B4-BE49-F238E27FC236}">
                    <a16:creationId xmlns:a16="http://schemas.microsoft.com/office/drawing/2014/main" id="{1AA1E985-F3CA-D2C4-E35F-956F7FF53779}"/>
                  </a:ext>
                </a:extLst>
              </p14:cNvPr>
              <p14:cNvContentPartPr/>
              <p14:nvPr/>
            </p14:nvContentPartPr>
            <p14:xfrm>
              <a:off x="514087" y="632870"/>
              <a:ext cx="1328040" cy="543240"/>
            </p14:xfrm>
          </p:contentPart>
        </mc:Choice>
        <mc:Fallback xmlns="">
          <p:pic>
            <p:nvPicPr>
              <p:cNvPr id="3" name="Ink 2">
                <a:extLst>
                  <a:ext uri="{FF2B5EF4-FFF2-40B4-BE49-F238E27FC236}">
                    <a16:creationId xmlns:a16="http://schemas.microsoft.com/office/drawing/2014/main" id="{1AA1E985-F3CA-D2C4-E35F-956F7FF53779}"/>
                  </a:ext>
                </a:extLst>
              </p:cNvPr>
              <p:cNvPicPr/>
              <p:nvPr/>
            </p:nvPicPr>
            <p:blipFill>
              <a:blip r:embed="rId3"/>
              <a:stretch>
                <a:fillRect/>
              </a:stretch>
            </p:blipFill>
            <p:spPr>
              <a:xfrm>
                <a:off x="496447" y="615230"/>
                <a:ext cx="1363680" cy="578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Ink 4">
                <a:extLst>
                  <a:ext uri="{FF2B5EF4-FFF2-40B4-BE49-F238E27FC236}">
                    <a16:creationId xmlns:a16="http://schemas.microsoft.com/office/drawing/2014/main" id="{40188AE0-1B7F-1CFA-CE2D-5E372F746A10}"/>
                  </a:ext>
                </a:extLst>
              </p14:cNvPr>
              <p14:cNvContentPartPr/>
              <p14:nvPr/>
            </p14:nvContentPartPr>
            <p14:xfrm>
              <a:off x="620287" y="3491630"/>
              <a:ext cx="1397880" cy="606240"/>
            </p14:xfrm>
          </p:contentPart>
        </mc:Choice>
        <mc:Fallback xmlns="">
          <p:pic>
            <p:nvPicPr>
              <p:cNvPr id="5" name="Ink 4">
                <a:extLst>
                  <a:ext uri="{FF2B5EF4-FFF2-40B4-BE49-F238E27FC236}">
                    <a16:creationId xmlns:a16="http://schemas.microsoft.com/office/drawing/2014/main" id="{40188AE0-1B7F-1CFA-CE2D-5E372F746A10}"/>
                  </a:ext>
                </a:extLst>
              </p:cNvPr>
              <p:cNvPicPr/>
              <p:nvPr/>
            </p:nvPicPr>
            <p:blipFill>
              <a:blip r:embed="rId5"/>
              <a:stretch>
                <a:fillRect/>
              </a:stretch>
            </p:blipFill>
            <p:spPr>
              <a:xfrm>
                <a:off x="602287" y="3473990"/>
                <a:ext cx="1433520" cy="641880"/>
              </a:xfrm>
              <a:prstGeom prst="rect">
                <a:avLst/>
              </a:prstGeom>
            </p:spPr>
          </p:pic>
        </mc:Fallback>
      </mc:AlternateContent>
    </p:spTree>
    <p:extLst>
      <p:ext uri="{BB962C8B-B14F-4D97-AF65-F5344CB8AC3E}">
        <p14:creationId xmlns:p14="http://schemas.microsoft.com/office/powerpoint/2010/main" val="301942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3D7996-4629-0D91-6F7D-A805563A0BA2}"/>
              </a:ext>
            </a:extLst>
          </p:cNvPr>
          <p:cNvSpPr txBox="1"/>
          <p:nvPr/>
        </p:nvSpPr>
        <p:spPr>
          <a:xfrm>
            <a:off x="437882" y="716924"/>
            <a:ext cx="11294772" cy="5139869"/>
          </a:xfrm>
          <a:prstGeom prst="rect">
            <a:avLst/>
          </a:prstGeom>
          <a:noFill/>
        </p:spPr>
        <p:txBody>
          <a:bodyPr wrap="square" rtlCol="0">
            <a:spAutoFit/>
          </a:bodyPr>
          <a:lstStyle/>
          <a:p>
            <a:r>
              <a:rPr lang="en-US" sz="2000" dirty="0"/>
              <a:t>We were in the middle of illustrating this during the last lecture.</a:t>
            </a:r>
          </a:p>
          <a:p>
            <a:endParaRPr lang="en-US" sz="2000" dirty="0"/>
          </a:p>
          <a:p>
            <a:r>
              <a:rPr lang="en-US" sz="2000" dirty="0"/>
              <a:t>Many individuals report that they accept BVA(X, Y) in sentences in which X, according to our hypotheses, does not c-command Y.</a:t>
            </a:r>
          </a:p>
          <a:p>
            <a:endParaRPr lang="en-US" sz="2000" dirty="0"/>
          </a:p>
          <a:p>
            <a:r>
              <a:rPr lang="en-US" sz="2000" dirty="0"/>
              <a:t>Even when we focus on individuals who seem attentive, we do not get the result that no individual accept BVA(X, Y) in sentences in which X, according to our hypotheses, does not c-command Y.  </a:t>
            </a:r>
          </a:p>
          <a:p>
            <a:endParaRPr lang="en-US" sz="2000" dirty="0"/>
          </a:p>
          <a:p>
            <a:r>
              <a:rPr lang="en-US" sz="2000" dirty="0"/>
              <a:t>This lecture begins to address how we can obtain experimental results precisely in line with our definite prediction that BVA(X, Y) is </a:t>
            </a:r>
            <a:r>
              <a:rPr lang="en-US" sz="2800" dirty="0">
                <a:solidFill>
                  <a:srgbClr val="C00000"/>
                </a:solidFill>
              </a:rPr>
              <a:t>impossible</a:t>
            </a:r>
            <a:r>
              <a:rPr lang="en-US" sz="2000" dirty="0"/>
              <a:t>  in sentences in which X does not c-command Y, according to our hypotheses.  The upshot of the lecture is this: if a speaker is attentive, and if a choice of X does not give Quirky (non-c-command-based) effects and if a choice of Y does not give Quirky (non-c-command-based) effects, at a given time, then they necessarily reject BVA(X, Y) with such choices of X and Y when X does not c-command Y, at that time.</a:t>
            </a:r>
          </a:p>
          <a:p>
            <a:endParaRPr lang="en-US" sz="2000" dirty="0"/>
          </a:p>
          <a:p>
            <a:r>
              <a:rPr lang="en-US" sz="2000" dirty="0"/>
              <a:t>For how to identify such choices of X and Y, we turn to two other meaning relations (DR and </a:t>
            </a:r>
            <a:r>
              <a:rPr lang="en-US" sz="2000" dirty="0" err="1"/>
              <a:t>Coref</a:t>
            </a:r>
            <a:r>
              <a:rPr lang="en-US" sz="2000" dirty="0"/>
              <a:t>).</a:t>
            </a:r>
          </a:p>
        </p:txBody>
      </p:sp>
    </p:spTree>
    <p:extLst>
      <p:ext uri="{BB962C8B-B14F-4D97-AF65-F5344CB8AC3E}">
        <p14:creationId xmlns:p14="http://schemas.microsoft.com/office/powerpoint/2010/main" val="324554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2E9678-6290-BF2E-6CC8-C24FDA2DA1B9}"/>
              </a:ext>
            </a:extLst>
          </p:cNvPr>
          <p:cNvSpPr>
            <a:spLocks noGrp="1"/>
          </p:cNvSpPr>
          <p:nvPr>
            <p:ph type="sldNum" sz="quarter" idx="12"/>
          </p:nvPr>
        </p:nvSpPr>
        <p:spPr/>
        <p:txBody>
          <a:bodyPr/>
          <a:lstStyle/>
          <a:p>
            <a:fld id="{80403D82-DF55-465F-90B0-7B8D412CEFD1}" type="slidenum">
              <a:rPr lang="en-US" smtClean="0"/>
              <a:t>30</a:t>
            </a:fld>
            <a:endParaRPr lang="en-US" dirty="0"/>
          </a:p>
        </p:txBody>
      </p:sp>
      <p:sp>
        <p:nvSpPr>
          <p:cNvPr id="3" name="TextBox 2">
            <a:extLst>
              <a:ext uri="{FF2B5EF4-FFF2-40B4-BE49-F238E27FC236}">
                <a16:creationId xmlns:a16="http://schemas.microsoft.com/office/drawing/2014/main" id="{5F279832-AB73-67DA-77D7-4F072BA5776D}"/>
              </a:ext>
            </a:extLst>
          </p:cNvPr>
          <p:cNvSpPr txBox="1"/>
          <p:nvPr/>
        </p:nvSpPr>
        <p:spPr>
          <a:xfrm>
            <a:off x="1566276" y="2342619"/>
            <a:ext cx="9864624" cy="3724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There are </a:t>
            </a:r>
            <a:r>
              <a:rPr kumimoji="0" lang="en-US" sz="2400" b="0" i="0" u="none" strike="noStrike" kern="1200" cap="none" spc="0" normalizeH="0" baseline="0" noProof="0" dirty="0">
                <a:ln>
                  <a:noFill/>
                </a:ln>
                <a:solidFill>
                  <a:schemeClr val="accent2"/>
                </a:solidFill>
                <a:effectLst/>
                <a:uLnTx/>
                <a:uFillTx/>
                <a:latin typeface="Times New Roman"/>
                <a:ea typeface="+mn-ea"/>
                <a:cs typeface="+mn-cs"/>
              </a:rPr>
              <a:t>three sources</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for BVA(X, Y).</a:t>
            </a:r>
          </a:p>
          <a:p>
            <a:pPr marL="285750" lvl="0" indent="-285750">
              <a:buFont typeface="Wingdings" panose="05000000000000000000" pitchFamily="2" charset="2"/>
              <a:buChar char="v"/>
              <a:defRPr/>
            </a:pPr>
            <a:r>
              <a:rPr lang="en-US" sz="2400" dirty="0">
                <a:solidFill>
                  <a:prstClr val="black"/>
                </a:solidFill>
              </a:rPr>
              <a:t>	There are also </a:t>
            </a:r>
            <a:r>
              <a:rPr lang="en-US" sz="3200" dirty="0">
                <a:solidFill>
                  <a:schemeClr val="accent2"/>
                </a:solidFill>
              </a:rPr>
              <a:t>three sources</a:t>
            </a:r>
            <a:r>
              <a:rPr lang="en-US" sz="2400" dirty="0">
                <a:solidFill>
                  <a:prstClr val="black"/>
                </a:solidFill>
              </a:rPr>
              <a:t> for </a:t>
            </a:r>
            <a:r>
              <a:rPr lang="en-US" sz="2400" dirty="0">
                <a:solidFill>
                  <a:prstClr val="black"/>
                </a:solidFill>
                <a:latin typeface="Times New Roman"/>
              </a:rPr>
              <a:t>DR</a:t>
            </a:r>
            <a:r>
              <a:rPr kumimoji="0" lang="en-US" sz="2400" b="0" i="0" u="none" strike="noStrike" kern="1200" cap="none" spc="0" normalizeH="0" baseline="0" noProof="0" dirty="0">
                <a:ln>
                  <a:noFill/>
                </a:ln>
                <a:solidFill>
                  <a:prstClr val="black"/>
                </a:solidFill>
                <a:effectLst/>
                <a:uLnTx/>
                <a:uFillTx/>
                <a:latin typeface="Times New Roman"/>
              </a:rPr>
              <a:t>(X, Y) and</a:t>
            </a:r>
            <a:r>
              <a:rPr kumimoji="0" lang="en-US" sz="2400" b="0" i="0" u="none" strike="noStrike" kern="1200" cap="none" spc="0" normalizeH="0" noProof="0" dirty="0">
                <a:ln>
                  <a:noFill/>
                </a:ln>
                <a:solidFill>
                  <a:prstClr val="black"/>
                </a:solidFill>
                <a:effectLst/>
                <a:uLnTx/>
                <a:uFillTx/>
                <a:latin typeface="Times New Roman"/>
              </a:rPr>
              <a:t> for </a:t>
            </a:r>
            <a:r>
              <a:rPr kumimoji="0" lang="en-US" sz="2400" b="0" i="0" u="none" strike="noStrike" kern="1200" cap="none" spc="0" normalizeH="0" noProof="0" dirty="0" err="1">
                <a:ln>
                  <a:noFill/>
                </a:ln>
                <a:solidFill>
                  <a:prstClr val="black"/>
                </a:solidFill>
                <a:effectLst/>
                <a:uLnTx/>
                <a:uFillTx/>
                <a:latin typeface="Times New Roman"/>
              </a:rPr>
              <a:t>Coref</a:t>
            </a:r>
            <a:r>
              <a:rPr kumimoji="0" lang="en-US" sz="2400" b="0" i="0" u="none" strike="noStrike" kern="1200" cap="none" spc="0" normalizeH="0" noProof="0" dirty="0">
                <a:ln>
                  <a:noFill/>
                </a:ln>
                <a:solidFill>
                  <a:prstClr val="black"/>
                </a:solidFill>
                <a:effectLst/>
                <a:uLnTx/>
                <a:uFillTx/>
                <a:latin typeface="Times New Roman"/>
              </a:rPr>
              <a:t>(X, Y)</a:t>
            </a:r>
            <a:r>
              <a:rPr kumimoji="0" lang="en-US" sz="2400" b="0" i="0" u="none" strike="noStrike" kern="1200" cap="none" spc="0" normalizeH="0" baseline="0" noProof="0" dirty="0">
                <a:ln>
                  <a:noFill/>
                </a:ln>
                <a:solidFill>
                  <a:prstClr val="black"/>
                </a:solidFill>
                <a:effectLst/>
                <a:uLnTx/>
                <a:uFillTx/>
                <a:latin typeface="Times New Roman"/>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Times New Roman"/>
              </a:rPr>
              <a:t>Three sources for DR(X, Y):</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Times New Roman"/>
              </a:rPr>
              <a:t>CC</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(X, Y): X c-commanding 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a:ea typeface="+mn-ea"/>
                <a:cs typeface="+mn-cs"/>
              </a:rPr>
              <a:t>XQrk</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Quirky (non-c-command-based) source for </a:t>
            </a:r>
            <a:r>
              <a:rPr lang="en-US" dirty="0">
                <a:solidFill>
                  <a:prstClr val="black"/>
                </a:solidFill>
                <a:latin typeface="Times New Roman"/>
              </a:rPr>
              <a:t>DR</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(X, Y) that is crucially based on the choice of X.</a:t>
            </a:r>
          </a:p>
          <a:p>
            <a:pPr lvl="0">
              <a:defRPr/>
            </a:pPr>
            <a:r>
              <a:rPr kumimoji="0" lang="en-US" sz="1800" b="0" i="0" u="none" strike="noStrike" kern="1200" cap="none" spc="0" normalizeH="0" baseline="0" noProof="0" dirty="0" err="1">
                <a:ln>
                  <a:noFill/>
                </a:ln>
                <a:solidFill>
                  <a:prstClr val="black"/>
                </a:solidFill>
                <a:effectLst/>
                <a:uLnTx/>
                <a:uFillTx/>
                <a:latin typeface="Times New Roman"/>
                <a:ea typeface="+mn-ea"/>
                <a:cs typeface="+mn-cs"/>
              </a:rPr>
              <a:t>YQrk</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Quirky </a:t>
            </a:r>
            <a:r>
              <a:rPr lang="en-US" dirty="0">
                <a:solidFill>
                  <a:prstClr val="black"/>
                </a:solidFill>
              </a:rPr>
              <a:t>(non-c-command-based) </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source for </a:t>
            </a:r>
            <a:r>
              <a:rPr lang="en-US" dirty="0">
                <a:solidFill>
                  <a:prstClr val="black"/>
                </a:solidFill>
                <a:latin typeface="Times New Roman"/>
              </a:rPr>
              <a:t>DR</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(X, Y) that is crucially based on the choice of 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Times New Roman"/>
            </a:endParaRPr>
          </a:p>
          <a:p>
            <a:pPr lvl="0">
              <a:defRPr/>
            </a:pPr>
            <a:r>
              <a:rPr lang="en-US" dirty="0">
                <a:solidFill>
                  <a:prstClr val="black"/>
                </a:solidFill>
              </a:rPr>
              <a:t>Three sources for </a:t>
            </a:r>
            <a:r>
              <a:rPr lang="en-US" dirty="0" err="1">
                <a:solidFill>
                  <a:prstClr val="black"/>
                </a:solidFill>
              </a:rPr>
              <a:t>Coref</a:t>
            </a:r>
            <a:r>
              <a:rPr lang="en-US" dirty="0">
                <a:solidFill>
                  <a:prstClr val="black"/>
                </a:solidFill>
              </a:rPr>
              <a:t>(X, Y):</a:t>
            </a:r>
          </a:p>
          <a:p>
            <a:pPr lvl="0">
              <a:defRPr/>
            </a:pPr>
            <a:r>
              <a:rPr lang="en-US" dirty="0">
                <a:solidFill>
                  <a:prstClr val="black"/>
                </a:solidFill>
              </a:rPr>
              <a:t>CC(X, Y): X c-commanding Y</a:t>
            </a:r>
          </a:p>
          <a:p>
            <a:pPr lvl="0">
              <a:defRPr/>
            </a:pPr>
            <a:r>
              <a:rPr lang="en-US" dirty="0" err="1">
                <a:solidFill>
                  <a:prstClr val="black"/>
                </a:solidFill>
              </a:rPr>
              <a:t>XQrk</a:t>
            </a:r>
            <a:r>
              <a:rPr lang="en-US" dirty="0">
                <a:solidFill>
                  <a:prstClr val="black"/>
                </a:solidFill>
              </a:rPr>
              <a:t>: Quirky (non-c-command-based) source for </a:t>
            </a:r>
            <a:r>
              <a:rPr lang="en-US" dirty="0" err="1">
                <a:solidFill>
                  <a:prstClr val="black"/>
                </a:solidFill>
              </a:rPr>
              <a:t>Coref</a:t>
            </a:r>
            <a:r>
              <a:rPr lang="en-US" dirty="0">
                <a:solidFill>
                  <a:prstClr val="black"/>
                </a:solidFill>
              </a:rPr>
              <a:t>(X, Y) that is crucially based on the choice of X.</a:t>
            </a:r>
          </a:p>
          <a:p>
            <a:pPr lvl="0">
              <a:defRPr/>
            </a:pPr>
            <a:r>
              <a:rPr lang="en-US" dirty="0" err="1">
                <a:solidFill>
                  <a:prstClr val="black"/>
                </a:solidFill>
              </a:rPr>
              <a:t>YQrk</a:t>
            </a:r>
            <a:r>
              <a:rPr lang="en-US" dirty="0">
                <a:solidFill>
                  <a:prstClr val="black"/>
                </a:solidFill>
              </a:rPr>
              <a:t>: Quirky (non-c-command-based) source for </a:t>
            </a:r>
            <a:r>
              <a:rPr lang="en-US" dirty="0" err="1">
                <a:solidFill>
                  <a:prstClr val="black"/>
                </a:solidFill>
              </a:rPr>
              <a:t>Coref</a:t>
            </a:r>
            <a:r>
              <a:rPr lang="en-US" dirty="0">
                <a:solidFill>
                  <a:prstClr val="black"/>
                </a:solidFill>
              </a:rPr>
              <a:t>(X, Y) that is crucially based on the choice of Y.</a:t>
            </a:r>
          </a:p>
        </p:txBody>
      </p:sp>
      <p:sp>
        <p:nvSpPr>
          <p:cNvPr id="4" name="TextBox 3">
            <a:extLst>
              <a:ext uri="{FF2B5EF4-FFF2-40B4-BE49-F238E27FC236}">
                <a16:creationId xmlns:a16="http://schemas.microsoft.com/office/drawing/2014/main" id="{3887E100-7FAF-6253-90EC-5B49B96B250C}"/>
              </a:ext>
            </a:extLst>
          </p:cNvPr>
          <p:cNvSpPr txBox="1"/>
          <p:nvPr/>
        </p:nvSpPr>
        <p:spPr>
          <a:xfrm>
            <a:off x="1490775" y="1046831"/>
            <a:ext cx="8852134" cy="461665"/>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Revised Hypothesis, generalized to cover DR(X, Y) and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Coref</a:t>
            </a:r>
            <a:r>
              <a:rPr lang="en-US" sz="2400" dirty="0">
                <a:solidFill>
                  <a:prstClr val="black"/>
                </a:solidFill>
                <a:latin typeface="Times New Roman"/>
              </a:rPr>
              <a:t>(X, Y)</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p:txBody>
      </p:sp>
    </p:spTree>
    <p:extLst>
      <p:ext uri="{BB962C8B-B14F-4D97-AF65-F5344CB8AC3E}">
        <p14:creationId xmlns:p14="http://schemas.microsoft.com/office/powerpoint/2010/main" val="164125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7751B-93C7-3226-BC45-43EEC5D797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B8E77-BB95-F0BD-3E4D-C5B581058A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F3FF1188-554D-DEF3-0F6A-71DE01ABEB79}"/>
              </a:ext>
            </a:extLst>
          </p:cNvPr>
          <p:cNvSpPr txBox="1"/>
          <p:nvPr/>
        </p:nvSpPr>
        <p:spPr>
          <a:xfrm>
            <a:off x="556798" y="1098365"/>
            <a:ext cx="5822043" cy="1200329"/>
          </a:xfrm>
          <a:prstGeom prst="rect">
            <a:avLst/>
          </a:prstGeom>
          <a:solidFill>
            <a:schemeClr val="accent6">
              <a:lumMod val="20000"/>
              <a:lumOff val="80000"/>
            </a:schemeClr>
          </a:solidFill>
          <a:ln>
            <a:solidFill>
              <a:srgbClr val="C0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Times New Roman"/>
                <a:ea typeface="+mn-ea"/>
                <a:cs typeface="+mn-cs"/>
              </a:rPr>
              <a:t>DR</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Y) → CC(X, Y) ˅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XQrk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YQrk</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¬CC(X, Y) ˄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XQrk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YQrk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 ¬</a:t>
            </a:r>
            <a:r>
              <a:rPr kumimoji="0" lang="en-US" sz="2400" b="0" i="0" u="none" strike="noStrike" kern="1200" cap="none" spc="0" normalizeH="0" baseline="0" noProof="0" dirty="0">
                <a:ln>
                  <a:noFill/>
                </a:ln>
                <a:solidFill>
                  <a:srgbClr val="7030A0"/>
                </a:solidFill>
                <a:effectLst/>
                <a:uLnTx/>
                <a:uFillTx/>
                <a:latin typeface="Times New Roman"/>
                <a:ea typeface="+mn-ea"/>
                <a:cs typeface="+mn-cs"/>
              </a:rPr>
              <a:t>DR</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Y)</a:t>
            </a:r>
          </a:p>
        </p:txBody>
      </p:sp>
      <p:sp>
        <p:nvSpPr>
          <p:cNvPr id="8" name="TextBox 7">
            <a:extLst>
              <a:ext uri="{FF2B5EF4-FFF2-40B4-BE49-F238E27FC236}">
                <a16:creationId xmlns:a16="http://schemas.microsoft.com/office/drawing/2014/main" id="{618C3997-5F22-4E73-BEBF-05FDE118E89B}"/>
              </a:ext>
            </a:extLst>
          </p:cNvPr>
          <p:cNvSpPr txBox="1"/>
          <p:nvPr/>
        </p:nvSpPr>
        <p:spPr>
          <a:xfrm>
            <a:off x="556798" y="2951781"/>
            <a:ext cx="10797002" cy="584775"/>
          </a:xfrm>
          <a:prstGeom prst="rect">
            <a:avLst/>
          </a:prstGeom>
          <a:solidFill>
            <a:srgbClr val="FFFF00"/>
          </a:solidFill>
          <a:ln w="38100">
            <a:solidFill>
              <a:srgbClr val="C00000"/>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Times New Roman"/>
                <a:ea typeface="+mn-ea"/>
                <a:cs typeface="+mn-cs"/>
              </a:rPr>
              <a:t>DR</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Y) is impossible without X c-commanding Y, </a:t>
            </a:r>
            <a:r>
              <a:rPr kumimoji="0" lang="en-US" sz="3200" b="0" i="0" u="none" strike="noStrike" kern="1200" cap="none" spc="0" normalizeH="0" baseline="0" noProof="0" dirty="0">
                <a:ln>
                  <a:noFill/>
                </a:ln>
                <a:solidFill>
                  <a:srgbClr val="C00000"/>
                </a:solidFill>
                <a:effectLst/>
                <a:uLnTx/>
                <a:uFillTx/>
                <a:latin typeface="Times New Roman"/>
                <a:ea typeface="+mn-ea"/>
                <a:cs typeface="+mn-cs"/>
              </a:rPr>
              <a:t>if no </a:t>
            </a:r>
            <a:r>
              <a:rPr kumimoji="0" lang="en-US" sz="3200" b="0" i="0" u="none" strike="noStrike" kern="1200" cap="none" spc="0" normalizeH="0" baseline="0" noProof="0" dirty="0" err="1">
                <a:ln>
                  <a:noFill/>
                </a:ln>
                <a:solidFill>
                  <a:srgbClr val="C00000"/>
                </a:solidFill>
                <a:effectLst/>
                <a:uLnTx/>
                <a:uFillTx/>
                <a:latin typeface="Times New Roman"/>
                <a:ea typeface="+mn-ea"/>
                <a:cs typeface="+mn-cs"/>
              </a:rPr>
              <a:t>XQrk</a:t>
            </a:r>
            <a:r>
              <a:rPr kumimoji="0" lang="en-US" sz="3200" b="0" i="0" u="none" strike="noStrike" kern="1200" cap="none" spc="0" normalizeH="0" baseline="0" noProof="0" dirty="0">
                <a:ln>
                  <a:noFill/>
                </a:ln>
                <a:solidFill>
                  <a:srgbClr val="C00000"/>
                </a:solidFill>
                <a:effectLst/>
                <a:uLnTx/>
                <a:uFillTx/>
                <a:latin typeface="Times New Roman"/>
                <a:ea typeface="+mn-ea"/>
                <a:cs typeface="+mn-cs"/>
              </a:rPr>
              <a:t> and no </a:t>
            </a:r>
            <a:r>
              <a:rPr kumimoji="0" lang="en-US" sz="3200" b="0" i="0" u="none" strike="noStrike" kern="1200" cap="none" spc="0" normalizeH="0" baseline="0" noProof="0" dirty="0" err="1">
                <a:ln>
                  <a:noFill/>
                </a:ln>
                <a:solidFill>
                  <a:srgbClr val="C00000"/>
                </a:solidFill>
                <a:effectLst/>
                <a:uLnTx/>
                <a:uFillTx/>
                <a:latin typeface="Times New Roman"/>
                <a:ea typeface="+mn-ea"/>
                <a:cs typeface="+mn-cs"/>
              </a:rPr>
              <a:t>YQrk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p:txBody>
      </p:sp>
      <p:sp>
        <p:nvSpPr>
          <p:cNvPr id="4" name="Rectangle 3">
            <a:extLst>
              <a:ext uri="{FF2B5EF4-FFF2-40B4-BE49-F238E27FC236}">
                <a16:creationId xmlns:a16="http://schemas.microsoft.com/office/drawing/2014/main" id="{29769ED4-A153-1B9A-FABE-5EF0297FCCE4}"/>
              </a:ext>
            </a:extLst>
          </p:cNvPr>
          <p:cNvSpPr/>
          <p:nvPr/>
        </p:nvSpPr>
        <p:spPr>
          <a:xfrm>
            <a:off x="616919" y="4518323"/>
            <a:ext cx="10797002" cy="2000548"/>
          </a:xfrm>
          <a:prstGeom prst="rect">
            <a:avLst/>
          </a:prstGeom>
          <a:solidFill>
            <a:schemeClr val="accent4">
              <a:lumMod val="20000"/>
              <a:lumOff val="80000"/>
            </a:schemeClr>
          </a:solidFill>
          <a:ln w="28575">
            <a:solidFill>
              <a:srgbClr val="7030A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a:rPr>
              <a:t>Given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¬CC(X, Y) ˄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XQrk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YQrk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 ¬</a:t>
            </a:r>
            <a:r>
              <a:rPr kumimoji="0" lang="en-US" sz="2400" b="0" i="0" u="none" strike="noStrike" kern="1200" cap="none" spc="0" normalizeH="0" baseline="0" noProof="0" dirty="0">
                <a:ln>
                  <a:noFill/>
                </a:ln>
                <a:solidFill>
                  <a:srgbClr val="7030A0"/>
                </a:solidFill>
                <a:effectLst/>
                <a:uLnTx/>
                <a:uFillTx/>
                <a:latin typeface="Times New Roman"/>
                <a:ea typeface="+mn-ea"/>
                <a:cs typeface="+mn-cs"/>
              </a:rPr>
              <a:t>DR</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Y), w</a:t>
            </a:r>
            <a:r>
              <a:rPr lang="en-US" sz="2400" dirty="0">
                <a:solidFill>
                  <a:prstClr val="black"/>
                </a:solidFill>
                <a:latin typeface="Times New Roman"/>
              </a:rPr>
              <a:t>e take t</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he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impossibility</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of </a:t>
            </a:r>
            <a:r>
              <a:rPr kumimoji="0" lang="en-US" sz="2400" b="0" i="0" u="none" strike="noStrike" kern="1200" cap="none" spc="0" normalizeH="0" baseline="0" noProof="0" dirty="0">
                <a:ln>
                  <a:noFill/>
                </a:ln>
                <a:solidFill>
                  <a:srgbClr val="7030A0"/>
                </a:solidFill>
                <a:effectLst/>
                <a:uLnTx/>
                <a:uFillTx/>
                <a:latin typeface="Times New Roman"/>
                <a:ea typeface="+mn-ea"/>
                <a:cs typeface="+mn-cs"/>
              </a:rPr>
              <a:t>DR</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Y) as indicating: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not giving rise to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XQrk</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Y </a:t>
            </a:r>
            <a:r>
              <a:rPr lang="en-US" sz="2400" dirty="0">
                <a:solidFill>
                  <a:prstClr val="black"/>
                </a:solidFill>
                <a:latin typeface="Times New Roman"/>
              </a:rPr>
              <a:t>not giving rise to</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YQrk</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415516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7751B-93C7-3226-BC45-43EEC5D797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B8E77-BB95-F0BD-3E4D-C5B581058A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F3FF1188-554D-DEF3-0F6A-71DE01ABEB79}"/>
              </a:ext>
            </a:extLst>
          </p:cNvPr>
          <p:cNvSpPr txBox="1"/>
          <p:nvPr/>
        </p:nvSpPr>
        <p:spPr>
          <a:xfrm>
            <a:off x="556798" y="1098365"/>
            <a:ext cx="6094554" cy="1200329"/>
          </a:xfrm>
          <a:prstGeom prst="rect">
            <a:avLst/>
          </a:prstGeom>
          <a:solidFill>
            <a:schemeClr val="accent6">
              <a:lumMod val="20000"/>
              <a:lumOff val="80000"/>
            </a:schemeClr>
          </a:solidFill>
          <a:ln>
            <a:solidFill>
              <a:srgbClr val="C0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Times New Roman"/>
                <a:ea typeface="+mn-ea"/>
                <a:cs typeface="+mn-cs"/>
              </a:rPr>
              <a:t>Coref</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Y) → CC(X, Y) ˅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XQrk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YQrk</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¬CC(X, Y) ˄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XQrk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YQrk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 ¬</a:t>
            </a:r>
            <a:r>
              <a:rPr lang="en-US" sz="2400" dirty="0" err="1">
                <a:solidFill>
                  <a:srgbClr val="7030A0"/>
                </a:solidFill>
                <a:latin typeface="Times New Roman"/>
              </a:rPr>
              <a:t>Coref</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Y)</a:t>
            </a:r>
          </a:p>
        </p:txBody>
      </p:sp>
      <p:sp>
        <p:nvSpPr>
          <p:cNvPr id="8" name="TextBox 7">
            <a:extLst>
              <a:ext uri="{FF2B5EF4-FFF2-40B4-BE49-F238E27FC236}">
                <a16:creationId xmlns:a16="http://schemas.microsoft.com/office/drawing/2014/main" id="{618C3997-5F22-4E73-BEBF-05FDE118E89B}"/>
              </a:ext>
            </a:extLst>
          </p:cNvPr>
          <p:cNvSpPr txBox="1"/>
          <p:nvPr/>
        </p:nvSpPr>
        <p:spPr>
          <a:xfrm>
            <a:off x="556797" y="2951781"/>
            <a:ext cx="11301827" cy="584775"/>
          </a:xfrm>
          <a:prstGeom prst="rect">
            <a:avLst/>
          </a:prstGeom>
          <a:solidFill>
            <a:srgbClr val="FFFF00"/>
          </a:solidFill>
          <a:ln w="38100">
            <a:solidFill>
              <a:srgbClr val="C00000"/>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Times New Roman"/>
                <a:ea typeface="+mn-ea"/>
                <a:cs typeface="+mn-cs"/>
              </a:rPr>
              <a:t>Coref</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Y) is impossible without X c-commanding Y, </a:t>
            </a:r>
            <a:r>
              <a:rPr kumimoji="0" lang="en-US" sz="3200" b="0" i="0" u="none" strike="noStrike" kern="1200" cap="none" spc="0" normalizeH="0" baseline="0" noProof="0" dirty="0">
                <a:ln>
                  <a:noFill/>
                </a:ln>
                <a:solidFill>
                  <a:srgbClr val="C00000"/>
                </a:solidFill>
                <a:effectLst/>
                <a:uLnTx/>
                <a:uFillTx/>
                <a:latin typeface="Times New Roman"/>
                <a:ea typeface="+mn-ea"/>
                <a:cs typeface="+mn-cs"/>
              </a:rPr>
              <a:t>if no </a:t>
            </a:r>
            <a:r>
              <a:rPr kumimoji="0" lang="en-US" sz="3200" b="0" i="0" u="none" strike="noStrike" kern="1200" cap="none" spc="0" normalizeH="0" baseline="0" noProof="0" dirty="0" err="1">
                <a:ln>
                  <a:noFill/>
                </a:ln>
                <a:solidFill>
                  <a:srgbClr val="C00000"/>
                </a:solidFill>
                <a:effectLst/>
                <a:uLnTx/>
                <a:uFillTx/>
                <a:latin typeface="Times New Roman"/>
                <a:ea typeface="+mn-ea"/>
                <a:cs typeface="+mn-cs"/>
              </a:rPr>
              <a:t>XQrk</a:t>
            </a:r>
            <a:r>
              <a:rPr kumimoji="0" lang="en-US" sz="3200" b="0" i="0" u="none" strike="noStrike" kern="1200" cap="none" spc="0" normalizeH="0" baseline="0" noProof="0" dirty="0">
                <a:ln>
                  <a:noFill/>
                </a:ln>
                <a:solidFill>
                  <a:srgbClr val="C00000"/>
                </a:solidFill>
                <a:effectLst/>
                <a:uLnTx/>
                <a:uFillTx/>
                <a:latin typeface="Times New Roman"/>
                <a:ea typeface="+mn-ea"/>
                <a:cs typeface="+mn-cs"/>
              </a:rPr>
              <a:t> and no </a:t>
            </a:r>
            <a:r>
              <a:rPr kumimoji="0" lang="en-US" sz="3200" b="0" i="0" u="none" strike="noStrike" kern="1200" cap="none" spc="0" normalizeH="0" baseline="0" noProof="0" dirty="0" err="1">
                <a:ln>
                  <a:noFill/>
                </a:ln>
                <a:solidFill>
                  <a:srgbClr val="C00000"/>
                </a:solidFill>
                <a:effectLst/>
                <a:uLnTx/>
                <a:uFillTx/>
                <a:latin typeface="Times New Roman"/>
                <a:ea typeface="+mn-ea"/>
                <a:cs typeface="+mn-cs"/>
              </a:rPr>
              <a:t>YQrk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p:txBody>
      </p:sp>
      <p:sp>
        <p:nvSpPr>
          <p:cNvPr id="4" name="Rectangle 3">
            <a:extLst>
              <a:ext uri="{FF2B5EF4-FFF2-40B4-BE49-F238E27FC236}">
                <a16:creationId xmlns:a16="http://schemas.microsoft.com/office/drawing/2014/main" id="{E6EB1F51-9BCC-6102-B8C3-7E633FECF072}"/>
              </a:ext>
            </a:extLst>
          </p:cNvPr>
          <p:cNvSpPr/>
          <p:nvPr/>
        </p:nvSpPr>
        <p:spPr>
          <a:xfrm>
            <a:off x="556798" y="4189975"/>
            <a:ext cx="10797002" cy="2000548"/>
          </a:xfrm>
          <a:prstGeom prst="rect">
            <a:avLst/>
          </a:prstGeom>
          <a:solidFill>
            <a:schemeClr val="accent4">
              <a:lumMod val="20000"/>
              <a:lumOff val="80000"/>
            </a:schemeClr>
          </a:solidFill>
          <a:ln w="28575">
            <a:solidFill>
              <a:srgbClr val="7030A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a:rPr>
              <a:t>Given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¬CC(X, Y) ˄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XQrk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YQrk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 ¬</a:t>
            </a:r>
            <a:r>
              <a:rPr kumimoji="0" lang="en-US" sz="2400" b="0" i="0" u="none" strike="noStrike" kern="1200" cap="none" spc="0" normalizeH="0" baseline="0" noProof="0" dirty="0">
                <a:ln>
                  <a:noFill/>
                </a:ln>
                <a:solidFill>
                  <a:srgbClr val="7030A0"/>
                </a:solidFill>
                <a:effectLst/>
                <a:uLnTx/>
                <a:uFillTx/>
                <a:latin typeface="Times New Roman"/>
                <a:ea typeface="+mn-ea"/>
                <a:cs typeface="+mn-cs"/>
              </a:rPr>
              <a:t>DR</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Y), w</a:t>
            </a:r>
            <a:r>
              <a:rPr lang="en-US" sz="2400" dirty="0">
                <a:solidFill>
                  <a:prstClr val="black"/>
                </a:solidFill>
                <a:latin typeface="Times New Roman"/>
              </a:rPr>
              <a:t>e take t</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he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impossibility</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of </a:t>
            </a:r>
            <a:r>
              <a:rPr lang="en-US" sz="2400" dirty="0" err="1">
                <a:solidFill>
                  <a:srgbClr val="7030A0"/>
                </a:solidFill>
                <a:latin typeface="Times New Roman"/>
              </a:rPr>
              <a:t>Coref</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Y) as indicating: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not giving rise to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XQrk</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Y </a:t>
            </a:r>
            <a:r>
              <a:rPr lang="en-US" sz="2400" dirty="0">
                <a:solidFill>
                  <a:prstClr val="black"/>
                </a:solidFill>
                <a:latin typeface="Times New Roman"/>
              </a:rPr>
              <a:t>not giving rise to</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YQrk</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475538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BE268A-5601-C025-2BA4-86AA4A0647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634CB-E41E-48C8-B971-B44D5B76D33F}"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3" name="TextBox 2">
            <a:extLst>
              <a:ext uri="{FF2B5EF4-FFF2-40B4-BE49-F238E27FC236}">
                <a16:creationId xmlns:a16="http://schemas.microsoft.com/office/drawing/2014/main" id="{ACD53A5F-E752-067C-2E82-E6345F1DB2F6}"/>
              </a:ext>
            </a:extLst>
          </p:cNvPr>
          <p:cNvSpPr txBox="1"/>
          <p:nvPr/>
        </p:nvSpPr>
        <p:spPr>
          <a:xfrm>
            <a:off x="1438275" y="1304925"/>
            <a:ext cx="6093784" cy="23083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Under </a:t>
            </a:r>
            <a:r>
              <a:rPr lang="en-US" dirty="0" err="1">
                <a:solidFill>
                  <a:prstClr val="black"/>
                </a:solidFill>
                <a:latin typeface="Times New Roman" panose="02020603050405020304"/>
              </a:rPr>
              <a:t>Coref</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a:t>
            </a:r>
            <a:r>
              <a:rPr lang="en-US" dirty="0">
                <a:solidFill>
                  <a:prstClr val="black"/>
                </a:solidFill>
                <a:latin typeface="Times New Roman" panose="02020603050405020304"/>
              </a:rPr>
              <a:t>alpha</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kumimoji="0" lang="en-US" sz="1800" b="0" i="0" u="none" strike="noStrike" kern="1200" cap="none" spc="0" normalizeH="0" baseline="0" noProof="0" dirty="0">
                <a:ln>
                  <a:noFill/>
                </a:ln>
                <a:solidFill>
                  <a:srgbClr val="00B050"/>
                </a:solidFill>
                <a:effectLst/>
                <a:uLnTx/>
                <a:uFillTx/>
                <a:latin typeface="Times New Roman" panose="02020603050405020304"/>
                <a:ea typeface="+mn-ea"/>
                <a:cs typeface="+mn-cs"/>
              </a:rPr>
              <a:t>Y</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(e.g., </a:t>
            </a:r>
            <a:r>
              <a:rPr lang="en-US" noProof="0" dirty="0" err="1">
                <a:solidFill>
                  <a:prstClr val="black"/>
                </a:solidFill>
                <a:latin typeface="Times New Roman" panose="02020603050405020304"/>
              </a:rPr>
              <a:t>Coref</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a:t>
            </a:r>
            <a:r>
              <a:rPr lang="en-US" dirty="0"/>
              <a:t>John</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kumimoji="0" lang="en-US" sz="1800" b="0" i="0" u="none" strike="noStrike" kern="1200" cap="none" spc="0" normalizeH="0" baseline="0" noProof="0" dirty="0">
                <a:ln>
                  <a:noFill/>
                </a:ln>
                <a:solidFill>
                  <a:srgbClr val="00B050"/>
                </a:solidFill>
                <a:effectLst/>
                <a:uLnTx/>
                <a:uFillTx/>
                <a:latin typeface="Times New Roman" panose="02020603050405020304"/>
                <a:ea typeface="+mn-ea"/>
                <a:cs typeface="+mn-cs"/>
              </a:rPr>
              <a:t>his</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Schema A:  </a:t>
            </a:r>
            <a:r>
              <a:rPr kumimoji="0" lang="en-US" sz="1800" b="0" i="0" u="none" strike="noStrike" kern="1200" cap="none" spc="0" normalizeH="0" baseline="0" noProof="0" dirty="0">
                <a:ln>
                  <a:noFill/>
                </a:ln>
                <a:solidFill>
                  <a:srgbClr val="00B050"/>
                </a:solidFill>
                <a:effectLst/>
                <a:uLnTx/>
                <a:uFillTx/>
                <a:latin typeface="Times New Roman" panose="02020603050405020304"/>
                <a:ea typeface="+mn-ea"/>
                <a:cs typeface="+mn-cs"/>
              </a:rPr>
              <a:t>Y</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’s N, </a:t>
            </a:r>
            <a:r>
              <a:rPr lang="en-US" dirty="0"/>
              <a:t>X</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Verb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(E.g., Schema A1: </a:t>
            </a:r>
            <a:r>
              <a:rPr kumimoji="0" lang="en-US" sz="1800" b="0" i="0" u="none" strike="noStrike" kern="1200" cap="none" spc="0" normalizeH="0" baseline="0" noProof="0" dirty="0">
                <a:ln>
                  <a:noFill/>
                </a:ln>
                <a:solidFill>
                  <a:srgbClr val="00B050"/>
                </a:solidFill>
                <a:effectLst/>
                <a:uLnTx/>
                <a:uFillTx/>
                <a:latin typeface="Times New Roman" panose="02020603050405020304"/>
                <a:ea typeface="+mn-ea"/>
                <a:cs typeface="+mn-cs"/>
              </a:rPr>
              <a:t>His</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father, </a:t>
            </a:r>
            <a:r>
              <a:rPr lang="en-US" dirty="0"/>
              <a:t>John</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praised.)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Schema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kumimoji="0" lang="en-US" sz="1800" b="0" i="0" u="none" strike="noStrike" kern="1200" cap="none" spc="0" normalizeH="0" baseline="0" noProof="0" dirty="0">
                <a:ln>
                  <a:noFill/>
                </a:ln>
                <a:solidFill>
                  <a:srgbClr val="00B050"/>
                </a:solidFill>
                <a:effectLst/>
                <a:uLnTx/>
                <a:uFillTx/>
                <a:latin typeface="Times New Roman" panose="02020603050405020304"/>
                <a:ea typeface="+mn-ea"/>
                <a:cs typeface="+mn-cs"/>
              </a:rPr>
              <a:t>Y</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’s N Verb </a:t>
            </a:r>
            <a:r>
              <a:rPr lang="en-US" dirty="0"/>
              <a:t>X</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(E.g., Schema B1:</a:t>
            </a:r>
            <a:r>
              <a:rPr kumimoji="0" lang="en-US" sz="1800" b="0" i="0" u="none" strike="noStrike" kern="1200" cap="none" spc="0" normalizeH="0" noProof="0" dirty="0">
                <a:ln>
                  <a:noFill/>
                </a:ln>
                <a:solidFill>
                  <a:prstClr val="black"/>
                </a:solidFill>
                <a:effectLst/>
                <a:uLnTx/>
                <a:uFillTx/>
                <a:latin typeface="Times New Roman" panose="02020603050405020304"/>
                <a:ea typeface="+mn-ea"/>
                <a:cs typeface="+mn-cs"/>
              </a:rPr>
              <a:t> </a:t>
            </a:r>
            <a:r>
              <a:rPr kumimoji="0" lang="en-US" sz="1800" b="0" i="0" u="none" strike="noStrike" kern="1200" cap="none" spc="0" normalizeH="0" baseline="0" noProof="0" dirty="0">
                <a:ln>
                  <a:noFill/>
                </a:ln>
                <a:solidFill>
                  <a:srgbClr val="00B050"/>
                </a:solidFill>
                <a:effectLst/>
                <a:uLnTx/>
                <a:uFillTx/>
                <a:latin typeface="Times New Roman" panose="02020603050405020304"/>
                <a:ea typeface="+mn-ea"/>
                <a:cs typeface="+mn-cs"/>
              </a:rPr>
              <a:t>His</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father praised </a:t>
            </a:r>
            <a:r>
              <a:rPr lang="en-US" dirty="0"/>
              <a:t>John</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a:t>
            </a:r>
          </a:p>
        </p:txBody>
      </p:sp>
      <p:sp>
        <p:nvSpPr>
          <p:cNvPr id="6" name="TextBox 5">
            <a:extLst>
              <a:ext uri="{FF2B5EF4-FFF2-40B4-BE49-F238E27FC236}">
                <a16:creationId xmlns:a16="http://schemas.microsoft.com/office/drawing/2014/main" id="{E4825B07-E469-4CE6-4EA9-48A3328C45B0}"/>
              </a:ext>
            </a:extLst>
          </p:cNvPr>
          <p:cNvSpPr txBox="1"/>
          <p:nvPr/>
        </p:nvSpPr>
        <p:spPr>
          <a:xfrm>
            <a:off x="1055077" y="4193254"/>
            <a:ext cx="587423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Times New Roman" panose="02020603050405020304"/>
              </a:rPr>
              <a:t>This c</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an correspond to the merge-generated set {S, {V, 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is the S(</a:t>
            </a:r>
            <a:r>
              <a:rPr kumimoji="0" lang="en-US" sz="1800" b="0" i="0" u="none" strike="noStrike" kern="1200" cap="none" spc="0" normalizeH="0" baseline="0" noProof="0" dirty="0" err="1">
                <a:ln>
                  <a:noFill/>
                </a:ln>
                <a:solidFill>
                  <a:prstClr val="black"/>
                </a:solidFill>
                <a:effectLst/>
                <a:uLnTx/>
                <a:uFillTx/>
                <a:latin typeface="Times New Roman" panose="02020603050405020304"/>
                <a:ea typeface="+mn-ea"/>
                <a:cs typeface="+mn-cs"/>
              </a:rPr>
              <a:t>ubject</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c-commanding </a:t>
            </a:r>
            <a:r>
              <a:rPr kumimoji="0" lang="en-US" sz="1800" b="0" i="0" u="none" strike="noStrike" kern="1200" cap="none" spc="0" normalizeH="0" baseline="0" noProof="0" dirty="0">
                <a:ln>
                  <a:noFill/>
                </a:ln>
                <a:solidFill>
                  <a:srgbClr val="00B050"/>
                </a:solidFill>
                <a:effectLst/>
                <a:uLnTx/>
                <a:uFillTx/>
                <a:latin typeface="Times New Roman" panose="02020603050405020304"/>
                <a:ea typeface="+mn-ea"/>
                <a:cs typeface="+mn-cs"/>
              </a:rPr>
              <a:t>his</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inside the O(</a:t>
            </a:r>
            <a:r>
              <a:rPr kumimoji="0" lang="en-US" sz="1800" b="0" i="0" u="none" strike="noStrike" kern="1200" cap="none" spc="0" normalizeH="0" baseline="0" noProof="0" dirty="0" err="1">
                <a:ln>
                  <a:noFill/>
                </a:ln>
                <a:solidFill>
                  <a:prstClr val="black"/>
                </a:solidFill>
                <a:effectLst/>
                <a:uLnTx/>
                <a:uFillTx/>
                <a:latin typeface="Times New Roman" panose="02020603050405020304"/>
                <a:ea typeface="+mn-ea"/>
                <a:cs typeface="+mn-cs"/>
              </a:rPr>
              <a:t>bject</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7" name="Ink 6">
                <a:extLst>
                  <a:ext uri="{FF2B5EF4-FFF2-40B4-BE49-F238E27FC236}">
                    <a16:creationId xmlns:a16="http://schemas.microsoft.com/office/drawing/2014/main" id="{F79A5F30-F612-1201-360F-2BE797BB97A6}"/>
                  </a:ext>
                </a:extLst>
              </p14:cNvPr>
              <p14:cNvContentPartPr/>
              <p14:nvPr/>
            </p14:nvContentPartPr>
            <p14:xfrm>
              <a:off x="1031551" y="2345398"/>
              <a:ext cx="1983600" cy="1939680"/>
            </p14:xfrm>
          </p:contentPart>
        </mc:Choice>
        <mc:Fallback xmlns="">
          <p:pic>
            <p:nvPicPr>
              <p:cNvPr id="7" name="Ink 6">
                <a:extLst>
                  <a:ext uri="{FF2B5EF4-FFF2-40B4-BE49-F238E27FC236}">
                    <a16:creationId xmlns:a16="http://schemas.microsoft.com/office/drawing/2014/main" id="{F79A5F30-F612-1201-360F-2BE797BB97A6}"/>
                  </a:ext>
                </a:extLst>
              </p:cNvPr>
              <p:cNvPicPr/>
              <p:nvPr/>
            </p:nvPicPr>
            <p:blipFill>
              <a:blip r:embed="rId3"/>
              <a:stretch>
                <a:fillRect/>
              </a:stretch>
            </p:blipFill>
            <p:spPr>
              <a:xfrm>
                <a:off x="1013911" y="2327758"/>
                <a:ext cx="2019240" cy="1975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9" name="Ink 8">
                <a:extLst>
                  <a:ext uri="{FF2B5EF4-FFF2-40B4-BE49-F238E27FC236}">
                    <a16:creationId xmlns:a16="http://schemas.microsoft.com/office/drawing/2014/main" id="{42811919-2BC6-6296-84D2-4C8C5B17BB72}"/>
                  </a:ext>
                </a:extLst>
              </p14:cNvPr>
              <p14:cNvContentPartPr/>
              <p14:nvPr/>
            </p14:nvContentPartPr>
            <p14:xfrm>
              <a:off x="-2480969" y="6995158"/>
              <a:ext cx="6840" cy="15840"/>
            </p14:xfrm>
          </p:contentPart>
        </mc:Choice>
        <mc:Fallback xmlns="">
          <p:pic>
            <p:nvPicPr>
              <p:cNvPr id="9" name="Ink 8">
                <a:extLst>
                  <a:ext uri="{FF2B5EF4-FFF2-40B4-BE49-F238E27FC236}">
                    <a16:creationId xmlns:a16="http://schemas.microsoft.com/office/drawing/2014/main" id="{42811919-2BC6-6296-84D2-4C8C5B17BB72}"/>
                  </a:ext>
                </a:extLst>
              </p:cNvPr>
              <p:cNvPicPr/>
              <p:nvPr/>
            </p:nvPicPr>
            <p:blipFill>
              <a:blip r:embed="rId7"/>
              <a:stretch>
                <a:fillRect/>
              </a:stretch>
            </p:blipFill>
            <p:spPr>
              <a:xfrm>
                <a:off x="-2498969" y="6977518"/>
                <a:ext cx="42480" cy="51480"/>
              </a:xfrm>
              <a:prstGeom prst="rect">
                <a:avLst/>
              </a:prstGeom>
            </p:spPr>
          </p:pic>
        </mc:Fallback>
      </mc:AlternateContent>
      <p:sp>
        <p:nvSpPr>
          <p:cNvPr id="10" name="TextBox 9">
            <a:extLst>
              <a:ext uri="{FF2B5EF4-FFF2-40B4-BE49-F238E27FC236}">
                <a16:creationId xmlns:a16="http://schemas.microsoft.com/office/drawing/2014/main" id="{21C5977A-F92A-F6EE-B2AB-09F3FAEA52BD}"/>
              </a:ext>
            </a:extLst>
          </p:cNvPr>
          <p:cNvSpPr txBox="1"/>
          <p:nvPr/>
        </p:nvSpPr>
        <p:spPr>
          <a:xfrm>
            <a:off x="4480272" y="5190779"/>
            <a:ext cx="622689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Times New Roman" panose="02020603050405020304"/>
              </a:rPr>
              <a:t>This m</a:t>
            </a:r>
            <a:r>
              <a:rPr kumimoji="0" lang="en-US" sz="1800" b="0" i="0" u="none" strike="noStrike" kern="1200" cap="none" spc="0" normalizeH="0" baseline="0" noProof="0" dirty="0" err="1">
                <a:ln>
                  <a:noFill/>
                </a:ln>
                <a:solidFill>
                  <a:prstClr val="black"/>
                </a:solidFill>
                <a:effectLst/>
                <a:uLnTx/>
                <a:uFillTx/>
                <a:latin typeface="Times New Roman" panose="02020603050405020304"/>
                <a:ea typeface="+mn-ea"/>
                <a:cs typeface="+mn-cs"/>
              </a:rPr>
              <a:t>ust</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correspond to the merge-generated set {S, {V, 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is the O(</a:t>
            </a:r>
            <a:r>
              <a:rPr kumimoji="0" lang="en-US" sz="1800" b="0" i="0" u="none" strike="noStrike" kern="1200" cap="none" spc="0" normalizeH="0" baseline="0" noProof="0" dirty="0" err="1">
                <a:ln>
                  <a:noFill/>
                </a:ln>
                <a:solidFill>
                  <a:prstClr val="black"/>
                </a:solidFill>
                <a:effectLst/>
                <a:uLnTx/>
                <a:uFillTx/>
                <a:latin typeface="Times New Roman" panose="02020603050405020304"/>
                <a:ea typeface="+mn-ea"/>
                <a:cs typeface="+mn-cs"/>
              </a:rPr>
              <a:t>bject</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not c-commanding </a:t>
            </a:r>
            <a:r>
              <a:rPr kumimoji="0" lang="en-US" sz="1800" b="0" i="0" u="none" strike="noStrike" kern="1200" cap="none" spc="0" normalizeH="0" baseline="0" noProof="0" dirty="0">
                <a:ln>
                  <a:noFill/>
                </a:ln>
                <a:solidFill>
                  <a:srgbClr val="00B050"/>
                </a:solidFill>
                <a:effectLst/>
                <a:uLnTx/>
                <a:uFillTx/>
                <a:latin typeface="Times New Roman" panose="02020603050405020304"/>
                <a:ea typeface="+mn-ea"/>
                <a:cs typeface="+mn-cs"/>
              </a:rPr>
              <a:t>his</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inside the S(</a:t>
            </a:r>
            <a:r>
              <a:rPr kumimoji="0" lang="en-US" sz="1800" b="0" i="0" u="none" strike="noStrike" kern="1200" cap="none" spc="0" normalizeH="0" baseline="0" noProof="0" dirty="0" err="1">
                <a:ln>
                  <a:noFill/>
                </a:ln>
                <a:solidFill>
                  <a:prstClr val="black"/>
                </a:solidFill>
                <a:effectLst/>
                <a:uLnTx/>
                <a:uFillTx/>
                <a:latin typeface="Times New Roman" panose="02020603050405020304"/>
                <a:ea typeface="+mn-ea"/>
                <a:cs typeface="+mn-cs"/>
              </a:rPr>
              <a:t>ubject</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a:t>
            </a:r>
          </a:p>
        </p:txBody>
      </p:sp>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C6934210-767E-750D-72BD-AD288DD1B219}"/>
                  </a:ext>
                </a:extLst>
              </p14:cNvPr>
              <p14:cNvContentPartPr/>
              <p14:nvPr/>
            </p14:nvContentPartPr>
            <p14:xfrm>
              <a:off x="4129880" y="2754358"/>
              <a:ext cx="2413440" cy="2414160"/>
            </p14:xfrm>
          </p:contentPart>
        </mc:Choice>
        <mc:Fallback xmlns="">
          <p:pic>
            <p:nvPicPr>
              <p:cNvPr id="11" name="Ink 10">
                <a:extLst>
                  <a:ext uri="{FF2B5EF4-FFF2-40B4-BE49-F238E27FC236}">
                    <a16:creationId xmlns:a16="http://schemas.microsoft.com/office/drawing/2014/main" id="{C6934210-767E-750D-72BD-AD288DD1B219}"/>
                  </a:ext>
                </a:extLst>
              </p:cNvPr>
              <p:cNvPicPr/>
              <p:nvPr/>
            </p:nvPicPr>
            <p:blipFill>
              <a:blip r:embed="rId9"/>
              <a:stretch>
                <a:fillRect/>
              </a:stretch>
            </p:blipFill>
            <p:spPr>
              <a:xfrm>
                <a:off x="4112240" y="2736358"/>
                <a:ext cx="2449080" cy="2449800"/>
              </a:xfrm>
              <a:prstGeom prst="rect">
                <a:avLst/>
              </a:prstGeom>
            </p:spPr>
          </p:pic>
        </mc:Fallback>
      </mc:AlternateContent>
      <p:sp>
        <p:nvSpPr>
          <p:cNvPr id="12" name="TextBox 11">
            <a:extLst>
              <a:ext uri="{FF2B5EF4-FFF2-40B4-BE49-F238E27FC236}">
                <a16:creationId xmlns:a16="http://schemas.microsoft.com/office/drawing/2014/main" id="{D9A4D194-23A4-6774-BE21-72FFF3FE29DF}"/>
              </a:ext>
            </a:extLst>
          </p:cNvPr>
          <p:cNvSpPr txBox="1"/>
          <p:nvPr/>
        </p:nvSpPr>
        <p:spPr>
          <a:xfrm>
            <a:off x="271463" y="5798146"/>
            <a:ext cx="5933034" cy="923330"/>
          </a:xfrm>
          <a:prstGeom prst="rect">
            <a:avLst/>
          </a:prstGeom>
          <a:solidFill>
            <a:schemeClr val="accent3">
              <a:lumMod val="20000"/>
              <a:lumOff val="80000"/>
            </a:schemeClr>
          </a:solidFill>
        </p:spPr>
        <p:txBody>
          <a:bodyPr wrap="none" rtlCol="0">
            <a:spAutoFit/>
          </a:bodyPr>
          <a:lstStyle/>
          <a:p>
            <a:r>
              <a:rPr lang="en-US" dirty="0"/>
              <a:t>Coref82-2:</a:t>
            </a:r>
          </a:p>
          <a:p>
            <a:r>
              <a:rPr lang="en-US" dirty="0"/>
              <a:t>Schema A can correspond to {John, {praised, {his, father}}.</a:t>
            </a:r>
          </a:p>
          <a:p>
            <a:r>
              <a:rPr lang="en-US" dirty="0"/>
              <a:t>Schema B must correspond to {{his, father}, {praised, John}}</a:t>
            </a:r>
          </a:p>
        </p:txBody>
      </p:sp>
      <p:sp>
        <p:nvSpPr>
          <p:cNvPr id="14" name="TextBox 13">
            <a:extLst>
              <a:ext uri="{FF2B5EF4-FFF2-40B4-BE49-F238E27FC236}">
                <a16:creationId xmlns:a16="http://schemas.microsoft.com/office/drawing/2014/main" id="{465132F6-934D-BFCB-A67A-233FA0ACEE20}"/>
              </a:ext>
            </a:extLst>
          </p:cNvPr>
          <p:cNvSpPr txBox="1"/>
          <p:nvPr/>
        </p:nvSpPr>
        <p:spPr>
          <a:xfrm>
            <a:off x="6352184" y="-53808"/>
            <a:ext cx="5537093" cy="1569660"/>
          </a:xfrm>
          <a:prstGeom prst="rect">
            <a:avLst/>
          </a:prstGeom>
          <a:noFill/>
        </p:spPr>
        <p:txBody>
          <a:bodyPr wrap="square">
            <a:spAutoFit/>
          </a:bodyPr>
          <a:lstStyle/>
          <a:p>
            <a:pPr marL="0" marR="0">
              <a:spcBef>
                <a:spcPts val="0"/>
              </a:spcBef>
              <a:spcAft>
                <a:spcPts val="0"/>
              </a:spcAft>
              <a:tabLst>
                <a:tab pos="288290" algn="l"/>
              </a:tabLst>
            </a:pPr>
            <a:r>
              <a:rPr lang="en-US" sz="1200" b="1" dirty="0">
                <a:effectLst/>
                <a:latin typeface="Times New Roman" panose="02020603050405020304" pitchFamily="18" charset="0"/>
                <a:ea typeface="MS Mincho" panose="02020609040205080304" pitchFamily="49" charset="-128"/>
              </a:rPr>
              <a:t>Coref82-2</a:t>
            </a:r>
          </a:p>
          <a:p>
            <a:pPr marL="612140" marR="0" indent="-612140">
              <a:spcBef>
                <a:spcPts val="0"/>
              </a:spcBef>
              <a:spcAft>
                <a:spcPts val="0"/>
              </a:spcAft>
              <a:tabLst>
                <a:tab pos="360045" algn="l"/>
                <a:tab pos="612140" algn="l"/>
                <a:tab pos="720090" algn="l"/>
              </a:tabLst>
            </a:pPr>
            <a:r>
              <a:rPr lang="en-US" sz="1200" dirty="0">
                <a:effectLst/>
                <a:latin typeface="Times New Roman" panose="02020603050405020304" pitchFamily="18" charset="0"/>
                <a:ea typeface="MS Mincho" panose="02020609040205080304" pitchFamily="49" charset="-128"/>
              </a:rPr>
              <a:t>Schema A1 ( Under the interpretation that "his" refers to John. )</a:t>
            </a:r>
          </a:p>
          <a:p>
            <a:pPr marL="612140" marR="0" indent="-612140">
              <a:spcBef>
                <a:spcPts val="0"/>
              </a:spcBef>
              <a:spcAft>
                <a:spcPts val="0"/>
              </a:spcAft>
              <a:tabLst>
                <a:tab pos="360045" algn="l"/>
                <a:tab pos="612140" algn="l"/>
                <a:tab pos="720090" algn="l"/>
              </a:tabLst>
            </a:pPr>
            <a:r>
              <a:rPr lang="en-US" sz="1200" dirty="0">
                <a:effectLst/>
                <a:latin typeface="Times New Roman" panose="02020603050405020304" pitchFamily="18" charset="0"/>
                <a:ea typeface="MS Mincho" panose="02020609040205080304" pitchFamily="49" charset="-128"/>
              </a:rPr>
              <a:t>		His father, John praised.</a:t>
            </a:r>
          </a:p>
          <a:p>
            <a:pPr marL="612140" marR="0" indent="-612140">
              <a:spcBef>
                <a:spcPts val="0"/>
              </a:spcBef>
              <a:spcAft>
                <a:spcPts val="0"/>
              </a:spcAft>
              <a:tabLst>
                <a:tab pos="360045" algn="l"/>
                <a:tab pos="612140" algn="l"/>
                <a:tab pos="720090" algn="l"/>
              </a:tabLst>
            </a:pPr>
            <a:r>
              <a:rPr lang="en-US" sz="1200" dirty="0">
                <a:effectLst/>
                <a:latin typeface="Times New Roman" panose="02020603050405020304" pitchFamily="18" charset="0"/>
                <a:ea typeface="MS Mincho" panose="02020609040205080304" pitchFamily="49" charset="-128"/>
              </a:rPr>
              <a:t>Schema B1 ( Under the interpretation that "his" refers to John. )</a:t>
            </a:r>
          </a:p>
          <a:p>
            <a:pPr marL="612140" marR="0" indent="-612140">
              <a:spcBef>
                <a:spcPts val="0"/>
              </a:spcBef>
              <a:spcAft>
                <a:spcPts val="0"/>
              </a:spcAft>
              <a:tabLst>
                <a:tab pos="360045" algn="l"/>
                <a:tab pos="612140" algn="l"/>
                <a:tab pos="720090" algn="l"/>
              </a:tabLst>
            </a:pPr>
            <a:r>
              <a:rPr lang="en-US" sz="1200" dirty="0">
                <a:effectLst/>
                <a:latin typeface="Times New Roman" panose="02020603050405020304" pitchFamily="18" charset="0"/>
                <a:ea typeface="MS Mincho" panose="02020609040205080304" pitchFamily="49" charset="-128"/>
              </a:rPr>
              <a:t>		His father praised John.</a:t>
            </a:r>
          </a:p>
          <a:p>
            <a:pPr marL="612140" marR="0" indent="-612140">
              <a:spcBef>
                <a:spcPts val="0"/>
              </a:spcBef>
              <a:spcAft>
                <a:spcPts val="0"/>
              </a:spcAft>
              <a:tabLst>
                <a:tab pos="360045" algn="l"/>
                <a:tab pos="612140" algn="l"/>
                <a:tab pos="720090" algn="l"/>
              </a:tabLst>
            </a:pPr>
            <a:r>
              <a:rPr lang="en-US" sz="1200" dirty="0">
                <a:effectLst/>
                <a:latin typeface="Times New Roman" panose="02020603050405020304" pitchFamily="18" charset="0"/>
                <a:ea typeface="MS Mincho" panose="02020609040205080304" pitchFamily="49" charset="-128"/>
              </a:rPr>
              <a:t>Schema C1 ( Under the interpretation that "his" refers to some other person, such as Bill. )</a:t>
            </a:r>
          </a:p>
          <a:p>
            <a:pPr marL="612140" marR="0" indent="-612140">
              <a:spcBef>
                <a:spcPts val="0"/>
              </a:spcBef>
              <a:spcAft>
                <a:spcPts val="0"/>
              </a:spcAft>
              <a:tabLst>
                <a:tab pos="360045" algn="l"/>
                <a:tab pos="612140" algn="l"/>
                <a:tab pos="720090" algn="l"/>
              </a:tabLst>
            </a:pPr>
            <a:r>
              <a:rPr lang="en-US" sz="1200" dirty="0">
                <a:effectLst/>
                <a:latin typeface="Times New Roman" panose="02020603050405020304" pitchFamily="18" charset="0"/>
                <a:ea typeface="MS Mincho" panose="02020609040205080304" pitchFamily="49" charset="-128"/>
              </a:rPr>
              <a:t>		His father praised John.</a:t>
            </a:r>
          </a:p>
        </p:txBody>
      </p:sp>
      <p:sp>
        <p:nvSpPr>
          <p:cNvPr id="17" name="TextBox 16">
            <a:extLst>
              <a:ext uri="{FF2B5EF4-FFF2-40B4-BE49-F238E27FC236}">
                <a16:creationId xmlns:a16="http://schemas.microsoft.com/office/drawing/2014/main" id="{BAE6EE36-3D97-CB9B-8E58-D6F8EEABC949}"/>
              </a:ext>
            </a:extLst>
          </p:cNvPr>
          <p:cNvSpPr txBox="1"/>
          <p:nvPr/>
        </p:nvSpPr>
        <p:spPr>
          <a:xfrm>
            <a:off x="6508976" y="5921257"/>
            <a:ext cx="1326004" cy="338554"/>
          </a:xfrm>
          <a:prstGeom prst="rect">
            <a:avLst/>
          </a:prstGeom>
          <a:solidFill>
            <a:schemeClr val="accent4">
              <a:lumMod val="20000"/>
              <a:lumOff val="80000"/>
            </a:schemeClr>
          </a:solidFill>
        </p:spPr>
        <p:txBody>
          <a:bodyPr wrap="none" rtlCol="0">
            <a:spAutoFit/>
          </a:bodyPr>
          <a:lstStyle/>
          <a:p>
            <a:r>
              <a:rPr lang="en-US" sz="1600" dirty="0"/>
              <a:t>CC(John, his)</a:t>
            </a:r>
          </a:p>
        </p:txBody>
      </p:sp>
      <p:sp>
        <p:nvSpPr>
          <p:cNvPr id="18" name="TextBox 17">
            <a:extLst>
              <a:ext uri="{FF2B5EF4-FFF2-40B4-BE49-F238E27FC236}">
                <a16:creationId xmlns:a16="http://schemas.microsoft.com/office/drawing/2014/main" id="{43679D0A-8A28-916A-0F0D-0D5923F979A0}"/>
              </a:ext>
            </a:extLst>
          </p:cNvPr>
          <p:cNvSpPr txBox="1"/>
          <p:nvPr/>
        </p:nvSpPr>
        <p:spPr>
          <a:xfrm>
            <a:off x="6508976" y="6321920"/>
            <a:ext cx="1441420" cy="338554"/>
          </a:xfrm>
          <a:prstGeom prst="rect">
            <a:avLst/>
          </a:prstGeom>
          <a:solidFill>
            <a:schemeClr val="accent6">
              <a:lumMod val="40000"/>
              <a:lumOff val="60000"/>
            </a:schemeClr>
          </a:solidFill>
        </p:spPr>
        <p:txBody>
          <a:bodyPr wrap="none" rtlCol="0">
            <a:spAutoFit/>
          </a:bodyPr>
          <a:lstStyle/>
          <a:p>
            <a:r>
              <a:rPr lang="en-US" sz="1600" dirty="0"/>
              <a:t>¬CC(John, his)</a:t>
            </a:r>
          </a:p>
        </p:txBody>
      </p:sp>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20" name="Ink 19">
                <a:extLst>
                  <a:ext uri="{FF2B5EF4-FFF2-40B4-BE49-F238E27FC236}">
                    <a16:creationId xmlns:a16="http://schemas.microsoft.com/office/drawing/2014/main" id="{393AE98E-142A-9243-760D-8C53454581D3}"/>
                  </a:ext>
                </a:extLst>
              </p14:cNvPr>
              <p14:cNvContentPartPr/>
              <p14:nvPr/>
            </p14:nvContentPartPr>
            <p14:xfrm>
              <a:off x="5839961" y="6094678"/>
              <a:ext cx="681840" cy="148320"/>
            </p14:xfrm>
          </p:contentPart>
        </mc:Choice>
        <mc:Fallback xmlns="">
          <p:pic>
            <p:nvPicPr>
              <p:cNvPr id="20" name="Ink 19">
                <a:extLst>
                  <a:ext uri="{FF2B5EF4-FFF2-40B4-BE49-F238E27FC236}">
                    <a16:creationId xmlns:a16="http://schemas.microsoft.com/office/drawing/2014/main" id="{393AE98E-142A-9243-760D-8C53454581D3}"/>
                  </a:ext>
                </a:extLst>
              </p:cNvPr>
              <p:cNvPicPr/>
              <p:nvPr/>
            </p:nvPicPr>
            <p:blipFill>
              <a:blip r:embed="rId11"/>
              <a:stretch>
                <a:fillRect/>
              </a:stretch>
            </p:blipFill>
            <p:spPr>
              <a:xfrm>
                <a:off x="5822321" y="6077038"/>
                <a:ext cx="717480" cy="183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1" name="Ink 20">
                <a:extLst>
                  <a:ext uri="{FF2B5EF4-FFF2-40B4-BE49-F238E27FC236}">
                    <a16:creationId xmlns:a16="http://schemas.microsoft.com/office/drawing/2014/main" id="{5F26A3A2-926F-BF2C-6034-290D2B9FABE8}"/>
                  </a:ext>
                </a:extLst>
              </p14:cNvPr>
              <p14:cNvContentPartPr/>
              <p14:nvPr/>
            </p14:nvContentPartPr>
            <p14:xfrm>
              <a:off x="6048041" y="6467419"/>
              <a:ext cx="459720" cy="77400"/>
            </p14:xfrm>
          </p:contentPart>
        </mc:Choice>
        <mc:Fallback xmlns="">
          <p:pic>
            <p:nvPicPr>
              <p:cNvPr id="21" name="Ink 20">
                <a:extLst>
                  <a:ext uri="{FF2B5EF4-FFF2-40B4-BE49-F238E27FC236}">
                    <a16:creationId xmlns:a16="http://schemas.microsoft.com/office/drawing/2014/main" id="{5F26A3A2-926F-BF2C-6034-290D2B9FABE8}"/>
                  </a:ext>
                </a:extLst>
              </p:cNvPr>
              <p:cNvPicPr/>
              <p:nvPr/>
            </p:nvPicPr>
            <p:blipFill>
              <a:blip r:embed="rId13"/>
              <a:stretch>
                <a:fillRect/>
              </a:stretch>
            </p:blipFill>
            <p:spPr>
              <a:xfrm>
                <a:off x="6030401" y="6449779"/>
                <a:ext cx="495360" cy="113040"/>
              </a:xfrm>
              <a:prstGeom prst="rect">
                <a:avLst/>
              </a:prstGeom>
            </p:spPr>
          </p:pic>
        </mc:Fallback>
      </mc:AlternateContent>
    </p:spTree>
    <p:extLst>
      <p:ext uri="{BB962C8B-B14F-4D97-AF65-F5344CB8AC3E}">
        <p14:creationId xmlns:p14="http://schemas.microsoft.com/office/powerpoint/2010/main" val="5857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BE268A-5601-C025-2BA4-86AA4A0647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634CB-E41E-48C8-B971-B44D5B76D33F}"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3" name="TextBox 2">
            <a:extLst>
              <a:ext uri="{FF2B5EF4-FFF2-40B4-BE49-F238E27FC236}">
                <a16:creationId xmlns:a16="http://schemas.microsoft.com/office/drawing/2014/main" id="{ACD53A5F-E752-067C-2E82-E6345F1DB2F6}"/>
              </a:ext>
            </a:extLst>
          </p:cNvPr>
          <p:cNvSpPr txBox="1"/>
          <p:nvPr/>
        </p:nvSpPr>
        <p:spPr>
          <a:xfrm>
            <a:off x="636968" y="1458398"/>
            <a:ext cx="7336367" cy="23083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Under DR(</a:t>
            </a:r>
            <a:r>
              <a:rPr kumimoji="0" lang="en-US" sz="1800" b="0" i="0" u="none" strike="noStrike" kern="1200" cap="none" spc="0" normalizeH="0" baseline="0" noProof="0" dirty="0">
                <a:ln>
                  <a:noFill/>
                </a:ln>
                <a:solidFill>
                  <a:srgbClr val="C00000"/>
                </a:solidFill>
                <a:effectLst/>
                <a:uLnTx/>
                <a:uFillTx/>
                <a:latin typeface="Times New Roman" panose="02020603050405020304"/>
                <a:ea typeface="+mn-ea"/>
                <a:cs typeface="+mn-cs"/>
              </a:rPr>
              <a:t>X</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lang="en-US" dirty="0">
                <a:solidFill>
                  <a:srgbClr val="00B050"/>
                </a:solidFill>
              </a:rPr>
              <a:t>beta</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(e.g., BVA(</a:t>
            </a:r>
            <a:r>
              <a:rPr lang="en-US" noProof="0" dirty="0">
                <a:solidFill>
                  <a:srgbClr val="C00000"/>
                </a:solidFill>
                <a:latin typeface="Times New Roman" panose="02020603050405020304"/>
              </a:rPr>
              <a:t>every teacher</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lang="en-US" dirty="0">
                <a:solidFill>
                  <a:srgbClr val="00B050"/>
                </a:solidFill>
                <a:latin typeface="Times New Roman" panose="02020603050405020304"/>
              </a:rPr>
              <a:t>three students</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Schema A:  </a:t>
            </a:r>
            <a:r>
              <a:rPr lang="en-US" dirty="0">
                <a:solidFill>
                  <a:srgbClr val="00B050"/>
                </a:solidFill>
                <a:latin typeface="Times New Roman" panose="02020603050405020304"/>
              </a:rPr>
              <a:t>beta</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kumimoji="0" lang="en-US" sz="1800" b="0" i="0" u="none" strike="noStrike" kern="1200" cap="none" spc="0" normalizeH="0" baseline="0" noProof="0" dirty="0">
                <a:ln>
                  <a:noFill/>
                </a:ln>
                <a:solidFill>
                  <a:srgbClr val="C0504D">
                    <a:lumMod val="75000"/>
                  </a:srgbClr>
                </a:solidFill>
                <a:effectLst/>
                <a:uLnTx/>
                <a:uFillTx/>
                <a:latin typeface="Times New Roman" panose="02020603050405020304"/>
                <a:ea typeface="+mn-ea"/>
                <a:cs typeface="+mn-cs"/>
              </a:rPr>
              <a:t>X</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Verb </a:t>
            </a:r>
          </a:p>
          <a:p>
            <a:pPr lvl="0">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(E.g., </a:t>
            </a:r>
            <a:r>
              <a:rPr lang="en-US" dirty="0">
                <a:solidFill>
                  <a:prstClr val="black"/>
                </a:solidFill>
              </a:rPr>
              <a:t>Schema A1: </a:t>
            </a:r>
            <a:r>
              <a:rPr lang="en-US" dirty="0">
                <a:solidFill>
                  <a:srgbClr val="00B050"/>
                </a:solidFill>
                <a:latin typeface="Times New Roman" panose="02020603050405020304"/>
              </a:rPr>
              <a:t>Three</a:t>
            </a:r>
            <a:r>
              <a:rPr lang="en-US" dirty="0">
                <a:solidFill>
                  <a:prstClr val="black"/>
                </a:solidFill>
                <a:latin typeface="Times New Roman" panose="02020603050405020304"/>
              </a:rPr>
              <a:t> </a:t>
            </a:r>
            <a:r>
              <a:rPr lang="en-US" dirty="0">
                <a:solidFill>
                  <a:srgbClr val="00B050"/>
                </a:solidFill>
                <a:latin typeface="Times New Roman" panose="02020603050405020304"/>
              </a:rPr>
              <a:t>students</a:t>
            </a:r>
            <a:r>
              <a:rPr lang="en-US" dirty="0">
                <a:solidFill>
                  <a:prstClr val="black"/>
                </a:solidFill>
                <a:latin typeface="Times New Roman" panose="02020603050405020304"/>
              </a:rPr>
              <a:t>,</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kumimoji="0" lang="en-US" sz="1800" b="0" i="0" u="none" strike="noStrike" kern="1200" cap="none" spc="0" normalizeH="0" baseline="0" noProof="0" dirty="0">
                <a:ln>
                  <a:noFill/>
                </a:ln>
                <a:solidFill>
                  <a:srgbClr val="C0504D">
                    <a:lumMod val="75000"/>
                  </a:srgbClr>
                </a:solidFill>
                <a:effectLst/>
                <a:uLnTx/>
                <a:uFillTx/>
                <a:latin typeface="Times New Roman" panose="02020603050405020304"/>
                <a:ea typeface="+mn-ea"/>
                <a:cs typeface="+mn-cs"/>
              </a:rPr>
              <a:t>every </a:t>
            </a:r>
            <a:r>
              <a:rPr lang="en-US" dirty="0">
                <a:solidFill>
                  <a:srgbClr val="C0504D">
                    <a:lumMod val="75000"/>
                  </a:srgbClr>
                </a:solidFill>
                <a:latin typeface="Times New Roman" panose="02020603050405020304"/>
              </a:rPr>
              <a:t>teacher</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praised.)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Schema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lang="en-US" dirty="0">
                <a:solidFill>
                  <a:srgbClr val="00B050"/>
                </a:solidFill>
                <a:latin typeface="Times New Roman" panose="02020603050405020304"/>
              </a:rPr>
              <a:t>beta</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Verb </a:t>
            </a:r>
            <a:r>
              <a:rPr kumimoji="0" lang="en-US" sz="1800" b="0" i="0" u="none" strike="noStrike" kern="1200" cap="none" spc="0" normalizeH="0" baseline="0" noProof="0" dirty="0">
                <a:ln>
                  <a:noFill/>
                </a:ln>
                <a:solidFill>
                  <a:srgbClr val="C0504D">
                    <a:lumMod val="75000"/>
                  </a:srgbClr>
                </a:solidFill>
                <a:effectLst/>
                <a:uLnTx/>
                <a:uFillTx/>
                <a:latin typeface="Times New Roman" panose="02020603050405020304"/>
                <a:ea typeface="+mn-ea"/>
                <a:cs typeface="+mn-cs"/>
              </a:rPr>
              <a:t>X</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p>
          <a:p>
            <a:pPr lvl="0">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(E.g., </a:t>
            </a:r>
            <a:r>
              <a:rPr lang="en-US" dirty="0">
                <a:solidFill>
                  <a:prstClr val="black"/>
                </a:solidFill>
              </a:rPr>
              <a:t>Schema b1: </a:t>
            </a:r>
            <a:r>
              <a:rPr kumimoji="0" lang="en-US" sz="1800" b="0" i="0" u="none" strike="noStrike" kern="1200" cap="none" spc="0" normalizeH="0" baseline="0" noProof="0" dirty="0">
                <a:ln>
                  <a:noFill/>
                </a:ln>
                <a:solidFill>
                  <a:srgbClr val="00B050"/>
                </a:solidFill>
                <a:effectLst/>
                <a:uLnTx/>
                <a:uFillTx/>
                <a:latin typeface="Times New Roman" panose="02020603050405020304"/>
                <a:ea typeface="+mn-ea"/>
                <a:cs typeface="+mn-cs"/>
              </a:rPr>
              <a:t>Three students</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praised </a:t>
            </a:r>
            <a:r>
              <a:rPr kumimoji="0" lang="en-US" sz="1800" b="0" i="0" u="none" strike="noStrike" kern="1200" cap="none" spc="0" normalizeH="0" baseline="0" noProof="0" dirty="0">
                <a:ln>
                  <a:noFill/>
                </a:ln>
                <a:solidFill>
                  <a:srgbClr val="C0504D">
                    <a:lumMod val="75000"/>
                  </a:srgbClr>
                </a:solidFill>
                <a:effectLst/>
                <a:uLnTx/>
                <a:uFillTx/>
                <a:latin typeface="Times New Roman" panose="02020603050405020304"/>
                <a:ea typeface="+mn-ea"/>
                <a:cs typeface="+mn-cs"/>
              </a:rPr>
              <a:t>every teacher</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a:t>
            </a:r>
          </a:p>
        </p:txBody>
      </p:sp>
      <p:sp>
        <p:nvSpPr>
          <p:cNvPr id="6" name="TextBox 5">
            <a:extLst>
              <a:ext uri="{FF2B5EF4-FFF2-40B4-BE49-F238E27FC236}">
                <a16:creationId xmlns:a16="http://schemas.microsoft.com/office/drawing/2014/main" id="{E4825B07-E469-4CE6-4EA9-48A3328C45B0}"/>
              </a:ext>
            </a:extLst>
          </p:cNvPr>
          <p:cNvSpPr txBox="1"/>
          <p:nvPr/>
        </p:nvSpPr>
        <p:spPr>
          <a:xfrm>
            <a:off x="253770" y="4346727"/>
            <a:ext cx="717375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Times New Roman" panose="02020603050405020304"/>
              </a:rPr>
              <a:t>This can</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correspond to the merge-generated set {S, {V, O}},</a:t>
            </a:r>
            <a:r>
              <a:rPr kumimoji="0" lang="en-US" sz="1800" b="0" i="0" u="none" strike="noStrike" kern="1200" cap="none" spc="0" normalizeH="0" noProof="0" dirty="0">
                <a:ln>
                  <a:noFill/>
                </a:ln>
                <a:solidFill>
                  <a:prstClr val="black"/>
                </a:solidFill>
                <a:effectLst/>
                <a:uLnTx/>
                <a:uFillTx/>
                <a:latin typeface="Times New Roman" panose="02020603050405020304"/>
                <a:ea typeface="+mn-ea"/>
                <a:cs typeface="+mn-cs"/>
              </a:rPr>
              <a:t> where</a:t>
            </a:r>
            <a:endPar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Times New Roman" panose="02020603050405020304"/>
                <a:ea typeface="+mn-ea"/>
                <a:cs typeface="+mn-cs"/>
              </a:rPr>
              <a:t>every teacher</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is the S(</a:t>
            </a:r>
            <a:r>
              <a:rPr kumimoji="0" lang="en-US" sz="1800" b="0" i="0" u="none" strike="noStrike" kern="1200" cap="none" spc="0" normalizeH="0" baseline="0" noProof="0" dirty="0" err="1">
                <a:ln>
                  <a:noFill/>
                </a:ln>
                <a:solidFill>
                  <a:prstClr val="black"/>
                </a:solidFill>
                <a:effectLst/>
                <a:uLnTx/>
                <a:uFillTx/>
                <a:latin typeface="Times New Roman" panose="02020603050405020304"/>
                <a:ea typeface="+mn-ea"/>
                <a:cs typeface="+mn-cs"/>
              </a:rPr>
              <a:t>ubject</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c-commanding </a:t>
            </a:r>
            <a:r>
              <a:rPr kumimoji="0" lang="en-US" sz="1800" b="0" i="0" u="none" strike="noStrike" kern="1200" cap="none" spc="0" normalizeH="0" baseline="0" noProof="0" dirty="0">
                <a:ln>
                  <a:noFill/>
                </a:ln>
                <a:solidFill>
                  <a:srgbClr val="00B050"/>
                </a:solidFill>
                <a:effectLst/>
                <a:uLnTx/>
                <a:uFillTx/>
                <a:latin typeface="Times New Roman" panose="02020603050405020304"/>
                <a:ea typeface="+mn-ea"/>
                <a:cs typeface="+mn-cs"/>
              </a:rPr>
              <a:t>three students</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in the O(</a:t>
            </a:r>
            <a:r>
              <a:rPr kumimoji="0" lang="en-US" sz="1800" b="0" i="0" u="none" strike="noStrike" kern="1200" cap="none" spc="0" normalizeH="0" baseline="0" noProof="0" dirty="0" err="1">
                <a:ln>
                  <a:noFill/>
                </a:ln>
                <a:solidFill>
                  <a:prstClr val="black"/>
                </a:solidFill>
                <a:effectLst/>
                <a:uLnTx/>
                <a:uFillTx/>
                <a:latin typeface="Times New Roman" panose="02020603050405020304"/>
                <a:ea typeface="+mn-ea"/>
                <a:cs typeface="+mn-cs"/>
              </a:rPr>
              <a:t>bject</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7" name="Ink 6">
                <a:extLst>
                  <a:ext uri="{FF2B5EF4-FFF2-40B4-BE49-F238E27FC236}">
                    <a16:creationId xmlns:a16="http://schemas.microsoft.com/office/drawing/2014/main" id="{F79A5F30-F612-1201-360F-2BE797BB97A6}"/>
                  </a:ext>
                </a:extLst>
              </p14:cNvPr>
              <p14:cNvContentPartPr/>
              <p14:nvPr/>
            </p14:nvContentPartPr>
            <p14:xfrm>
              <a:off x="230244" y="2498871"/>
              <a:ext cx="1983600" cy="1939680"/>
            </p14:xfrm>
          </p:contentPart>
        </mc:Choice>
        <mc:Fallback xmlns="">
          <p:pic>
            <p:nvPicPr>
              <p:cNvPr id="7" name="Ink 6">
                <a:extLst>
                  <a:ext uri="{FF2B5EF4-FFF2-40B4-BE49-F238E27FC236}">
                    <a16:creationId xmlns:a16="http://schemas.microsoft.com/office/drawing/2014/main" id="{F79A5F30-F612-1201-360F-2BE797BB97A6}"/>
                  </a:ext>
                </a:extLst>
              </p:cNvPr>
              <p:cNvPicPr/>
              <p:nvPr/>
            </p:nvPicPr>
            <p:blipFill>
              <a:blip r:embed="rId3"/>
              <a:stretch>
                <a:fillRect/>
              </a:stretch>
            </p:blipFill>
            <p:spPr>
              <a:xfrm>
                <a:off x="212244" y="2480871"/>
                <a:ext cx="2019240" cy="1975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9" name="Ink 8">
                <a:extLst>
                  <a:ext uri="{FF2B5EF4-FFF2-40B4-BE49-F238E27FC236}">
                    <a16:creationId xmlns:a16="http://schemas.microsoft.com/office/drawing/2014/main" id="{42811919-2BC6-6296-84D2-4C8C5B17BB72}"/>
                  </a:ext>
                </a:extLst>
              </p14:cNvPr>
              <p14:cNvContentPartPr/>
              <p14:nvPr/>
            </p14:nvContentPartPr>
            <p14:xfrm>
              <a:off x="-2480969" y="6995158"/>
              <a:ext cx="6840" cy="15840"/>
            </p14:xfrm>
          </p:contentPart>
        </mc:Choice>
        <mc:Fallback xmlns="">
          <p:pic>
            <p:nvPicPr>
              <p:cNvPr id="9" name="Ink 8">
                <a:extLst>
                  <a:ext uri="{FF2B5EF4-FFF2-40B4-BE49-F238E27FC236}">
                    <a16:creationId xmlns:a16="http://schemas.microsoft.com/office/drawing/2014/main" id="{42811919-2BC6-6296-84D2-4C8C5B17BB72}"/>
                  </a:ext>
                </a:extLst>
              </p:cNvPr>
              <p:cNvPicPr/>
              <p:nvPr/>
            </p:nvPicPr>
            <p:blipFill>
              <a:blip r:embed="rId7"/>
              <a:stretch>
                <a:fillRect/>
              </a:stretch>
            </p:blipFill>
            <p:spPr>
              <a:xfrm>
                <a:off x="-2498969" y="6977518"/>
                <a:ext cx="42480" cy="51480"/>
              </a:xfrm>
              <a:prstGeom prst="rect">
                <a:avLst/>
              </a:prstGeom>
            </p:spPr>
          </p:pic>
        </mc:Fallback>
      </mc:AlternateContent>
      <p:sp>
        <p:nvSpPr>
          <p:cNvPr id="10" name="TextBox 9">
            <a:extLst>
              <a:ext uri="{FF2B5EF4-FFF2-40B4-BE49-F238E27FC236}">
                <a16:creationId xmlns:a16="http://schemas.microsoft.com/office/drawing/2014/main" id="{21C5977A-F92A-F6EE-B2AB-09F3FAEA52BD}"/>
              </a:ext>
            </a:extLst>
          </p:cNvPr>
          <p:cNvSpPr txBox="1"/>
          <p:nvPr/>
        </p:nvSpPr>
        <p:spPr>
          <a:xfrm>
            <a:off x="3794406" y="5163292"/>
            <a:ext cx="789831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Times New Roman" panose="02020603050405020304"/>
              </a:rPr>
              <a:t>This m</a:t>
            </a:r>
            <a:r>
              <a:rPr kumimoji="0" lang="en-US" sz="1800" b="0" i="0" u="none" strike="noStrike" kern="1200" cap="none" spc="0" normalizeH="0" baseline="0" noProof="0" dirty="0" err="1">
                <a:ln>
                  <a:noFill/>
                </a:ln>
                <a:solidFill>
                  <a:prstClr val="black"/>
                </a:solidFill>
                <a:effectLst/>
                <a:uLnTx/>
                <a:uFillTx/>
                <a:latin typeface="Times New Roman" panose="02020603050405020304"/>
                <a:ea typeface="+mn-ea"/>
                <a:cs typeface="+mn-cs"/>
              </a:rPr>
              <a:t>ust</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correspond to the merge-generated set {S, {V, O}}, where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Times New Roman" panose="02020603050405020304"/>
                <a:ea typeface="+mn-ea"/>
                <a:cs typeface="+mn-cs"/>
              </a:rPr>
              <a:t>every teacher</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is the O(</a:t>
            </a:r>
            <a:r>
              <a:rPr kumimoji="0" lang="en-US" sz="1800" b="0" i="0" u="none" strike="noStrike" kern="1200" cap="none" spc="0" normalizeH="0" baseline="0" noProof="0" dirty="0" err="1">
                <a:ln>
                  <a:noFill/>
                </a:ln>
                <a:solidFill>
                  <a:prstClr val="black"/>
                </a:solidFill>
                <a:effectLst/>
                <a:uLnTx/>
                <a:uFillTx/>
                <a:latin typeface="Times New Roman" panose="02020603050405020304"/>
                <a:ea typeface="+mn-ea"/>
                <a:cs typeface="+mn-cs"/>
              </a:rPr>
              <a:t>bject</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not c-commanding </a:t>
            </a:r>
            <a:r>
              <a:rPr lang="en-US" dirty="0">
                <a:solidFill>
                  <a:srgbClr val="00B050"/>
                </a:solidFill>
                <a:latin typeface="Times New Roman" panose="02020603050405020304"/>
              </a:rPr>
              <a:t>three students</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inside the S(</a:t>
            </a:r>
            <a:r>
              <a:rPr kumimoji="0" lang="en-US" sz="1800" b="0" i="0" u="none" strike="noStrike" kern="1200" cap="none" spc="0" normalizeH="0" baseline="0" noProof="0" dirty="0" err="1">
                <a:ln>
                  <a:noFill/>
                </a:ln>
                <a:solidFill>
                  <a:prstClr val="black"/>
                </a:solidFill>
                <a:effectLst/>
                <a:uLnTx/>
                <a:uFillTx/>
                <a:latin typeface="Times New Roman" panose="02020603050405020304"/>
                <a:ea typeface="+mn-ea"/>
                <a:cs typeface="+mn-cs"/>
              </a:rPr>
              <a:t>ubject</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a:t>
            </a:r>
          </a:p>
        </p:txBody>
      </p:sp>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C6934210-767E-750D-72BD-AD288DD1B219}"/>
                  </a:ext>
                </a:extLst>
              </p14:cNvPr>
              <p14:cNvContentPartPr/>
              <p14:nvPr/>
            </p14:nvContentPartPr>
            <p14:xfrm>
              <a:off x="2847833" y="3179927"/>
              <a:ext cx="2912377" cy="1983365"/>
            </p14:xfrm>
          </p:contentPart>
        </mc:Choice>
        <mc:Fallback>
          <p:pic>
            <p:nvPicPr>
              <p:cNvPr id="11" name="Ink 10">
                <a:extLst>
                  <a:ext uri="{FF2B5EF4-FFF2-40B4-BE49-F238E27FC236}">
                    <a16:creationId xmlns:a16="http://schemas.microsoft.com/office/drawing/2014/main" id="{C6934210-767E-750D-72BD-AD288DD1B219}"/>
                  </a:ext>
                </a:extLst>
              </p:cNvPr>
              <p:cNvPicPr/>
              <p:nvPr/>
            </p:nvPicPr>
            <p:blipFill>
              <a:blip r:embed="rId9"/>
              <a:stretch>
                <a:fillRect/>
              </a:stretch>
            </p:blipFill>
            <p:spPr>
              <a:xfrm>
                <a:off x="2829833" y="3161929"/>
                <a:ext cx="2948017" cy="2019001"/>
              </a:xfrm>
              <a:prstGeom prst="rect">
                <a:avLst/>
              </a:prstGeom>
            </p:spPr>
          </p:pic>
        </mc:Fallback>
      </mc:AlternateContent>
      <p:sp>
        <p:nvSpPr>
          <p:cNvPr id="14" name="TextBox 13">
            <a:extLst>
              <a:ext uri="{FF2B5EF4-FFF2-40B4-BE49-F238E27FC236}">
                <a16:creationId xmlns:a16="http://schemas.microsoft.com/office/drawing/2014/main" id="{9788AE7A-90B5-85DC-1346-8B091C09A6EC}"/>
              </a:ext>
            </a:extLst>
          </p:cNvPr>
          <p:cNvSpPr txBox="1"/>
          <p:nvPr/>
        </p:nvSpPr>
        <p:spPr>
          <a:xfrm>
            <a:off x="4353562" y="99161"/>
            <a:ext cx="7201470" cy="1384995"/>
          </a:xfrm>
          <a:prstGeom prst="rect">
            <a:avLst/>
          </a:prstGeom>
          <a:noFill/>
        </p:spPr>
        <p:txBody>
          <a:bodyPr wrap="square">
            <a:spAutoFit/>
          </a:bodyPr>
          <a:lstStyle/>
          <a:p>
            <a:pPr marL="0" marR="0">
              <a:spcBef>
                <a:spcPts val="0"/>
              </a:spcBef>
              <a:spcAft>
                <a:spcPts val="0"/>
              </a:spcAft>
              <a:tabLst>
                <a:tab pos="288290" algn="l"/>
              </a:tabLst>
            </a:pPr>
            <a:r>
              <a:rPr lang="en-US" sz="1200" b="1" dirty="0">
                <a:effectLst/>
                <a:latin typeface="Times New Roman" panose="02020603050405020304" pitchFamily="18" charset="0"/>
                <a:ea typeface="MS Mincho" panose="02020609040205080304" pitchFamily="49" charset="-128"/>
              </a:rPr>
              <a:t>DR63-15</a:t>
            </a:r>
          </a:p>
          <a:p>
            <a:pPr marL="612140" marR="0" indent="-612140">
              <a:spcBef>
                <a:spcPts val="0"/>
              </a:spcBef>
              <a:spcAft>
                <a:spcPts val="0"/>
              </a:spcAft>
              <a:tabLst>
                <a:tab pos="360045" algn="l"/>
                <a:tab pos="612140" algn="l"/>
                <a:tab pos="720090" algn="l"/>
              </a:tabLst>
            </a:pPr>
            <a:r>
              <a:rPr lang="en-US" sz="1200" dirty="0">
                <a:effectLst/>
                <a:latin typeface="Times New Roman" panose="02020603050405020304" pitchFamily="18" charset="0"/>
                <a:ea typeface="MS Mincho" panose="02020609040205080304" pitchFamily="49" charset="-128"/>
              </a:rPr>
              <a:t>Schema A1 (Under the interpretation that each teacher in question praised a different set of three students) </a:t>
            </a:r>
          </a:p>
          <a:p>
            <a:pPr marL="612140" marR="0" indent="-612140">
              <a:spcBef>
                <a:spcPts val="0"/>
              </a:spcBef>
              <a:spcAft>
                <a:spcPts val="0"/>
              </a:spcAft>
              <a:tabLst>
                <a:tab pos="360045" algn="l"/>
                <a:tab pos="612140" algn="l"/>
                <a:tab pos="720090" algn="l"/>
              </a:tabLst>
            </a:pPr>
            <a:r>
              <a:rPr lang="en-US" sz="1200" dirty="0">
                <a:effectLst/>
                <a:latin typeface="Times New Roman" panose="02020603050405020304" pitchFamily="18" charset="0"/>
                <a:ea typeface="MS Mincho" panose="02020609040205080304" pitchFamily="49" charset="-128"/>
              </a:rPr>
              <a:t>		Three students, every teacher praised.</a:t>
            </a:r>
          </a:p>
          <a:p>
            <a:pPr marL="612140" marR="0" indent="-612140">
              <a:spcBef>
                <a:spcPts val="0"/>
              </a:spcBef>
              <a:spcAft>
                <a:spcPts val="0"/>
              </a:spcAft>
              <a:tabLst>
                <a:tab pos="360045" algn="l"/>
                <a:tab pos="612140" algn="l"/>
                <a:tab pos="720090" algn="l"/>
              </a:tabLst>
            </a:pPr>
            <a:r>
              <a:rPr lang="en-US" sz="1200" dirty="0">
                <a:effectLst/>
                <a:latin typeface="Times New Roman" panose="02020603050405020304" pitchFamily="18" charset="0"/>
                <a:ea typeface="MS Mincho" panose="02020609040205080304" pitchFamily="49" charset="-128"/>
              </a:rPr>
              <a:t>Schema B1 (Under the interpretation that each teacher in question was praised by a different set of three students) </a:t>
            </a:r>
          </a:p>
          <a:p>
            <a:pPr marL="612140" marR="0" indent="-612140">
              <a:spcBef>
                <a:spcPts val="0"/>
              </a:spcBef>
              <a:spcAft>
                <a:spcPts val="0"/>
              </a:spcAft>
              <a:tabLst>
                <a:tab pos="360045" algn="l"/>
                <a:tab pos="612140" algn="l"/>
                <a:tab pos="720090" algn="l"/>
              </a:tabLst>
            </a:pPr>
            <a:r>
              <a:rPr lang="en-US" sz="1200" dirty="0">
                <a:effectLst/>
                <a:latin typeface="Times New Roman" panose="02020603050405020304" pitchFamily="18" charset="0"/>
                <a:ea typeface="MS Mincho" panose="02020609040205080304" pitchFamily="49" charset="-128"/>
              </a:rPr>
              <a:t>		Three students praised every teacher.</a:t>
            </a:r>
          </a:p>
          <a:p>
            <a:pPr marL="612140" marR="0" indent="-612140">
              <a:spcBef>
                <a:spcPts val="0"/>
              </a:spcBef>
              <a:spcAft>
                <a:spcPts val="0"/>
              </a:spcAft>
              <a:tabLst>
                <a:tab pos="360045" algn="l"/>
                <a:tab pos="612140" algn="l"/>
                <a:tab pos="720090" algn="l"/>
              </a:tabLst>
            </a:pPr>
            <a:r>
              <a:rPr lang="en-US" sz="1200" dirty="0">
                <a:effectLst/>
                <a:latin typeface="Times New Roman" panose="02020603050405020304" pitchFamily="18" charset="0"/>
                <a:ea typeface="MS Mincho" panose="02020609040205080304" pitchFamily="49" charset="-128"/>
              </a:rPr>
              <a:t>Schema C1 (Under the interpretation that each teacher in question was praised by the same three students) </a:t>
            </a:r>
          </a:p>
          <a:p>
            <a:pPr marL="612140" marR="0" indent="-612140">
              <a:spcBef>
                <a:spcPts val="0"/>
              </a:spcBef>
              <a:spcAft>
                <a:spcPts val="0"/>
              </a:spcAft>
              <a:tabLst>
                <a:tab pos="360045" algn="l"/>
                <a:tab pos="612140" algn="l"/>
                <a:tab pos="720090" algn="l"/>
              </a:tabLst>
            </a:pPr>
            <a:r>
              <a:rPr lang="en-US" sz="1200" dirty="0">
                <a:effectLst/>
                <a:latin typeface="Times New Roman" panose="02020603050405020304" pitchFamily="18" charset="0"/>
                <a:ea typeface="MS Mincho" panose="02020609040205080304" pitchFamily="49" charset="-128"/>
              </a:rPr>
              <a:t>		Three students praised every teacher.</a:t>
            </a:r>
          </a:p>
        </p:txBody>
      </p:sp>
      <p:sp>
        <p:nvSpPr>
          <p:cNvPr id="16" name="TextBox 15">
            <a:extLst>
              <a:ext uri="{FF2B5EF4-FFF2-40B4-BE49-F238E27FC236}">
                <a16:creationId xmlns:a16="http://schemas.microsoft.com/office/drawing/2014/main" id="{9E30B38A-8983-6674-E7CE-678376E98BFF}"/>
              </a:ext>
            </a:extLst>
          </p:cNvPr>
          <p:cNvSpPr txBox="1"/>
          <p:nvPr/>
        </p:nvSpPr>
        <p:spPr>
          <a:xfrm>
            <a:off x="271463" y="5798146"/>
            <a:ext cx="6896953" cy="923330"/>
          </a:xfrm>
          <a:prstGeom prst="rect">
            <a:avLst/>
          </a:prstGeom>
          <a:solidFill>
            <a:schemeClr val="accent3">
              <a:lumMod val="20000"/>
              <a:lumOff val="80000"/>
            </a:schemeClr>
          </a:solidFill>
        </p:spPr>
        <p:txBody>
          <a:bodyPr wrap="none" rtlCol="0">
            <a:spAutoFit/>
          </a:bodyPr>
          <a:lstStyle/>
          <a:p>
            <a:r>
              <a:rPr lang="en-US" dirty="0"/>
              <a:t>Coref63-15:</a:t>
            </a:r>
          </a:p>
          <a:p>
            <a:r>
              <a:rPr lang="en-US" dirty="0"/>
              <a:t>Schema A can correspond to {every teacher, {praised, three students}.</a:t>
            </a:r>
          </a:p>
          <a:p>
            <a:r>
              <a:rPr lang="en-US" dirty="0"/>
              <a:t>Schema B must correspond to {three students, {praised, every teacher}}</a:t>
            </a:r>
          </a:p>
        </p:txBody>
      </p:sp>
      <p:sp>
        <p:nvSpPr>
          <p:cNvPr id="17" name="TextBox 16">
            <a:extLst>
              <a:ext uri="{FF2B5EF4-FFF2-40B4-BE49-F238E27FC236}">
                <a16:creationId xmlns:a16="http://schemas.microsoft.com/office/drawing/2014/main" id="{9F46FA86-B67A-F1B8-219F-ED1172BED9C6}"/>
              </a:ext>
            </a:extLst>
          </p:cNvPr>
          <p:cNvSpPr txBox="1"/>
          <p:nvPr/>
        </p:nvSpPr>
        <p:spPr>
          <a:xfrm>
            <a:off x="7869843" y="5953142"/>
            <a:ext cx="2930418" cy="338554"/>
          </a:xfrm>
          <a:prstGeom prst="rect">
            <a:avLst/>
          </a:prstGeom>
          <a:solidFill>
            <a:schemeClr val="accent4">
              <a:lumMod val="20000"/>
              <a:lumOff val="80000"/>
            </a:schemeClr>
          </a:solidFill>
        </p:spPr>
        <p:txBody>
          <a:bodyPr wrap="none" rtlCol="0">
            <a:spAutoFit/>
          </a:bodyPr>
          <a:lstStyle/>
          <a:p>
            <a:r>
              <a:rPr lang="en-US" sz="1600" dirty="0"/>
              <a:t>CC(every teacher, </a:t>
            </a:r>
            <a:r>
              <a:rPr lang="en-US" sz="1600"/>
              <a:t>three students)</a:t>
            </a:r>
            <a:endParaRPr lang="en-US" sz="1600" dirty="0"/>
          </a:p>
        </p:txBody>
      </p:sp>
      <p:sp>
        <p:nvSpPr>
          <p:cNvPr id="18" name="TextBox 17">
            <a:extLst>
              <a:ext uri="{FF2B5EF4-FFF2-40B4-BE49-F238E27FC236}">
                <a16:creationId xmlns:a16="http://schemas.microsoft.com/office/drawing/2014/main" id="{A9F03844-8DAC-5AB0-F531-331396D34CC3}"/>
              </a:ext>
            </a:extLst>
          </p:cNvPr>
          <p:cNvSpPr txBox="1"/>
          <p:nvPr/>
        </p:nvSpPr>
        <p:spPr>
          <a:xfrm>
            <a:off x="7869843" y="6353805"/>
            <a:ext cx="3045834" cy="338554"/>
          </a:xfrm>
          <a:prstGeom prst="rect">
            <a:avLst/>
          </a:prstGeom>
          <a:solidFill>
            <a:schemeClr val="accent6">
              <a:lumMod val="40000"/>
              <a:lumOff val="60000"/>
            </a:schemeClr>
          </a:solidFill>
        </p:spPr>
        <p:txBody>
          <a:bodyPr wrap="none" rtlCol="0">
            <a:spAutoFit/>
          </a:bodyPr>
          <a:lstStyle/>
          <a:p>
            <a:r>
              <a:rPr lang="en-US" sz="1600" dirty="0"/>
              <a:t>¬CC(every teacher, three students)</a:t>
            </a:r>
          </a:p>
        </p:txBody>
      </p:sp>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9" name="Ink 18">
                <a:extLst>
                  <a:ext uri="{FF2B5EF4-FFF2-40B4-BE49-F238E27FC236}">
                    <a16:creationId xmlns:a16="http://schemas.microsoft.com/office/drawing/2014/main" id="{5A742730-5670-8307-B349-54361E31865A}"/>
                  </a:ext>
                </a:extLst>
              </p14:cNvPr>
              <p14:cNvContentPartPr/>
              <p14:nvPr/>
            </p14:nvContentPartPr>
            <p14:xfrm>
              <a:off x="7200828" y="6126563"/>
              <a:ext cx="681840" cy="148320"/>
            </p14:xfrm>
          </p:contentPart>
        </mc:Choice>
        <mc:Fallback xmlns="">
          <p:pic>
            <p:nvPicPr>
              <p:cNvPr id="19" name="Ink 18">
                <a:extLst>
                  <a:ext uri="{FF2B5EF4-FFF2-40B4-BE49-F238E27FC236}">
                    <a16:creationId xmlns:a16="http://schemas.microsoft.com/office/drawing/2014/main" id="{5A742730-5670-8307-B349-54361E31865A}"/>
                  </a:ext>
                </a:extLst>
              </p:cNvPr>
              <p:cNvPicPr/>
              <p:nvPr/>
            </p:nvPicPr>
            <p:blipFill>
              <a:blip r:embed="rId11"/>
              <a:stretch>
                <a:fillRect/>
              </a:stretch>
            </p:blipFill>
            <p:spPr>
              <a:xfrm>
                <a:off x="7183188" y="6108923"/>
                <a:ext cx="717480" cy="183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0" name="Ink 19">
                <a:extLst>
                  <a:ext uri="{FF2B5EF4-FFF2-40B4-BE49-F238E27FC236}">
                    <a16:creationId xmlns:a16="http://schemas.microsoft.com/office/drawing/2014/main" id="{FBC1BC3C-52AD-E107-9ECE-7141E15598DB}"/>
                  </a:ext>
                </a:extLst>
              </p14:cNvPr>
              <p14:cNvContentPartPr/>
              <p14:nvPr/>
            </p14:nvContentPartPr>
            <p14:xfrm>
              <a:off x="7408908" y="6499304"/>
              <a:ext cx="459720" cy="77400"/>
            </p14:xfrm>
          </p:contentPart>
        </mc:Choice>
        <mc:Fallback xmlns="">
          <p:pic>
            <p:nvPicPr>
              <p:cNvPr id="20" name="Ink 19">
                <a:extLst>
                  <a:ext uri="{FF2B5EF4-FFF2-40B4-BE49-F238E27FC236}">
                    <a16:creationId xmlns:a16="http://schemas.microsoft.com/office/drawing/2014/main" id="{FBC1BC3C-52AD-E107-9ECE-7141E15598DB}"/>
                  </a:ext>
                </a:extLst>
              </p:cNvPr>
              <p:cNvPicPr/>
              <p:nvPr/>
            </p:nvPicPr>
            <p:blipFill>
              <a:blip r:embed="rId13"/>
              <a:stretch>
                <a:fillRect/>
              </a:stretch>
            </p:blipFill>
            <p:spPr>
              <a:xfrm>
                <a:off x="7391268" y="6481664"/>
                <a:ext cx="495360" cy="113040"/>
              </a:xfrm>
              <a:prstGeom prst="rect">
                <a:avLst/>
              </a:prstGeom>
            </p:spPr>
          </p:pic>
        </mc:Fallback>
      </mc:AlternateContent>
    </p:spTree>
    <p:extLst>
      <p:ext uri="{BB962C8B-B14F-4D97-AF65-F5344CB8AC3E}">
        <p14:creationId xmlns:p14="http://schemas.microsoft.com/office/powerpoint/2010/main" val="397401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F45A1073-AEE6-4751-9F70-64A2C01286BE}"/>
              </a:ext>
            </a:extLst>
          </p:cNvPr>
          <p:cNvSpPr txBox="1"/>
          <p:nvPr/>
        </p:nvSpPr>
        <p:spPr>
          <a:xfrm>
            <a:off x="838200" y="451381"/>
            <a:ext cx="10512552" cy="406654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Times New Roman"/>
                <a:ea typeface="+mn-ea"/>
                <a:cs typeface="+mn-cs"/>
              </a:rPr>
              <a:t>Back to Venn Diagrams</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 name="Slide Number Placeholder 1">
            <a:extLst>
              <a:ext uri="{FF2B5EF4-FFF2-40B4-BE49-F238E27FC236}">
                <a16:creationId xmlns:a16="http://schemas.microsoft.com/office/drawing/2014/main" id="{AA7842D3-BB8D-440A-94A8-B828FD07638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1780159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4F8386-BF8E-4464-AA9B-5462F3C803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4" name="Picture 3">
            <a:extLst>
              <a:ext uri="{FF2B5EF4-FFF2-40B4-BE49-F238E27FC236}">
                <a16:creationId xmlns:a16="http://schemas.microsoft.com/office/drawing/2014/main" id="{D50D16CC-59D7-4613-BCA6-BB6817D5A6A2}"/>
              </a:ext>
            </a:extLst>
          </p:cNvPr>
          <p:cNvPicPr>
            <a:picLocks noChangeAspect="1"/>
          </p:cNvPicPr>
          <p:nvPr/>
        </p:nvPicPr>
        <p:blipFill rotWithShape="1">
          <a:blip r:embed="rId2">
            <a:extLst>
              <a:ext uri="{28A0092B-C50C-407E-A947-70E740481C1C}">
                <a14:useLocalDpi xmlns:a14="http://schemas.microsoft.com/office/drawing/2010/main" val="0"/>
              </a:ext>
            </a:extLst>
          </a:blip>
          <a:srcRect l="29366" t="2458" r="25088" b="8240"/>
          <a:stretch/>
        </p:blipFill>
        <p:spPr>
          <a:xfrm>
            <a:off x="757306" y="749972"/>
            <a:ext cx="5552501" cy="5530468"/>
          </a:xfrm>
          <a:prstGeom prst="rect">
            <a:avLst/>
          </a:prstGeom>
        </p:spPr>
      </p:pic>
      <p:sp>
        <p:nvSpPr>
          <p:cNvPr id="5" name="TextBox 4">
            <a:extLst>
              <a:ext uri="{FF2B5EF4-FFF2-40B4-BE49-F238E27FC236}">
                <a16:creationId xmlns:a16="http://schemas.microsoft.com/office/drawing/2014/main" id="{20D32A97-D257-4A0D-8697-4D7A9517B882}"/>
              </a:ext>
            </a:extLst>
          </p:cNvPr>
          <p:cNvSpPr txBox="1"/>
          <p:nvPr/>
        </p:nvSpPr>
        <p:spPr>
          <a:xfrm>
            <a:off x="6907176" y="1826278"/>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sp>
        <p:nvSpPr>
          <p:cNvPr id="6" name="TextBox 5">
            <a:extLst>
              <a:ext uri="{FF2B5EF4-FFF2-40B4-BE49-F238E27FC236}">
                <a16:creationId xmlns:a16="http://schemas.microsoft.com/office/drawing/2014/main" id="{865E207D-06C4-4C4B-9736-4D13377E23B3}"/>
              </a:ext>
            </a:extLst>
          </p:cNvPr>
          <p:cNvSpPr txBox="1"/>
          <p:nvPr/>
        </p:nvSpPr>
        <p:spPr>
          <a:xfrm>
            <a:off x="6965075" y="2545898"/>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sp>
        <p:nvSpPr>
          <p:cNvPr id="7" name="Oval 6">
            <a:extLst>
              <a:ext uri="{FF2B5EF4-FFF2-40B4-BE49-F238E27FC236}">
                <a16:creationId xmlns:a16="http://schemas.microsoft.com/office/drawing/2014/main" id="{0BDD0B37-8E80-42C5-A4EE-7142A1692D31}"/>
              </a:ext>
            </a:extLst>
          </p:cNvPr>
          <p:cNvSpPr/>
          <p:nvPr/>
        </p:nvSpPr>
        <p:spPr>
          <a:xfrm>
            <a:off x="7000341" y="1276079"/>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TextBox 7">
            <a:extLst>
              <a:ext uri="{FF2B5EF4-FFF2-40B4-BE49-F238E27FC236}">
                <a16:creationId xmlns:a16="http://schemas.microsoft.com/office/drawing/2014/main" id="{5BFB56E9-4D89-4C3C-B37E-CE236473D8B2}"/>
              </a:ext>
            </a:extLst>
          </p:cNvPr>
          <p:cNvSpPr txBox="1"/>
          <p:nvPr/>
        </p:nvSpPr>
        <p:spPr>
          <a:xfrm>
            <a:off x="7329916" y="1006076"/>
            <a:ext cx="414562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%Value(STA) in BVA31-75 = 1 or higher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%Value(STB) in BVA31-75 = 0</a:t>
            </a:r>
          </a:p>
        </p:txBody>
      </p:sp>
      <p:sp>
        <p:nvSpPr>
          <p:cNvPr id="9" name="TextBox 8">
            <a:extLst>
              <a:ext uri="{FF2B5EF4-FFF2-40B4-BE49-F238E27FC236}">
                <a16:creationId xmlns:a16="http://schemas.microsoft.com/office/drawing/2014/main" id="{01F58EE6-9CEA-4A87-BB38-3571E9F4E7FE}"/>
              </a:ext>
            </a:extLst>
          </p:cNvPr>
          <p:cNvSpPr txBox="1"/>
          <p:nvPr/>
        </p:nvSpPr>
        <p:spPr>
          <a:xfrm>
            <a:off x="7347549" y="1872444"/>
            <a:ext cx="40871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%Value(STB) in BVA31-75 = 1 or higher</a:t>
            </a:r>
          </a:p>
        </p:txBody>
      </p:sp>
      <p:sp>
        <p:nvSpPr>
          <p:cNvPr id="10" name="TextBox 9">
            <a:extLst>
              <a:ext uri="{FF2B5EF4-FFF2-40B4-BE49-F238E27FC236}">
                <a16:creationId xmlns:a16="http://schemas.microsoft.com/office/drawing/2014/main" id="{D5E319F6-A188-4BCD-9391-CC21822EA981}"/>
              </a:ext>
            </a:extLst>
          </p:cNvPr>
          <p:cNvSpPr txBox="1"/>
          <p:nvPr/>
        </p:nvSpPr>
        <p:spPr>
          <a:xfrm>
            <a:off x="7347549" y="2504231"/>
            <a:ext cx="319023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%Value(STA) in BVA31-75 =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%Value(STB) in BVA31-75 = 0</a:t>
            </a:r>
          </a:p>
        </p:txBody>
      </p:sp>
      <p:sp>
        <p:nvSpPr>
          <p:cNvPr id="14" name="TextBox 13">
            <a:extLst>
              <a:ext uri="{FF2B5EF4-FFF2-40B4-BE49-F238E27FC236}">
                <a16:creationId xmlns:a16="http://schemas.microsoft.com/office/drawing/2014/main" id="{F141BE5B-3167-45FC-BCBD-F2035EE10BF0}"/>
              </a:ext>
            </a:extLst>
          </p:cNvPr>
          <p:cNvSpPr txBox="1"/>
          <p:nvPr/>
        </p:nvSpPr>
        <p:spPr>
          <a:xfrm>
            <a:off x="627961" y="247613"/>
            <a:ext cx="3837717" cy="369332"/>
          </a:xfrm>
          <a:prstGeom prst="rect">
            <a:avLst/>
          </a:prstGeom>
          <a:solidFill>
            <a:schemeClr val="accent4">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a:ea typeface="+mn-ea"/>
                <a:cs typeface="+mn-cs"/>
              </a:rPr>
              <a:t>BVA31-75 </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BVA(more than one N, his)</a:t>
            </a:r>
          </a:p>
        </p:txBody>
      </p:sp>
      <p:sp>
        <p:nvSpPr>
          <p:cNvPr id="3" name="Rectangle: Rounded Corners 2">
            <a:extLst>
              <a:ext uri="{FF2B5EF4-FFF2-40B4-BE49-F238E27FC236}">
                <a16:creationId xmlns:a16="http://schemas.microsoft.com/office/drawing/2014/main" id="{3861855C-0A85-4110-8F69-936B5AB7D454}"/>
              </a:ext>
            </a:extLst>
          </p:cNvPr>
          <p:cNvSpPr/>
          <p:nvPr/>
        </p:nvSpPr>
        <p:spPr>
          <a:xfrm>
            <a:off x="8927184" y="914400"/>
            <a:ext cx="1197204" cy="2337847"/>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TextBox 10">
            <a:extLst>
              <a:ext uri="{FF2B5EF4-FFF2-40B4-BE49-F238E27FC236}">
                <a16:creationId xmlns:a16="http://schemas.microsoft.com/office/drawing/2014/main" id="{163EF248-5D09-E456-46DC-A80493AC9802}"/>
              </a:ext>
            </a:extLst>
          </p:cNvPr>
          <p:cNvSpPr txBox="1"/>
          <p:nvPr/>
        </p:nvSpPr>
        <p:spPr>
          <a:xfrm>
            <a:off x="6781800" y="4000500"/>
            <a:ext cx="5260595" cy="707886"/>
          </a:xfrm>
          <a:custGeom>
            <a:avLst/>
            <a:gdLst>
              <a:gd name="connsiteX0" fmla="*/ 0 w 5260595"/>
              <a:gd name="connsiteY0" fmla="*/ 0 h 707886"/>
              <a:gd name="connsiteX1" fmla="*/ 637117 w 5260595"/>
              <a:gd name="connsiteY1" fmla="*/ 0 h 707886"/>
              <a:gd name="connsiteX2" fmla="*/ 1063809 w 5260595"/>
              <a:gd name="connsiteY2" fmla="*/ 0 h 707886"/>
              <a:gd name="connsiteX3" fmla="*/ 1700926 w 5260595"/>
              <a:gd name="connsiteY3" fmla="*/ 0 h 707886"/>
              <a:gd name="connsiteX4" fmla="*/ 2232830 w 5260595"/>
              <a:gd name="connsiteY4" fmla="*/ 0 h 707886"/>
              <a:gd name="connsiteX5" fmla="*/ 2922553 w 5260595"/>
              <a:gd name="connsiteY5" fmla="*/ 0 h 707886"/>
              <a:gd name="connsiteX6" fmla="*/ 3454457 w 5260595"/>
              <a:gd name="connsiteY6" fmla="*/ 0 h 707886"/>
              <a:gd name="connsiteX7" fmla="*/ 3986362 w 5260595"/>
              <a:gd name="connsiteY7" fmla="*/ 0 h 707886"/>
              <a:gd name="connsiteX8" fmla="*/ 4465661 w 5260595"/>
              <a:gd name="connsiteY8" fmla="*/ 0 h 707886"/>
              <a:gd name="connsiteX9" fmla="*/ 5260595 w 5260595"/>
              <a:gd name="connsiteY9" fmla="*/ 0 h 707886"/>
              <a:gd name="connsiteX10" fmla="*/ 5260595 w 5260595"/>
              <a:gd name="connsiteY10" fmla="*/ 346864 h 707886"/>
              <a:gd name="connsiteX11" fmla="*/ 5260595 w 5260595"/>
              <a:gd name="connsiteY11" fmla="*/ 707886 h 707886"/>
              <a:gd name="connsiteX12" fmla="*/ 4676084 w 5260595"/>
              <a:gd name="connsiteY12" fmla="*/ 707886 h 707886"/>
              <a:gd name="connsiteX13" fmla="*/ 4249392 w 5260595"/>
              <a:gd name="connsiteY13" fmla="*/ 707886 h 707886"/>
              <a:gd name="connsiteX14" fmla="*/ 3717487 w 5260595"/>
              <a:gd name="connsiteY14" fmla="*/ 707886 h 707886"/>
              <a:gd name="connsiteX15" fmla="*/ 3185583 w 5260595"/>
              <a:gd name="connsiteY15" fmla="*/ 707886 h 707886"/>
              <a:gd name="connsiteX16" fmla="*/ 2706284 w 5260595"/>
              <a:gd name="connsiteY16" fmla="*/ 707886 h 707886"/>
              <a:gd name="connsiteX17" fmla="*/ 2174379 w 5260595"/>
              <a:gd name="connsiteY17" fmla="*/ 707886 h 707886"/>
              <a:gd name="connsiteX18" fmla="*/ 1695081 w 5260595"/>
              <a:gd name="connsiteY18" fmla="*/ 707886 h 707886"/>
              <a:gd name="connsiteX19" fmla="*/ 1215782 w 5260595"/>
              <a:gd name="connsiteY19" fmla="*/ 707886 h 707886"/>
              <a:gd name="connsiteX20" fmla="*/ 526059 w 5260595"/>
              <a:gd name="connsiteY20" fmla="*/ 707886 h 707886"/>
              <a:gd name="connsiteX21" fmla="*/ 0 w 5260595"/>
              <a:gd name="connsiteY21" fmla="*/ 707886 h 707886"/>
              <a:gd name="connsiteX22" fmla="*/ 0 w 5260595"/>
              <a:gd name="connsiteY22" fmla="*/ 353943 h 707886"/>
              <a:gd name="connsiteX23" fmla="*/ 0 w 5260595"/>
              <a:gd name="connsiteY23"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60595" h="707886" fill="none" extrusionOk="0">
                <a:moveTo>
                  <a:pt x="0" y="0"/>
                </a:moveTo>
                <a:cubicBezTo>
                  <a:pt x="211849" y="-76155"/>
                  <a:pt x="461685" y="14348"/>
                  <a:pt x="637117" y="0"/>
                </a:cubicBezTo>
                <a:cubicBezTo>
                  <a:pt x="812549" y="-14348"/>
                  <a:pt x="883108" y="10537"/>
                  <a:pt x="1063809" y="0"/>
                </a:cubicBezTo>
                <a:cubicBezTo>
                  <a:pt x="1244510" y="-10537"/>
                  <a:pt x="1500103" y="19781"/>
                  <a:pt x="1700926" y="0"/>
                </a:cubicBezTo>
                <a:cubicBezTo>
                  <a:pt x="1901749" y="-19781"/>
                  <a:pt x="2084110" y="30316"/>
                  <a:pt x="2232830" y="0"/>
                </a:cubicBezTo>
                <a:cubicBezTo>
                  <a:pt x="2381550" y="-30316"/>
                  <a:pt x="2709264" y="77962"/>
                  <a:pt x="2922553" y="0"/>
                </a:cubicBezTo>
                <a:cubicBezTo>
                  <a:pt x="3135842" y="-77962"/>
                  <a:pt x="3242771" y="56447"/>
                  <a:pt x="3454457" y="0"/>
                </a:cubicBezTo>
                <a:cubicBezTo>
                  <a:pt x="3666143" y="-56447"/>
                  <a:pt x="3776420" y="21780"/>
                  <a:pt x="3986362" y="0"/>
                </a:cubicBezTo>
                <a:cubicBezTo>
                  <a:pt x="4196304" y="-21780"/>
                  <a:pt x="4330128" y="9949"/>
                  <a:pt x="4465661" y="0"/>
                </a:cubicBezTo>
                <a:cubicBezTo>
                  <a:pt x="4601194" y="-9949"/>
                  <a:pt x="5055432" y="93187"/>
                  <a:pt x="5260595" y="0"/>
                </a:cubicBezTo>
                <a:cubicBezTo>
                  <a:pt x="5292127" y="170722"/>
                  <a:pt x="5254392" y="227388"/>
                  <a:pt x="5260595" y="346864"/>
                </a:cubicBezTo>
                <a:cubicBezTo>
                  <a:pt x="5266798" y="466340"/>
                  <a:pt x="5220621" y="571335"/>
                  <a:pt x="5260595" y="707886"/>
                </a:cubicBezTo>
                <a:cubicBezTo>
                  <a:pt x="5026073" y="771684"/>
                  <a:pt x="4947954" y="662839"/>
                  <a:pt x="4676084" y="707886"/>
                </a:cubicBezTo>
                <a:cubicBezTo>
                  <a:pt x="4404214" y="752933"/>
                  <a:pt x="4375204" y="690660"/>
                  <a:pt x="4249392" y="707886"/>
                </a:cubicBezTo>
                <a:cubicBezTo>
                  <a:pt x="4123580" y="725112"/>
                  <a:pt x="3933820" y="655101"/>
                  <a:pt x="3717487" y="707886"/>
                </a:cubicBezTo>
                <a:cubicBezTo>
                  <a:pt x="3501154" y="760671"/>
                  <a:pt x="3401789" y="685176"/>
                  <a:pt x="3185583" y="707886"/>
                </a:cubicBezTo>
                <a:cubicBezTo>
                  <a:pt x="2969377" y="730596"/>
                  <a:pt x="2916114" y="688929"/>
                  <a:pt x="2706284" y="707886"/>
                </a:cubicBezTo>
                <a:cubicBezTo>
                  <a:pt x="2496454" y="726843"/>
                  <a:pt x="2392727" y="645679"/>
                  <a:pt x="2174379" y="707886"/>
                </a:cubicBezTo>
                <a:cubicBezTo>
                  <a:pt x="1956031" y="770093"/>
                  <a:pt x="1841810" y="692321"/>
                  <a:pt x="1695081" y="707886"/>
                </a:cubicBezTo>
                <a:cubicBezTo>
                  <a:pt x="1548352" y="723451"/>
                  <a:pt x="1427708" y="661843"/>
                  <a:pt x="1215782" y="707886"/>
                </a:cubicBezTo>
                <a:cubicBezTo>
                  <a:pt x="1003856" y="753929"/>
                  <a:pt x="812865" y="692905"/>
                  <a:pt x="526059" y="707886"/>
                </a:cubicBezTo>
                <a:cubicBezTo>
                  <a:pt x="239253" y="722867"/>
                  <a:pt x="154045" y="644826"/>
                  <a:pt x="0" y="707886"/>
                </a:cubicBezTo>
                <a:cubicBezTo>
                  <a:pt x="-8587" y="591343"/>
                  <a:pt x="25553" y="472276"/>
                  <a:pt x="0" y="353943"/>
                </a:cubicBezTo>
                <a:cubicBezTo>
                  <a:pt x="-25553" y="235610"/>
                  <a:pt x="19495" y="97861"/>
                  <a:pt x="0" y="0"/>
                </a:cubicBezTo>
                <a:close/>
              </a:path>
              <a:path w="5260595" h="707886" stroke="0" extrusionOk="0">
                <a:moveTo>
                  <a:pt x="0" y="0"/>
                </a:moveTo>
                <a:cubicBezTo>
                  <a:pt x="315361" y="-63521"/>
                  <a:pt x="322998" y="34250"/>
                  <a:pt x="637117" y="0"/>
                </a:cubicBezTo>
                <a:cubicBezTo>
                  <a:pt x="951236" y="-34250"/>
                  <a:pt x="873218" y="45696"/>
                  <a:pt x="1063809" y="0"/>
                </a:cubicBezTo>
                <a:cubicBezTo>
                  <a:pt x="1254400" y="-45696"/>
                  <a:pt x="1412121" y="5881"/>
                  <a:pt x="1700926" y="0"/>
                </a:cubicBezTo>
                <a:cubicBezTo>
                  <a:pt x="1989731" y="-5881"/>
                  <a:pt x="2109968" y="54248"/>
                  <a:pt x="2338042" y="0"/>
                </a:cubicBezTo>
                <a:cubicBezTo>
                  <a:pt x="2566116" y="-54248"/>
                  <a:pt x="2633810" y="43360"/>
                  <a:pt x="2922553" y="0"/>
                </a:cubicBezTo>
                <a:cubicBezTo>
                  <a:pt x="3211296" y="-43360"/>
                  <a:pt x="3404977" y="68438"/>
                  <a:pt x="3612275" y="0"/>
                </a:cubicBezTo>
                <a:cubicBezTo>
                  <a:pt x="3819573" y="-68438"/>
                  <a:pt x="4112690" y="68217"/>
                  <a:pt x="4301998" y="0"/>
                </a:cubicBezTo>
                <a:cubicBezTo>
                  <a:pt x="4491306" y="-68217"/>
                  <a:pt x="4575956" y="47320"/>
                  <a:pt x="4728690" y="0"/>
                </a:cubicBezTo>
                <a:cubicBezTo>
                  <a:pt x="4881424" y="-47320"/>
                  <a:pt x="5089003" y="10534"/>
                  <a:pt x="5260595" y="0"/>
                </a:cubicBezTo>
                <a:cubicBezTo>
                  <a:pt x="5268583" y="72232"/>
                  <a:pt x="5260297" y="214206"/>
                  <a:pt x="5260595" y="353943"/>
                </a:cubicBezTo>
                <a:cubicBezTo>
                  <a:pt x="5260893" y="493680"/>
                  <a:pt x="5239307" y="582439"/>
                  <a:pt x="5260595" y="707886"/>
                </a:cubicBezTo>
                <a:cubicBezTo>
                  <a:pt x="5085625" y="723972"/>
                  <a:pt x="4893851" y="703415"/>
                  <a:pt x="4676084" y="707886"/>
                </a:cubicBezTo>
                <a:cubicBezTo>
                  <a:pt x="4458317" y="712357"/>
                  <a:pt x="4373802" y="706850"/>
                  <a:pt x="4196786" y="707886"/>
                </a:cubicBezTo>
                <a:cubicBezTo>
                  <a:pt x="4019770" y="708922"/>
                  <a:pt x="3916169" y="705629"/>
                  <a:pt x="3770093" y="707886"/>
                </a:cubicBezTo>
                <a:cubicBezTo>
                  <a:pt x="3624017" y="710143"/>
                  <a:pt x="3491747" y="702432"/>
                  <a:pt x="3238188" y="707886"/>
                </a:cubicBezTo>
                <a:cubicBezTo>
                  <a:pt x="2984630" y="713340"/>
                  <a:pt x="2873306" y="700266"/>
                  <a:pt x="2758890" y="707886"/>
                </a:cubicBezTo>
                <a:cubicBezTo>
                  <a:pt x="2644474" y="715506"/>
                  <a:pt x="2316746" y="663395"/>
                  <a:pt x="2069167" y="707886"/>
                </a:cubicBezTo>
                <a:cubicBezTo>
                  <a:pt x="1821588" y="752377"/>
                  <a:pt x="1655771" y="642243"/>
                  <a:pt x="1379445" y="707886"/>
                </a:cubicBezTo>
                <a:cubicBezTo>
                  <a:pt x="1103119" y="773529"/>
                  <a:pt x="879273" y="665055"/>
                  <a:pt x="689722" y="707886"/>
                </a:cubicBezTo>
                <a:cubicBezTo>
                  <a:pt x="500171" y="750717"/>
                  <a:pt x="163713" y="630971"/>
                  <a:pt x="0" y="707886"/>
                </a:cubicBezTo>
                <a:cubicBezTo>
                  <a:pt x="-42809" y="605234"/>
                  <a:pt x="22630" y="477505"/>
                  <a:pt x="0" y="346864"/>
                </a:cubicBezTo>
                <a:cubicBezTo>
                  <a:pt x="-22630" y="216223"/>
                  <a:pt x="28164" y="169963"/>
                  <a:pt x="0" y="0"/>
                </a:cubicBezTo>
                <a:close/>
              </a:path>
            </a:pathLst>
          </a:custGeom>
          <a:solidFill>
            <a:schemeClr val="accent4">
              <a:lumMod val="20000"/>
              <a:lumOff val="80000"/>
            </a:schemeClr>
          </a:solidFill>
          <a:ln w="28575">
            <a:solidFill>
              <a:srgbClr val="C00000"/>
            </a:solidFill>
            <a:extLst>
              <a:ext uri="{C807C97D-BFC1-408E-A445-0C87EB9F89A2}">
                <ask:lineSketchStyleProps xmlns:ask="http://schemas.microsoft.com/office/drawing/2018/sketchyshapes" sd="2235845328">
                  <a:prstGeom prst="rect">
                    <a:avLst/>
                  </a:prstGeom>
                  <ask:type>
                    <ask:lineSketchScribble/>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Each dot represents a speaker, and its color is based on their judgments reported in BVA31-75.</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2" name="Ink 11">
                <a:extLst>
                  <a:ext uri="{FF2B5EF4-FFF2-40B4-BE49-F238E27FC236}">
                    <a16:creationId xmlns:a16="http://schemas.microsoft.com/office/drawing/2014/main" id="{EFEF5026-6D38-D4EE-7770-D3828719FE2A}"/>
                  </a:ext>
                </a:extLst>
              </p14:cNvPr>
              <p14:cNvContentPartPr/>
              <p14:nvPr/>
            </p14:nvContentPartPr>
            <p14:xfrm>
              <a:off x="566287" y="85310"/>
              <a:ext cx="1294560" cy="889920"/>
            </p14:xfrm>
          </p:contentPart>
        </mc:Choice>
        <mc:Fallback xmlns="">
          <p:pic>
            <p:nvPicPr>
              <p:cNvPr id="12" name="Ink 11">
                <a:extLst>
                  <a:ext uri="{FF2B5EF4-FFF2-40B4-BE49-F238E27FC236}">
                    <a16:creationId xmlns:a16="http://schemas.microsoft.com/office/drawing/2014/main" id="{EFEF5026-6D38-D4EE-7770-D3828719FE2A}"/>
                  </a:ext>
                </a:extLst>
              </p:cNvPr>
              <p:cNvPicPr/>
              <p:nvPr/>
            </p:nvPicPr>
            <p:blipFill>
              <a:blip r:embed="rId4"/>
              <a:stretch>
                <a:fillRect/>
              </a:stretch>
            </p:blipFill>
            <p:spPr>
              <a:xfrm>
                <a:off x="548647" y="67310"/>
                <a:ext cx="1330200" cy="925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3" name="Ink 12">
                <a:extLst>
                  <a:ext uri="{FF2B5EF4-FFF2-40B4-BE49-F238E27FC236}">
                    <a16:creationId xmlns:a16="http://schemas.microsoft.com/office/drawing/2014/main" id="{E20DA804-CD4D-AB48-247E-D17EB401AF67}"/>
                  </a:ext>
                </a:extLst>
              </p14:cNvPr>
              <p14:cNvContentPartPr/>
              <p14:nvPr/>
            </p14:nvContentPartPr>
            <p14:xfrm>
              <a:off x="10516687" y="4306670"/>
              <a:ext cx="1475280" cy="721080"/>
            </p14:xfrm>
          </p:contentPart>
        </mc:Choice>
        <mc:Fallback xmlns="">
          <p:pic>
            <p:nvPicPr>
              <p:cNvPr id="13" name="Ink 12">
                <a:extLst>
                  <a:ext uri="{FF2B5EF4-FFF2-40B4-BE49-F238E27FC236}">
                    <a16:creationId xmlns:a16="http://schemas.microsoft.com/office/drawing/2014/main" id="{E20DA804-CD4D-AB48-247E-D17EB401AF67}"/>
                  </a:ext>
                </a:extLst>
              </p:cNvPr>
              <p:cNvPicPr/>
              <p:nvPr/>
            </p:nvPicPr>
            <p:blipFill>
              <a:blip r:embed="rId6"/>
              <a:stretch>
                <a:fillRect/>
              </a:stretch>
            </p:blipFill>
            <p:spPr>
              <a:xfrm>
                <a:off x="10498687" y="4288670"/>
                <a:ext cx="1510920" cy="756720"/>
              </a:xfrm>
              <a:prstGeom prst="rect">
                <a:avLst/>
              </a:prstGeom>
            </p:spPr>
          </p:pic>
        </mc:Fallback>
      </mc:AlternateContent>
      <p:grpSp>
        <p:nvGrpSpPr>
          <p:cNvPr id="17" name="Group 16">
            <a:extLst>
              <a:ext uri="{FF2B5EF4-FFF2-40B4-BE49-F238E27FC236}">
                <a16:creationId xmlns:a16="http://schemas.microsoft.com/office/drawing/2014/main" id="{6251F4DC-F0DF-2FF8-E891-75F714D11DFD}"/>
              </a:ext>
            </a:extLst>
          </p:cNvPr>
          <p:cNvGrpSpPr/>
          <p:nvPr/>
        </p:nvGrpSpPr>
        <p:grpSpPr>
          <a:xfrm>
            <a:off x="6528435" y="561317"/>
            <a:ext cx="2236320" cy="824760"/>
            <a:chOff x="6528435" y="561317"/>
            <a:chExt cx="2236320" cy="824760"/>
          </a:xfrm>
        </p:grpSpPr>
        <mc:AlternateContent xmlns:mc="http://schemas.openxmlformats.org/markup-compatibility/2006">
          <mc:Choice xmlns:p14="http://schemas.microsoft.com/office/powerpoint/2010/main" xmlns:aink="http://schemas.microsoft.com/office/drawing/2016/ink" Requires="p14 aink">
            <p:contentPart p14:bwMode="auto" r:id="rId7">
              <p14:nvContentPartPr>
                <p14:cNvPr id="15" name="Ink 14">
                  <a:extLst>
                    <a:ext uri="{FF2B5EF4-FFF2-40B4-BE49-F238E27FC236}">
                      <a16:creationId xmlns:a16="http://schemas.microsoft.com/office/drawing/2014/main" id="{FFDF6E8E-1FF7-BDEF-8D90-85948C32487D}"/>
                    </a:ext>
                  </a:extLst>
                </p14:cNvPr>
                <p14:cNvContentPartPr/>
                <p14:nvPr/>
              </p14:nvContentPartPr>
              <p14:xfrm>
                <a:off x="7259595" y="996917"/>
                <a:ext cx="1505160" cy="389160"/>
              </p14:xfrm>
            </p:contentPart>
          </mc:Choice>
          <mc:Fallback>
            <p:pic>
              <p:nvPicPr>
                <p:cNvPr id="15" name="Ink 14">
                  <a:extLst>
                    <a:ext uri="{FF2B5EF4-FFF2-40B4-BE49-F238E27FC236}">
                      <a16:creationId xmlns:a16="http://schemas.microsoft.com/office/drawing/2014/main" id="{FFDF6E8E-1FF7-BDEF-8D90-85948C32487D}"/>
                    </a:ext>
                  </a:extLst>
                </p:cNvPr>
                <p:cNvPicPr/>
                <p:nvPr/>
              </p:nvPicPr>
              <p:blipFill>
                <a:blip r:embed="rId8"/>
                <a:stretch>
                  <a:fillRect/>
                </a:stretch>
              </p:blipFill>
              <p:spPr>
                <a:xfrm>
                  <a:off x="7223595" y="961277"/>
                  <a:ext cx="1576800" cy="460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
              <p14:nvContentPartPr>
                <p14:cNvPr id="16" name="Ink 15">
                  <a:extLst>
                    <a:ext uri="{FF2B5EF4-FFF2-40B4-BE49-F238E27FC236}">
                      <a16:creationId xmlns:a16="http://schemas.microsoft.com/office/drawing/2014/main" id="{71F7D77E-95D1-B587-B151-7E99DE0FF92A}"/>
                    </a:ext>
                  </a:extLst>
                </p14:cNvPr>
                <p14:cNvContentPartPr/>
                <p14:nvPr/>
              </p14:nvContentPartPr>
              <p14:xfrm>
                <a:off x="6528435" y="561317"/>
                <a:ext cx="811080" cy="581040"/>
              </p14:xfrm>
            </p:contentPart>
          </mc:Choice>
          <mc:Fallback>
            <p:pic>
              <p:nvPicPr>
                <p:cNvPr id="16" name="Ink 15">
                  <a:extLst>
                    <a:ext uri="{FF2B5EF4-FFF2-40B4-BE49-F238E27FC236}">
                      <a16:creationId xmlns:a16="http://schemas.microsoft.com/office/drawing/2014/main" id="{71F7D77E-95D1-B587-B151-7E99DE0FF92A}"/>
                    </a:ext>
                  </a:extLst>
                </p:cNvPr>
                <p:cNvPicPr/>
                <p:nvPr/>
              </p:nvPicPr>
              <p:blipFill>
                <a:blip r:embed="rId10"/>
                <a:stretch>
                  <a:fillRect/>
                </a:stretch>
              </p:blipFill>
              <p:spPr>
                <a:xfrm>
                  <a:off x="6492435" y="525317"/>
                  <a:ext cx="882720" cy="652680"/>
                </a:xfrm>
                <a:prstGeom prst="rect">
                  <a:avLst/>
                </a:prstGeom>
              </p:spPr>
            </p:pic>
          </mc:Fallback>
        </mc:AlternateContent>
      </p:grpSp>
      <p:sp>
        <p:nvSpPr>
          <p:cNvPr id="18" name="TextBox 17">
            <a:extLst>
              <a:ext uri="{FF2B5EF4-FFF2-40B4-BE49-F238E27FC236}">
                <a16:creationId xmlns:a16="http://schemas.microsoft.com/office/drawing/2014/main" id="{292AD1AC-F418-358B-D8A4-0959AF6483C7}"/>
              </a:ext>
            </a:extLst>
          </p:cNvPr>
          <p:cNvSpPr txBox="1"/>
          <p:nvPr/>
        </p:nvSpPr>
        <p:spPr>
          <a:xfrm>
            <a:off x="4713357" y="98233"/>
            <a:ext cx="6850682" cy="646331"/>
          </a:xfrm>
          <a:prstGeom prst="rect">
            <a:avLst/>
          </a:prstGeom>
          <a:solidFill>
            <a:schemeClr val="accent6">
              <a:lumMod val="20000"/>
              <a:lumOff val="80000"/>
            </a:schemeClr>
          </a:solidFill>
        </p:spPr>
        <p:txBody>
          <a:bodyPr wrap="square" rtlCol="0">
            <a:spAutoFit/>
          </a:bodyPr>
          <a:lstStyle/>
          <a:p>
            <a:r>
              <a:rPr lang="en-US" dirty="0"/>
              <a:t>The percentage of the Yes answers among all the answers a speaker gave on sentences of the  Schema A type (i.e., Schema A1 and Schema A2).</a:t>
            </a:r>
          </a:p>
        </p:txBody>
      </p:sp>
      <p:sp>
        <p:nvSpPr>
          <p:cNvPr id="19" name="TextBox 18">
            <a:extLst>
              <a:ext uri="{FF2B5EF4-FFF2-40B4-BE49-F238E27FC236}">
                <a16:creationId xmlns:a16="http://schemas.microsoft.com/office/drawing/2014/main" id="{20E0977E-2DC5-A21A-7033-D16C509381ED}"/>
              </a:ext>
            </a:extLst>
          </p:cNvPr>
          <p:cNvSpPr txBox="1"/>
          <p:nvPr/>
        </p:nvSpPr>
        <p:spPr>
          <a:xfrm>
            <a:off x="5029201" y="5277174"/>
            <a:ext cx="6850682" cy="646331"/>
          </a:xfrm>
          <a:prstGeom prst="rect">
            <a:avLst/>
          </a:prstGeom>
          <a:solidFill>
            <a:schemeClr val="accent6">
              <a:lumMod val="20000"/>
              <a:lumOff val="80000"/>
            </a:schemeClr>
          </a:solidFill>
        </p:spPr>
        <p:txBody>
          <a:bodyPr wrap="square" rtlCol="0">
            <a:spAutoFit/>
          </a:bodyPr>
          <a:lstStyle/>
          <a:p>
            <a:r>
              <a:rPr lang="en-US" dirty="0"/>
              <a:t>The percentage of the Yes answers among all the answers a speaker gave on sentences of the  Schema B type (i.e., Schema B1 and Schema B2).</a:t>
            </a:r>
          </a:p>
        </p:txBody>
      </p:sp>
      <p:grpSp>
        <p:nvGrpSpPr>
          <p:cNvPr id="22" name="Group 21">
            <a:extLst>
              <a:ext uri="{FF2B5EF4-FFF2-40B4-BE49-F238E27FC236}">
                <a16:creationId xmlns:a16="http://schemas.microsoft.com/office/drawing/2014/main" id="{80F90670-F8E6-E8FA-45EE-7E3D9151B6A4}"/>
              </a:ext>
            </a:extLst>
          </p:cNvPr>
          <p:cNvGrpSpPr/>
          <p:nvPr/>
        </p:nvGrpSpPr>
        <p:grpSpPr>
          <a:xfrm>
            <a:off x="5624115" y="2823557"/>
            <a:ext cx="3137040" cy="2440440"/>
            <a:chOff x="5624115" y="2823557"/>
            <a:chExt cx="3137040" cy="2440440"/>
          </a:xfrm>
        </p:grpSpPr>
        <mc:AlternateContent xmlns:mc="http://schemas.openxmlformats.org/markup-compatibility/2006">
          <mc:Choice xmlns:p14="http://schemas.microsoft.com/office/powerpoint/2010/main" xmlns:aink="http://schemas.microsoft.com/office/drawing/2016/ink" Requires="p14 aink">
            <p:contentPart p14:bwMode="auto" r:id="rId11">
              <p14:nvContentPartPr>
                <p14:cNvPr id="20" name="Ink 19">
                  <a:extLst>
                    <a:ext uri="{FF2B5EF4-FFF2-40B4-BE49-F238E27FC236}">
                      <a16:creationId xmlns:a16="http://schemas.microsoft.com/office/drawing/2014/main" id="{D21FC4ED-1D7C-6848-57DC-F61DD66F004D}"/>
                    </a:ext>
                  </a:extLst>
                </p14:cNvPr>
                <p14:cNvContentPartPr/>
                <p14:nvPr/>
              </p14:nvContentPartPr>
              <p14:xfrm>
                <a:off x="7193355" y="2823557"/>
                <a:ext cx="1567800" cy="489600"/>
              </p14:xfrm>
            </p:contentPart>
          </mc:Choice>
          <mc:Fallback>
            <p:pic>
              <p:nvPicPr>
                <p:cNvPr id="20" name="Ink 19">
                  <a:extLst>
                    <a:ext uri="{FF2B5EF4-FFF2-40B4-BE49-F238E27FC236}">
                      <a16:creationId xmlns:a16="http://schemas.microsoft.com/office/drawing/2014/main" id="{D21FC4ED-1D7C-6848-57DC-F61DD66F004D}"/>
                    </a:ext>
                  </a:extLst>
                </p:cNvPr>
                <p:cNvPicPr/>
                <p:nvPr/>
              </p:nvPicPr>
              <p:blipFill>
                <a:blip r:embed="rId12"/>
                <a:stretch>
                  <a:fillRect/>
                </a:stretch>
              </p:blipFill>
              <p:spPr>
                <a:xfrm>
                  <a:off x="7157355" y="2787557"/>
                  <a:ext cx="1639440" cy="561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
              <p14:nvContentPartPr>
                <p14:cNvPr id="21" name="Ink 20">
                  <a:extLst>
                    <a:ext uri="{FF2B5EF4-FFF2-40B4-BE49-F238E27FC236}">
                      <a16:creationId xmlns:a16="http://schemas.microsoft.com/office/drawing/2014/main" id="{3ACD364B-EFDB-5670-EB98-2AFD15FDF019}"/>
                    </a:ext>
                  </a:extLst>
                </p14:cNvPr>
                <p14:cNvContentPartPr/>
                <p14:nvPr/>
              </p14:nvContentPartPr>
              <p14:xfrm>
                <a:off x="5624115" y="3149717"/>
                <a:ext cx="1605600" cy="2114280"/>
              </p14:xfrm>
            </p:contentPart>
          </mc:Choice>
          <mc:Fallback>
            <p:pic>
              <p:nvPicPr>
                <p:cNvPr id="21" name="Ink 20">
                  <a:extLst>
                    <a:ext uri="{FF2B5EF4-FFF2-40B4-BE49-F238E27FC236}">
                      <a16:creationId xmlns:a16="http://schemas.microsoft.com/office/drawing/2014/main" id="{3ACD364B-EFDB-5670-EB98-2AFD15FDF019}"/>
                    </a:ext>
                  </a:extLst>
                </p:cNvPr>
                <p:cNvPicPr/>
                <p:nvPr/>
              </p:nvPicPr>
              <p:blipFill>
                <a:blip r:embed="rId14"/>
                <a:stretch>
                  <a:fillRect/>
                </a:stretch>
              </p:blipFill>
              <p:spPr>
                <a:xfrm>
                  <a:off x="5588115" y="3114077"/>
                  <a:ext cx="1677240" cy="2185920"/>
                </a:xfrm>
                <a:prstGeom prst="rect">
                  <a:avLst/>
                </a:prstGeom>
              </p:spPr>
            </p:pic>
          </mc:Fallback>
        </mc:AlternateContent>
      </p:grpSp>
      <p:sp>
        <p:nvSpPr>
          <p:cNvPr id="23" name="TextBox 22">
            <a:extLst>
              <a:ext uri="{FF2B5EF4-FFF2-40B4-BE49-F238E27FC236}">
                <a16:creationId xmlns:a16="http://schemas.microsoft.com/office/drawing/2014/main" id="{F3FB40BA-0640-A9EB-626A-47FF9B02D4F5}"/>
              </a:ext>
            </a:extLst>
          </p:cNvPr>
          <p:cNvSpPr txBox="1"/>
          <p:nvPr/>
        </p:nvSpPr>
        <p:spPr>
          <a:xfrm>
            <a:off x="944217" y="6160983"/>
            <a:ext cx="10010913" cy="646331"/>
          </a:xfrm>
          <a:prstGeom prst="rect">
            <a:avLst/>
          </a:prstGeom>
          <a:solidFill>
            <a:srgbClr val="FFC000"/>
          </a:solidFill>
        </p:spPr>
        <p:txBody>
          <a:bodyPr wrap="square" rtlCol="0">
            <a:spAutoFit/>
          </a:bodyPr>
          <a:lstStyle/>
          <a:p>
            <a:r>
              <a:rPr lang="en-US" dirty="0"/>
              <a:t>A participant is allowed to revisit the experiment site as many times as they wish and report their judgments as many times as they wish.</a:t>
            </a:r>
          </a:p>
        </p:txBody>
      </p:sp>
    </p:spTree>
    <p:extLst>
      <p:ext uri="{BB962C8B-B14F-4D97-AF65-F5344CB8AC3E}">
        <p14:creationId xmlns:p14="http://schemas.microsoft.com/office/powerpoint/2010/main" val="232784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9D0010-B270-43BB-89B9-EB365AF123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4" name="Picture 3">
            <a:extLst>
              <a:ext uri="{FF2B5EF4-FFF2-40B4-BE49-F238E27FC236}">
                <a16:creationId xmlns:a16="http://schemas.microsoft.com/office/drawing/2014/main" id="{D40C8644-2496-4473-956E-FEFF7834DFE8}"/>
              </a:ext>
            </a:extLst>
          </p:cNvPr>
          <p:cNvPicPr>
            <a:picLocks noChangeAspect="1"/>
          </p:cNvPicPr>
          <p:nvPr/>
        </p:nvPicPr>
        <p:blipFill rotWithShape="1">
          <a:blip r:embed="rId2">
            <a:extLst>
              <a:ext uri="{28A0092B-C50C-407E-A947-70E740481C1C}">
                <a14:useLocalDpi xmlns:a14="http://schemas.microsoft.com/office/drawing/2010/main" val="0"/>
              </a:ext>
            </a:extLst>
          </a:blip>
          <a:srcRect l="29366" t="2814" r="25992" b="9129"/>
          <a:stretch/>
        </p:blipFill>
        <p:spPr>
          <a:xfrm>
            <a:off x="286438" y="616945"/>
            <a:ext cx="5442332" cy="5453349"/>
          </a:xfrm>
          <a:prstGeom prst="rect">
            <a:avLst/>
          </a:prstGeom>
        </p:spPr>
      </p:pic>
      <p:sp>
        <p:nvSpPr>
          <p:cNvPr id="7" name="TextBox 6">
            <a:extLst>
              <a:ext uri="{FF2B5EF4-FFF2-40B4-BE49-F238E27FC236}">
                <a16:creationId xmlns:a16="http://schemas.microsoft.com/office/drawing/2014/main" id="{FCE4B705-1CF5-4C72-AE57-403E73F6702C}"/>
              </a:ext>
            </a:extLst>
          </p:cNvPr>
          <p:cNvSpPr txBox="1"/>
          <p:nvPr/>
        </p:nvSpPr>
        <p:spPr>
          <a:xfrm>
            <a:off x="627961" y="247613"/>
            <a:ext cx="3837717" cy="369332"/>
          </a:xfrm>
          <a:prstGeom prst="rect">
            <a:avLst/>
          </a:prstGeom>
          <a:solidFill>
            <a:schemeClr val="accent4">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BVA31-75  BVA(more than one N, his)</a:t>
            </a:r>
          </a:p>
        </p:txBody>
      </p:sp>
      <p:sp>
        <p:nvSpPr>
          <p:cNvPr id="6" name="TextBox 5">
            <a:extLst>
              <a:ext uri="{FF2B5EF4-FFF2-40B4-BE49-F238E27FC236}">
                <a16:creationId xmlns:a16="http://schemas.microsoft.com/office/drawing/2014/main" id="{71694DB4-5C33-45C4-8270-49BC542F997A}"/>
              </a:ext>
            </a:extLst>
          </p:cNvPr>
          <p:cNvSpPr txBox="1"/>
          <p:nvPr/>
        </p:nvSpPr>
        <p:spPr>
          <a:xfrm>
            <a:off x="5980711" y="2274838"/>
            <a:ext cx="565568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Those who passed the relevant Subs tests are in this circle.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Sub passing: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For each Sub considered: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%Value(STA) = 1 or higher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%Value(STB) = 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Times New Roman"/>
                <a:ea typeface="+mn-ea"/>
                <a:cs typeface="+mn-cs"/>
              </a:rPr>
              <a:t>These values are not based on our (c-command-based) hypothesis discussed earlier; we </a:t>
            </a:r>
            <a:r>
              <a:rPr lang="en-US" dirty="0">
                <a:solidFill>
                  <a:srgbClr val="C00000"/>
                </a:solidFill>
                <a:latin typeface="Times New Roman"/>
              </a:rPr>
              <a:t>do not address what hypotheses necessarily lead to “No” (i.e., the </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%Value(STB) being 0%)</a:t>
            </a:r>
            <a:r>
              <a:rPr lang="en-US" dirty="0">
                <a:solidFill>
                  <a:srgbClr val="C00000"/>
                </a:solidFill>
                <a:latin typeface="Times New Roman"/>
              </a:rPr>
              <a:t> on Schema B in Sub-Experiments.</a:t>
            </a:r>
            <a:endParaRPr kumimoji="0" lang="en-US" sz="1800" b="0" i="0" u="none" strike="noStrike" kern="1200" cap="none" spc="0" normalizeH="0" baseline="0" noProof="0" dirty="0">
              <a:ln>
                <a:noFill/>
              </a:ln>
              <a:solidFill>
                <a:srgbClr val="C00000"/>
              </a:solidFill>
              <a:effectLst/>
              <a:uLnTx/>
              <a:uFillTx/>
              <a:latin typeface="Times New Roman"/>
              <a:ea typeface="+mn-ea"/>
              <a:cs typeface="+mn-cs"/>
            </a:endParaRPr>
          </a:p>
        </p:txBody>
      </p:sp>
    </p:spTree>
    <p:extLst>
      <p:ext uri="{BB962C8B-B14F-4D97-AF65-F5344CB8AC3E}">
        <p14:creationId xmlns:p14="http://schemas.microsoft.com/office/powerpoint/2010/main" val="4136380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6E0940-07C6-4093-9F6A-4415404010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81473B01-6062-4BD7-96FD-8E5FEEE8C332}"/>
              </a:ext>
            </a:extLst>
          </p:cNvPr>
          <p:cNvSpPr txBox="1"/>
          <p:nvPr/>
        </p:nvSpPr>
        <p:spPr>
          <a:xfrm>
            <a:off x="627961" y="247613"/>
            <a:ext cx="3837717" cy="369332"/>
          </a:xfrm>
          <a:prstGeom prst="rect">
            <a:avLst/>
          </a:prstGeom>
          <a:solidFill>
            <a:schemeClr val="accent4">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BVA31-75  BVA(more than one N, his)</a:t>
            </a:r>
          </a:p>
        </p:txBody>
      </p:sp>
      <p:pic>
        <p:nvPicPr>
          <p:cNvPr id="5" name="Picture 4">
            <a:extLst>
              <a:ext uri="{FF2B5EF4-FFF2-40B4-BE49-F238E27FC236}">
                <a16:creationId xmlns:a16="http://schemas.microsoft.com/office/drawing/2014/main" id="{CD367605-172F-4562-A588-90C0F5849378}"/>
              </a:ext>
            </a:extLst>
          </p:cNvPr>
          <p:cNvPicPr>
            <a:picLocks noChangeAspect="1"/>
          </p:cNvPicPr>
          <p:nvPr/>
        </p:nvPicPr>
        <p:blipFill rotWithShape="1">
          <a:blip r:embed="rId2">
            <a:extLst>
              <a:ext uri="{28A0092B-C50C-407E-A947-70E740481C1C}">
                <a14:useLocalDpi xmlns:a14="http://schemas.microsoft.com/office/drawing/2010/main" val="0"/>
              </a:ext>
            </a:extLst>
          </a:blip>
          <a:srcRect l="29366" t="2814" r="25721" b="8951"/>
          <a:stretch/>
        </p:blipFill>
        <p:spPr>
          <a:xfrm>
            <a:off x="253388" y="891984"/>
            <a:ext cx="5475383" cy="5464366"/>
          </a:xfrm>
          <a:prstGeom prst="rect">
            <a:avLst/>
          </a:prstGeom>
        </p:spPr>
      </p:pic>
      <p:sp>
        <p:nvSpPr>
          <p:cNvPr id="4" name="TextBox 3">
            <a:extLst>
              <a:ext uri="{FF2B5EF4-FFF2-40B4-BE49-F238E27FC236}">
                <a16:creationId xmlns:a16="http://schemas.microsoft.com/office/drawing/2014/main" id="{F0DCE881-7B7B-44CF-A692-578CAC60B517}"/>
              </a:ext>
            </a:extLst>
          </p:cNvPr>
          <p:cNvSpPr txBox="1"/>
          <p:nvPr/>
        </p:nvSpPr>
        <p:spPr>
          <a:xfrm>
            <a:off x="6003107" y="1386378"/>
            <a:ext cx="5552387"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If you are </a:t>
            </a:r>
            <a:r>
              <a:rPr kumimoji="0" lang="en-US" sz="18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with DR63-19, DR(more than one N, # Ns) (e.g., DR(more than one teacher, three students), you are in this Circle.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imes New Roman"/>
                <a:ea typeface="+mn-ea"/>
                <a:cs typeface="+mn-cs"/>
              </a:rPr>
              <a:t>Green </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with DR63-19, DR(more than one N, # 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%Value(STA) in DR63-19 = 1 or higher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%Value(STB) in DR63-19 = 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DR63-19 is chosen for checking whether we have c-command detection with BVA31-75 because: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DR63-19 (DR(</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more than one N</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 Ns)) share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more than one N</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with BVA(</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more than one N</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his).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The </a:t>
            </a:r>
            <a:r>
              <a:rPr kumimoji="0" lang="en-US" sz="1800" b="0" i="0" u="none" strike="noStrike" kern="1200" cap="none" spc="0" normalizeH="0" baseline="0" noProof="0" dirty="0">
                <a:ln>
                  <a:noFill/>
                </a:ln>
                <a:solidFill>
                  <a:srgbClr val="C00000"/>
                </a:solidFill>
                <a:effectLst/>
                <a:uLnTx/>
                <a:uFillTx/>
                <a:latin typeface="Times New Roman"/>
                <a:ea typeface="+mn-ea"/>
                <a:cs typeface="+mn-cs"/>
              </a:rPr>
              <a:t>Schema A</a:t>
            </a:r>
            <a:r>
              <a:rPr kumimoji="0" lang="en-US" sz="1800" b="0" i="0" u="none" strike="noStrike" kern="1200" cap="none" spc="0" normalizeH="0" baseline="0" noProof="0" dirty="0">
                <a:ln>
                  <a:noFill/>
                </a:ln>
                <a:solidFill>
                  <a:srgbClr val="ED7D31">
                    <a:lumMod val="75000"/>
                  </a:srgbClr>
                </a:solidFill>
                <a:effectLst/>
                <a:uLnTx/>
                <a:uFillTx/>
                <a:latin typeface="Times New Roman"/>
                <a:ea typeface="+mn-ea"/>
                <a:cs typeface="+mn-cs"/>
              </a:rPr>
              <a:t> </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is </a:t>
            </a:r>
            <a:r>
              <a:rPr kumimoji="0" lang="en-US" sz="1800" b="0" i="0" u="none" strike="noStrike" kern="1200" cap="none" spc="0" normalizeH="0" baseline="0" noProof="0" dirty="0">
                <a:ln>
                  <a:noFill/>
                </a:ln>
                <a:solidFill>
                  <a:srgbClr val="ED7D31">
                    <a:lumMod val="75000"/>
                  </a:srgbClr>
                </a:solidFill>
                <a:effectLst/>
                <a:uLnTx/>
                <a:uFillTx/>
                <a:latin typeface="Times New Roman"/>
                <a:ea typeface="+mn-ea"/>
                <a:cs typeface="+mn-cs"/>
              </a:rPr>
              <a:t>of</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1800" b="0" i="0" u="none" strike="noStrike" kern="1200" cap="none" spc="0" normalizeH="0" baseline="0" noProof="0" dirty="0">
                <a:ln>
                  <a:noFill/>
                </a:ln>
                <a:solidFill>
                  <a:srgbClr val="C00000"/>
                </a:solidFill>
                <a:effectLst/>
                <a:uLnTx/>
                <a:uFillTx/>
                <a:latin typeface="Times New Roman"/>
                <a:ea typeface="+mn-ea"/>
                <a:cs typeface="+mn-cs"/>
              </a:rPr>
              <a:t>OSV</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both in DR63-19 and BVA31-75.</a:t>
            </a:r>
          </a:p>
        </p:txBody>
      </p:sp>
      <p:grpSp>
        <p:nvGrpSpPr>
          <p:cNvPr id="9" name="Group 8">
            <a:extLst>
              <a:ext uri="{FF2B5EF4-FFF2-40B4-BE49-F238E27FC236}">
                <a16:creationId xmlns:a16="http://schemas.microsoft.com/office/drawing/2014/main" id="{5444F1FE-5EB7-13A9-A697-D59C0B5B3A88}"/>
              </a:ext>
            </a:extLst>
          </p:cNvPr>
          <p:cNvGrpSpPr/>
          <p:nvPr/>
        </p:nvGrpSpPr>
        <p:grpSpPr>
          <a:xfrm>
            <a:off x="5624163" y="743482"/>
            <a:ext cx="5729637" cy="5208506"/>
            <a:chOff x="5624163" y="743482"/>
            <a:chExt cx="5729637" cy="5208506"/>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65F89E29-FABA-186B-062F-11FEBA2E3DC6}"/>
                    </a:ext>
                  </a:extLst>
                </p14:cNvPr>
                <p14:cNvContentPartPr/>
                <p14:nvPr/>
              </p14:nvContentPartPr>
              <p14:xfrm>
                <a:off x="5624163" y="3428999"/>
                <a:ext cx="5729637" cy="2522989"/>
              </p14:xfrm>
            </p:contentPart>
          </mc:Choice>
          <mc:Fallback xmlns="">
            <p:pic>
              <p:nvPicPr>
                <p:cNvPr id="7" name="Ink 6">
                  <a:extLst>
                    <a:ext uri="{FF2B5EF4-FFF2-40B4-BE49-F238E27FC236}">
                      <a16:creationId xmlns:a16="http://schemas.microsoft.com/office/drawing/2014/main" id="{65F89E29-FABA-186B-062F-11FEBA2E3DC6}"/>
                    </a:ext>
                  </a:extLst>
                </p:cNvPr>
                <p:cNvPicPr/>
                <p:nvPr/>
              </p:nvPicPr>
              <p:blipFill>
                <a:blip r:embed="rId4"/>
                <a:stretch>
                  <a:fillRect/>
                </a:stretch>
              </p:blipFill>
              <p:spPr>
                <a:xfrm>
                  <a:off x="5606161" y="3410998"/>
                  <a:ext cx="5765281" cy="2558631"/>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8" name="Ink 7">
                  <a:extLst>
                    <a:ext uri="{FF2B5EF4-FFF2-40B4-BE49-F238E27FC236}">
                      <a16:creationId xmlns:a16="http://schemas.microsoft.com/office/drawing/2014/main" id="{35BF6A73-F975-5E5C-A70E-8720BC37B7BB}"/>
                    </a:ext>
                  </a:extLst>
                </p14:cNvPr>
                <p14:cNvContentPartPr/>
                <p14:nvPr/>
              </p14:nvContentPartPr>
              <p14:xfrm>
                <a:off x="9779610" y="743482"/>
                <a:ext cx="880200" cy="2651760"/>
              </p14:xfrm>
            </p:contentPart>
          </mc:Choice>
          <mc:Fallback xmlns="">
            <p:pic>
              <p:nvPicPr>
                <p:cNvPr id="8" name="Ink 7">
                  <a:extLst>
                    <a:ext uri="{FF2B5EF4-FFF2-40B4-BE49-F238E27FC236}">
                      <a16:creationId xmlns:a16="http://schemas.microsoft.com/office/drawing/2014/main" id="{35BF6A73-F975-5E5C-A70E-8720BC37B7BB}"/>
                    </a:ext>
                  </a:extLst>
                </p:cNvPr>
                <p:cNvPicPr/>
                <p:nvPr/>
              </p:nvPicPr>
              <p:blipFill>
                <a:blip r:embed="rId6"/>
                <a:stretch>
                  <a:fillRect/>
                </a:stretch>
              </p:blipFill>
              <p:spPr>
                <a:xfrm>
                  <a:off x="9761610" y="725482"/>
                  <a:ext cx="915840" cy="2687400"/>
                </a:xfrm>
                <a:prstGeom prst="rect">
                  <a:avLst/>
                </a:prstGeom>
              </p:spPr>
            </p:pic>
          </mc:Fallback>
        </mc:AlternateContent>
      </p:grpSp>
      <p:sp>
        <p:nvSpPr>
          <p:cNvPr id="10" name="TextBox 9">
            <a:extLst>
              <a:ext uri="{FF2B5EF4-FFF2-40B4-BE49-F238E27FC236}">
                <a16:creationId xmlns:a16="http://schemas.microsoft.com/office/drawing/2014/main" id="{7346D4F8-E952-2A49-8B97-A3D5A6A13C13}"/>
              </a:ext>
            </a:extLst>
          </p:cNvPr>
          <p:cNvSpPr txBox="1"/>
          <p:nvPr/>
        </p:nvSpPr>
        <p:spPr>
          <a:xfrm>
            <a:off x="7860751" y="293779"/>
            <a:ext cx="2692599" cy="369332"/>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The point very important.</a:t>
            </a:r>
          </a:p>
        </p:txBody>
      </p:sp>
    </p:spTree>
    <p:extLst>
      <p:ext uri="{BB962C8B-B14F-4D97-AF65-F5344CB8AC3E}">
        <p14:creationId xmlns:p14="http://schemas.microsoft.com/office/powerpoint/2010/main" val="281539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072052-2915-4E21-9FD3-D366AC87A7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C69BE27F-31A2-49B8-8717-A399329F2D00}"/>
              </a:ext>
            </a:extLst>
          </p:cNvPr>
          <p:cNvSpPr txBox="1"/>
          <p:nvPr/>
        </p:nvSpPr>
        <p:spPr>
          <a:xfrm>
            <a:off x="627961" y="247613"/>
            <a:ext cx="3837717" cy="369332"/>
          </a:xfrm>
          <a:prstGeom prst="rect">
            <a:avLst/>
          </a:prstGeom>
          <a:solidFill>
            <a:schemeClr val="accent4">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BVA31-75  BVA(more than one N, his)</a:t>
            </a:r>
          </a:p>
        </p:txBody>
      </p:sp>
      <p:pic>
        <p:nvPicPr>
          <p:cNvPr id="5" name="Picture 4">
            <a:extLst>
              <a:ext uri="{FF2B5EF4-FFF2-40B4-BE49-F238E27FC236}">
                <a16:creationId xmlns:a16="http://schemas.microsoft.com/office/drawing/2014/main" id="{D9386F80-1964-4933-BFB7-A31D1B8F736A}"/>
              </a:ext>
            </a:extLst>
          </p:cNvPr>
          <p:cNvPicPr>
            <a:picLocks noChangeAspect="1"/>
          </p:cNvPicPr>
          <p:nvPr/>
        </p:nvPicPr>
        <p:blipFill rotWithShape="1">
          <a:blip r:embed="rId2">
            <a:extLst>
              <a:ext uri="{28A0092B-C50C-407E-A947-70E740481C1C}">
                <a14:useLocalDpi xmlns:a14="http://schemas.microsoft.com/office/drawing/2010/main" val="0"/>
              </a:ext>
            </a:extLst>
          </a:blip>
          <a:srcRect l="29637" t="2814" r="25992" b="9307"/>
          <a:stretch/>
        </p:blipFill>
        <p:spPr>
          <a:xfrm>
            <a:off x="308472" y="914018"/>
            <a:ext cx="5409281" cy="5442332"/>
          </a:xfrm>
          <a:prstGeom prst="rect">
            <a:avLst/>
          </a:prstGeom>
        </p:spPr>
      </p:pic>
      <p:sp>
        <p:nvSpPr>
          <p:cNvPr id="6" name="TextBox 5">
            <a:extLst>
              <a:ext uri="{FF2B5EF4-FFF2-40B4-BE49-F238E27FC236}">
                <a16:creationId xmlns:a16="http://schemas.microsoft.com/office/drawing/2014/main" id="{830EFD2F-5E01-43CA-9BB1-CEB60307BC9E}"/>
              </a:ext>
            </a:extLst>
          </p:cNvPr>
          <p:cNvSpPr txBox="1"/>
          <p:nvPr/>
        </p:nvSpPr>
        <p:spPr>
          <a:xfrm>
            <a:off x="6184082" y="1276841"/>
            <a:ext cx="5552387" cy="38779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If you are </a:t>
            </a:r>
            <a:r>
              <a:rPr kumimoji="0" lang="en-US" sz="18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with Coref(John, his), you are in this Circle.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%Value(STA) in Coref82-2 = 1 or higher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%Value(STB) in Coref82-2 = 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Coref82-2 is chosen for checking whether we have c-command detection with BVA31-75 because: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Coref82-2 (Coref(John,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his</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share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his</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with BVA(more than one N,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his</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The </a:t>
            </a:r>
            <a:r>
              <a:rPr kumimoji="0" lang="en-US" sz="1800" b="0" i="0" u="none" strike="noStrike" kern="1200" cap="none" spc="0" normalizeH="0" baseline="0" noProof="0" dirty="0">
                <a:ln>
                  <a:noFill/>
                </a:ln>
                <a:solidFill>
                  <a:srgbClr val="C00000"/>
                </a:solidFill>
                <a:effectLst/>
                <a:uLnTx/>
                <a:uFillTx/>
                <a:latin typeface="Times New Roman"/>
                <a:ea typeface="+mn-ea"/>
                <a:cs typeface="+mn-cs"/>
              </a:rPr>
              <a:t>Schema A</a:t>
            </a:r>
            <a:r>
              <a:rPr kumimoji="0" lang="en-US" sz="1800" b="0" i="0" u="none" strike="noStrike" kern="1200" cap="none" spc="0" normalizeH="0" baseline="0" noProof="0" dirty="0">
                <a:ln>
                  <a:noFill/>
                </a:ln>
                <a:solidFill>
                  <a:srgbClr val="ED7D31">
                    <a:lumMod val="75000"/>
                  </a:srgbClr>
                </a:solidFill>
                <a:effectLst/>
                <a:uLnTx/>
                <a:uFillTx/>
                <a:latin typeface="Times New Roman"/>
                <a:ea typeface="+mn-ea"/>
                <a:cs typeface="+mn-cs"/>
              </a:rPr>
              <a:t> </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is </a:t>
            </a:r>
            <a:r>
              <a:rPr kumimoji="0" lang="en-US" sz="1800" b="0" i="0" u="none" strike="noStrike" kern="1200" cap="none" spc="0" normalizeH="0" baseline="0" noProof="0" dirty="0">
                <a:ln>
                  <a:noFill/>
                </a:ln>
                <a:solidFill>
                  <a:srgbClr val="ED7D31">
                    <a:lumMod val="75000"/>
                  </a:srgbClr>
                </a:solidFill>
                <a:effectLst/>
                <a:uLnTx/>
                <a:uFillTx/>
                <a:latin typeface="Times New Roman"/>
                <a:ea typeface="+mn-ea"/>
                <a:cs typeface="+mn-cs"/>
              </a:rPr>
              <a:t>of</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1800" b="0" i="0" u="none" strike="noStrike" kern="1200" cap="none" spc="0" normalizeH="0" baseline="0" noProof="0" dirty="0">
                <a:ln>
                  <a:noFill/>
                </a:ln>
                <a:solidFill>
                  <a:srgbClr val="C00000"/>
                </a:solidFill>
                <a:effectLst/>
                <a:uLnTx/>
                <a:uFillTx/>
                <a:latin typeface="Times New Roman"/>
                <a:ea typeface="+mn-ea"/>
                <a:cs typeface="+mn-cs"/>
              </a:rPr>
              <a:t>OSV</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both in Coref82-2 and BVA31-75</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46E548E1-0875-23E6-DC1C-787D897FF86A}"/>
                  </a:ext>
                </a:extLst>
              </p14:cNvPr>
              <p14:cNvContentPartPr/>
              <p14:nvPr/>
            </p14:nvContentPartPr>
            <p14:xfrm>
              <a:off x="6273210" y="2992762"/>
              <a:ext cx="5492880" cy="2421000"/>
            </p14:xfrm>
          </p:contentPart>
        </mc:Choice>
        <mc:Fallback xmlns="">
          <p:pic>
            <p:nvPicPr>
              <p:cNvPr id="7" name="Ink 6">
                <a:extLst>
                  <a:ext uri="{FF2B5EF4-FFF2-40B4-BE49-F238E27FC236}">
                    <a16:creationId xmlns:a16="http://schemas.microsoft.com/office/drawing/2014/main" id="{46E548E1-0875-23E6-DC1C-787D897FF86A}"/>
                  </a:ext>
                </a:extLst>
              </p:cNvPr>
              <p:cNvPicPr/>
              <p:nvPr/>
            </p:nvPicPr>
            <p:blipFill>
              <a:blip r:embed="rId4"/>
              <a:stretch>
                <a:fillRect/>
              </a:stretch>
            </p:blipFill>
            <p:spPr>
              <a:xfrm>
                <a:off x="6255210" y="2974762"/>
                <a:ext cx="5528520" cy="2456640"/>
              </a:xfrm>
              <a:prstGeom prst="rect">
                <a:avLst/>
              </a:prstGeom>
            </p:spPr>
          </p:pic>
        </mc:Fallback>
      </mc:AlternateContent>
      <p:sp>
        <p:nvSpPr>
          <p:cNvPr id="4" name="TextBox 3">
            <a:extLst>
              <a:ext uri="{FF2B5EF4-FFF2-40B4-BE49-F238E27FC236}">
                <a16:creationId xmlns:a16="http://schemas.microsoft.com/office/drawing/2014/main" id="{95105695-4B07-B451-F2DF-6449053C8AE1}"/>
              </a:ext>
            </a:extLst>
          </p:cNvPr>
          <p:cNvSpPr txBox="1"/>
          <p:nvPr/>
        </p:nvSpPr>
        <p:spPr>
          <a:xfrm>
            <a:off x="7860751" y="293779"/>
            <a:ext cx="2692599" cy="369332"/>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The point very important.</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8" name="Ink 7">
                <a:extLst>
                  <a:ext uri="{FF2B5EF4-FFF2-40B4-BE49-F238E27FC236}">
                    <a16:creationId xmlns:a16="http://schemas.microsoft.com/office/drawing/2014/main" id="{DC0D162C-FAD0-F17A-FFDE-2AB4BB8A50D5}"/>
                  </a:ext>
                </a:extLst>
              </p14:cNvPr>
              <p14:cNvContentPartPr/>
              <p14:nvPr/>
            </p14:nvContentPartPr>
            <p14:xfrm>
              <a:off x="10074650" y="831290"/>
              <a:ext cx="542160" cy="2307600"/>
            </p14:xfrm>
          </p:contentPart>
        </mc:Choice>
        <mc:Fallback xmlns="">
          <p:pic>
            <p:nvPicPr>
              <p:cNvPr id="8" name="Ink 7">
                <a:extLst>
                  <a:ext uri="{FF2B5EF4-FFF2-40B4-BE49-F238E27FC236}">
                    <a16:creationId xmlns:a16="http://schemas.microsoft.com/office/drawing/2014/main" id="{DC0D162C-FAD0-F17A-FFDE-2AB4BB8A50D5}"/>
                  </a:ext>
                </a:extLst>
              </p:cNvPr>
              <p:cNvPicPr/>
              <p:nvPr/>
            </p:nvPicPr>
            <p:blipFill>
              <a:blip r:embed="rId6"/>
              <a:stretch>
                <a:fillRect/>
              </a:stretch>
            </p:blipFill>
            <p:spPr>
              <a:xfrm>
                <a:off x="10057010" y="813290"/>
                <a:ext cx="577800" cy="2343240"/>
              </a:xfrm>
              <a:prstGeom prst="rect">
                <a:avLst/>
              </a:prstGeom>
            </p:spPr>
          </p:pic>
        </mc:Fallback>
      </mc:AlternateContent>
    </p:spTree>
    <p:extLst>
      <p:ext uri="{BB962C8B-B14F-4D97-AF65-F5344CB8AC3E}">
        <p14:creationId xmlns:p14="http://schemas.microsoft.com/office/powerpoint/2010/main" val="39574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511172-75BB-04E1-075A-21FC91DC967F}"/>
              </a:ext>
            </a:extLst>
          </p:cNvPr>
          <p:cNvSpPr txBox="1"/>
          <p:nvPr/>
        </p:nvSpPr>
        <p:spPr>
          <a:xfrm>
            <a:off x="1312877" y="931178"/>
            <a:ext cx="10292241" cy="1477328"/>
          </a:xfrm>
          <a:prstGeom prst="rect">
            <a:avLst/>
          </a:prstGeom>
          <a:noFill/>
        </p:spPr>
        <p:txBody>
          <a:bodyPr wrap="none" rtlCol="0">
            <a:spAutoFit/>
          </a:bodyPr>
          <a:lstStyle/>
          <a:p>
            <a:r>
              <a:rPr lang="en-US" dirty="0">
                <a:solidFill>
                  <a:srgbClr val="C00000"/>
                </a:solidFill>
              </a:rPr>
              <a:t>General Hypotheses</a:t>
            </a:r>
            <a:r>
              <a:rPr lang="en-US" dirty="0"/>
              <a:t>:</a:t>
            </a:r>
          </a:p>
          <a:p>
            <a:endParaRPr lang="en-US" dirty="0"/>
          </a:p>
          <a:p>
            <a:pPr marL="285750" indent="-285750">
              <a:buFont typeface="Wingdings" panose="05000000000000000000" pitchFamily="2" charset="2"/>
              <a:buChar char="v"/>
            </a:pPr>
            <a:r>
              <a:rPr lang="en-US" dirty="0"/>
              <a:t>There exists the language faculty.</a:t>
            </a:r>
          </a:p>
          <a:p>
            <a:pPr marL="285750" indent="-285750">
              <a:buFont typeface="Wingdings" panose="05000000000000000000" pitchFamily="2" charset="2"/>
              <a:buChar char="v"/>
            </a:pPr>
            <a:r>
              <a:rPr lang="en-US" dirty="0"/>
              <a:t>There exists the Computational System of the language faculty.</a:t>
            </a:r>
          </a:p>
          <a:p>
            <a:pPr marL="285750" indent="-285750">
              <a:buFont typeface="Wingdings" panose="05000000000000000000" pitchFamily="2" charset="2"/>
              <a:buChar char="v"/>
            </a:pPr>
            <a:r>
              <a:rPr lang="en-US" dirty="0"/>
              <a:t>The computational system has the set-forming operation “Merge”, as its only structure-building operation.</a:t>
            </a:r>
          </a:p>
        </p:txBody>
      </p:sp>
      <p:sp>
        <p:nvSpPr>
          <p:cNvPr id="3" name="TextBox 2">
            <a:extLst>
              <a:ext uri="{FF2B5EF4-FFF2-40B4-BE49-F238E27FC236}">
                <a16:creationId xmlns:a16="http://schemas.microsoft.com/office/drawing/2014/main" id="{870A7BE5-BA62-C87F-F81D-BA7F4F31DB7B}"/>
              </a:ext>
            </a:extLst>
          </p:cNvPr>
          <p:cNvSpPr txBox="1"/>
          <p:nvPr/>
        </p:nvSpPr>
        <p:spPr>
          <a:xfrm>
            <a:off x="1891717" y="2973897"/>
            <a:ext cx="5337423" cy="923330"/>
          </a:xfrm>
          <a:prstGeom prst="rect">
            <a:avLst/>
          </a:prstGeom>
          <a:solidFill>
            <a:schemeClr val="accent6">
              <a:lumMod val="20000"/>
              <a:lumOff val="80000"/>
            </a:schemeClr>
          </a:solidFill>
        </p:spPr>
        <p:txBody>
          <a:bodyPr wrap="none" rtlCol="0">
            <a:spAutoFit/>
          </a:bodyPr>
          <a:lstStyle/>
          <a:p>
            <a:r>
              <a:rPr lang="en-US" dirty="0"/>
              <a:t>“C-command”, defined in terms of Merge</a:t>
            </a:r>
          </a:p>
          <a:p>
            <a:r>
              <a:rPr lang="en-US" dirty="0"/>
              <a:t>	A c-commands B</a:t>
            </a:r>
          </a:p>
          <a:p>
            <a:r>
              <a:rPr lang="en-US" dirty="0"/>
              <a:t>	= A is merged with something that contains B.</a:t>
            </a:r>
          </a:p>
        </p:txBody>
      </p:sp>
      <p:sp>
        <p:nvSpPr>
          <p:cNvPr id="4" name="TextBox 3">
            <a:extLst>
              <a:ext uri="{FF2B5EF4-FFF2-40B4-BE49-F238E27FC236}">
                <a16:creationId xmlns:a16="http://schemas.microsoft.com/office/drawing/2014/main" id="{82C12F8F-AF89-5AD9-042F-5206FA51186A}"/>
              </a:ext>
            </a:extLst>
          </p:cNvPr>
          <p:cNvSpPr txBox="1"/>
          <p:nvPr/>
        </p:nvSpPr>
        <p:spPr>
          <a:xfrm>
            <a:off x="1472268" y="4295164"/>
            <a:ext cx="2140330" cy="369332"/>
          </a:xfrm>
          <a:prstGeom prst="rect">
            <a:avLst/>
          </a:prstGeom>
          <a:noFill/>
        </p:spPr>
        <p:txBody>
          <a:bodyPr wrap="none" rtlCol="0">
            <a:spAutoFit/>
          </a:bodyPr>
          <a:lstStyle/>
          <a:p>
            <a:r>
              <a:rPr lang="en-US" dirty="0">
                <a:solidFill>
                  <a:srgbClr val="C00000"/>
                </a:solidFill>
              </a:rPr>
              <a:t>Specific Hypotheses</a:t>
            </a:r>
            <a:r>
              <a:rPr lang="en-US" dirty="0"/>
              <a:t>:</a:t>
            </a:r>
          </a:p>
        </p:txBody>
      </p:sp>
      <p:pic>
        <p:nvPicPr>
          <p:cNvPr id="5" name="Picture 4">
            <a:extLst>
              <a:ext uri="{FF2B5EF4-FFF2-40B4-BE49-F238E27FC236}">
                <a16:creationId xmlns:a16="http://schemas.microsoft.com/office/drawing/2014/main" id="{D442B27B-03DC-9ADB-C4DC-25A162870436}"/>
              </a:ext>
            </a:extLst>
          </p:cNvPr>
          <p:cNvPicPr>
            <a:picLocks noChangeAspect="1"/>
          </p:cNvPicPr>
          <p:nvPr/>
        </p:nvPicPr>
        <p:blipFill>
          <a:blip r:embed="rId2"/>
          <a:srcRect l="174" t="25688" r="6050" b="-3522"/>
          <a:stretch/>
        </p:blipFill>
        <p:spPr>
          <a:xfrm>
            <a:off x="3662932" y="4265802"/>
            <a:ext cx="7529513" cy="1789043"/>
          </a:xfrm>
          <a:prstGeom prst="rect">
            <a:avLst/>
          </a:prstGeom>
        </p:spPr>
      </p:pic>
    </p:spTree>
    <p:extLst>
      <p:ext uri="{BB962C8B-B14F-4D97-AF65-F5344CB8AC3E}">
        <p14:creationId xmlns:p14="http://schemas.microsoft.com/office/powerpoint/2010/main" val="265807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8BAB5C-E227-4C3D-83BF-BB785516B8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4" name="TextBox 3">
            <a:extLst>
              <a:ext uri="{FF2B5EF4-FFF2-40B4-BE49-F238E27FC236}">
                <a16:creationId xmlns:a16="http://schemas.microsoft.com/office/drawing/2014/main" id="{EBD639F0-1CCD-481C-BDAF-B46180D3BFE2}"/>
              </a:ext>
            </a:extLst>
          </p:cNvPr>
          <p:cNvSpPr txBox="1"/>
          <p:nvPr/>
        </p:nvSpPr>
        <p:spPr>
          <a:xfrm>
            <a:off x="627961" y="247613"/>
            <a:ext cx="3837717" cy="369332"/>
          </a:xfrm>
          <a:prstGeom prst="rect">
            <a:avLst/>
          </a:prstGeom>
          <a:solidFill>
            <a:schemeClr val="accent4">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BVA31-75  BVA(more than one N, his)</a:t>
            </a:r>
          </a:p>
        </p:txBody>
      </p:sp>
      <p:pic>
        <p:nvPicPr>
          <p:cNvPr id="6" name="Picture 5">
            <a:extLst>
              <a:ext uri="{FF2B5EF4-FFF2-40B4-BE49-F238E27FC236}">
                <a16:creationId xmlns:a16="http://schemas.microsoft.com/office/drawing/2014/main" id="{A01F1B77-6C94-467A-AFFA-3AF900AE5781}"/>
              </a:ext>
            </a:extLst>
          </p:cNvPr>
          <p:cNvPicPr>
            <a:picLocks noChangeAspect="1"/>
          </p:cNvPicPr>
          <p:nvPr/>
        </p:nvPicPr>
        <p:blipFill rotWithShape="1">
          <a:blip r:embed="rId2">
            <a:extLst>
              <a:ext uri="{28A0092B-C50C-407E-A947-70E740481C1C}">
                <a14:useLocalDpi xmlns:a14="http://schemas.microsoft.com/office/drawing/2010/main" val="0"/>
              </a:ext>
            </a:extLst>
          </a:blip>
          <a:srcRect l="29366" t="2992" r="25902" b="8951"/>
          <a:stretch/>
        </p:blipFill>
        <p:spPr>
          <a:xfrm>
            <a:off x="434286" y="847246"/>
            <a:ext cx="5453349" cy="5453350"/>
          </a:xfrm>
          <a:prstGeom prst="rect">
            <a:avLst/>
          </a:prstGeom>
        </p:spPr>
      </p:pic>
      <p:sp>
        <p:nvSpPr>
          <p:cNvPr id="7" name="Rectangle 6">
            <a:extLst>
              <a:ext uri="{FF2B5EF4-FFF2-40B4-BE49-F238E27FC236}">
                <a16:creationId xmlns:a16="http://schemas.microsoft.com/office/drawing/2014/main" id="{CC0C8ACB-5948-4920-90BE-6FFDD4BDA838}"/>
              </a:ext>
            </a:extLst>
          </p:cNvPr>
          <p:cNvSpPr/>
          <p:nvPr/>
        </p:nvSpPr>
        <p:spPr>
          <a:xfrm>
            <a:off x="7194014" y="1134737"/>
            <a:ext cx="3690651" cy="2952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a:extLst>
              <a:ext uri="{FF2B5EF4-FFF2-40B4-BE49-F238E27FC236}">
                <a16:creationId xmlns:a16="http://schemas.microsoft.com/office/drawing/2014/main" id="{A90CE14C-355B-44BB-86F5-8742529A3722}"/>
              </a:ext>
            </a:extLst>
          </p:cNvPr>
          <p:cNvSpPr/>
          <p:nvPr/>
        </p:nvSpPr>
        <p:spPr>
          <a:xfrm>
            <a:off x="8097398" y="1296050"/>
            <a:ext cx="1894901" cy="16304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9" name="Oval 8">
            <a:extLst>
              <a:ext uri="{FF2B5EF4-FFF2-40B4-BE49-F238E27FC236}">
                <a16:creationId xmlns:a16="http://schemas.microsoft.com/office/drawing/2014/main" id="{919A4170-9857-4D7B-A81A-622A3F09C861}"/>
              </a:ext>
            </a:extLst>
          </p:cNvPr>
          <p:cNvSpPr/>
          <p:nvPr/>
        </p:nvSpPr>
        <p:spPr>
          <a:xfrm>
            <a:off x="7447403" y="2056214"/>
            <a:ext cx="1894901" cy="179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 name="Oval 9">
            <a:extLst>
              <a:ext uri="{FF2B5EF4-FFF2-40B4-BE49-F238E27FC236}">
                <a16:creationId xmlns:a16="http://schemas.microsoft.com/office/drawing/2014/main" id="{BD266911-359A-4A1B-9C76-E794946CE045}"/>
              </a:ext>
            </a:extLst>
          </p:cNvPr>
          <p:cNvSpPr/>
          <p:nvPr/>
        </p:nvSpPr>
        <p:spPr>
          <a:xfrm>
            <a:off x="8604174" y="1957062"/>
            <a:ext cx="1894901" cy="18949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TextBox 10">
            <a:extLst>
              <a:ext uri="{FF2B5EF4-FFF2-40B4-BE49-F238E27FC236}">
                <a16:creationId xmlns:a16="http://schemas.microsoft.com/office/drawing/2014/main" id="{85640B4B-8C7B-417A-A357-238B554C6646}"/>
              </a:ext>
            </a:extLst>
          </p:cNvPr>
          <p:cNvSpPr txBox="1"/>
          <p:nvPr/>
        </p:nvSpPr>
        <p:spPr>
          <a:xfrm>
            <a:off x="8879596" y="1626556"/>
            <a:ext cx="3513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A</a:t>
            </a:r>
          </a:p>
        </p:txBody>
      </p:sp>
      <p:sp>
        <p:nvSpPr>
          <p:cNvPr id="12" name="TextBox 11">
            <a:extLst>
              <a:ext uri="{FF2B5EF4-FFF2-40B4-BE49-F238E27FC236}">
                <a16:creationId xmlns:a16="http://schemas.microsoft.com/office/drawing/2014/main" id="{37926B49-8641-4C17-921B-B8224A03DE0D}"/>
              </a:ext>
            </a:extLst>
          </p:cNvPr>
          <p:cNvSpPr txBox="1"/>
          <p:nvPr/>
        </p:nvSpPr>
        <p:spPr>
          <a:xfrm>
            <a:off x="7976213" y="3220328"/>
            <a:ext cx="3385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a:t>
            </a:r>
          </a:p>
        </p:txBody>
      </p:sp>
      <p:sp>
        <p:nvSpPr>
          <p:cNvPr id="13" name="TextBox 12">
            <a:extLst>
              <a:ext uri="{FF2B5EF4-FFF2-40B4-BE49-F238E27FC236}">
                <a16:creationId xmlns:a16="http://schemas.microsoft.com/office/drawing/2014/main" id="{7FDCEBBC-FE0F-4726-900D-6AE247CC089A}"/>
              </a:ext>
            </a:extLst>
          </p:cNvPr>
          <p:cNvSpPr txBox="1"/>
          <p:nvPr/>
        </p:nvSpPr>
        <p:spPr>
          <a:xfrm>
            <a:off x="9631711" y="3389255"/>
            <a:ext cx="3385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C</a:t>
            </a:r>
          </a:p>
        </p:txBody>
      </p:sp>
      <p:sp>
        <p:nvSpPr>
          <p:cNvPr id="14" name="TextBox 13">
            <a:extLst>
              <a:ext uri="{FF2B5EF4-FFF2-40B4-BE49-F238E27FC236}">
                <a16:creationId xmlns:a16="http://schemas.microsoft.com/office/drawing/2014/main" id="{E91C2DC4-ABB6-487D-BDF2-A116F8AF593B}"/>
              </a:ext>
            </a:extLst>
          </p:cNvPr>
          <p:cNvSpPr txBox="1"/>
          <p:nvPr/>
        </p:nvSpPr>
        <p:spPr>
          <a:xfrm>
            <a:off x="8394853" y="684749"/>
            <a:ext cx="12363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BVA(X, Y)</a:t>
            </a:r>
          </a:p>
        </p:txBody>
      </p:sp>
      <p:sp>
        <p:nvSpPr>
          <p:cNvPr id="15" name="TextBox 14">
            <a:extLst>
              <a:ext uri="{FF2B5EF4-FFF2-40B4-BE49-F238E27FC236}">
                <a16:creationId xmlns:a16="http://schemas.microsoft.com/office/drawing/2014/main" id="{BF81B84C-A41A-4A9C-8C87-AC9E64ACD35F}"/>
              </a:ext>
            </a:extLst>
          </p:cNvPr>
          <p:cNvSpPr txBox="1"/>
          <p:nvPr/>
        </p:nvSpPr>
        <p:spPr>
          <a:xfrm>
            <a:off x="9230974" y="2326394"/>
            <a:ext cx="5052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AC</a:t>
            </a:r>
          </a:p>
        </p:txBody>
      </p:sp>
      <p:sp>
        <p:nvSpPr>
          <p:cNvPr id="16" name="TextBox 15">
            <a:extLst>
              <a:ext uri="{FF2B5EF4-FFF2-40B4-BE49-F238E27FC236}">
                <a16:creationId xmlns:a16="http://schemas.microsoft.com/office/drawing/2014/main" id="{4F32DE5B-C45B-4FCB-98B3-81D567F03E04}"/>
              </a:ext>
            </a:extLst>
          </p:cNvPr>
          <p:cNvSpPr txBox="1"/>
          <p:nvPr/>
        </p:nvSpPr>
        <p:spPr>
          <a:xfrm>
            <a:off x="8274015" y="2205592"/>
            <a:ext cx="5052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AB</a:t>
            </a:r>
          </a:p>
        </p:txBody>
      </p:sp>
      <p:sp>
        <p:nvSpPr>
          <p:cNvPr id="17" name="TextBox 16">
            <a:extLst>
              <a:ext uri="{FF2B5EF4-FFF2-40B4-BE49-F238E27FC236}">
                <a16:creationId xmlns:a16="http://schemas.microsoft.com/office/drawing/2014/main" id="{E11158AC-3700-4110-955A-0E6D36D421A3}"/>
              </a:ext>
            </a:extLst>
          </p:cNvPr>
          <p:cNvSpPr txBox="1"/>
          <p:nvPr/>
        </p:nvSpPr>
        <p:spPr>
          <a:xfrm>
            <a:off x="8752020" y="3025699"/>
            <a:ext cx="4924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BC</a:t>
            </a:r>
          </a:p>
        </p:txBody>
      </p:sp>
      <p:sp>
        <p:nvSpPr>
          <p:cNvPr id="20" name="TextBox 19">
            <a:extLst>
              <a:ext uri="{FF2B5EF4-FFF2-40B4-BE49-F238E27FC236}">
                <a16:creationId xmlns:a16="http://schemas.microsoft.com/office/drawing/2014/main" id="{549162BF-923B-4DEB-954C-14C2D33E022C}"/>
              </a:ext>
            </a:extLst>
          </p:cNvPr>
          <p:cNvSpPr txBox="1"/>
          <p:nvPr/>
        </p:nvSpPr>
        <p:spPr>
          <a:xfrm>
            <a:off x="8668663" y="2535181"/>
            <a:ext cx="6591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ABC</a:t>
            </a:r>
          </a:p>
        </p:txBody>
      </p:sp>
      <p:graphicFrame>
        <p:nvGraphicFramePr>
          <p:cNvPr id="21" name="Object 20">
            <a:extLst>
              <a:ext uri="{FF2B5EF4-FFF2-40B4-BE49-F238E27FC236}">
                <a16:creationId xmlns:a16="http://schemas.microsoft.com/office/drawing/2014/main" id="{7BF99587-B658-4B64-9EDB-32705B95D26B}"/>
              </a:ext>
            </a:extLst>
          </p:cNvPr>
          <p:cNvGraphicFramePr>
            <a:graphicFrameLocks noChangeAspect="1"/>
          </p:cNvGraphicFramePr>
          <p:nvPr/>
        </p:nvGraphicFramePr>
        <p:xfrm>
          <a:off x="7251700" y="4211638"/>
          <a:ext cx="2511425" cy="2255837"/>
        </p:xfrm>
        <a:graphic>
          <a:graphicData uri="http://schemas.openxmlformats.org/presentationml/2006/ole">
            <mc:AlternateContent xmlns:mc="http://schemas.openxmlformats.org/markup-compatibility/2006">
              <mc:Choice xmlns:v="urn:schemas-microsoft-com:vml" Requires="v">
                <p:oleObj name="Worksheet" r:id="rId3" imgW="2057252" imgH="1847719" progId="Excel.Sheet.12">
                  <p:embed/>
                </p:oleObj>
              </mc:Choice>
              <mc:Fallback>
                <p:oleObj name="Worksheet" r:id="rId3" imgW="2057252" imgH="1847719" progId="Excel.Sheet.12">
                  <p:embed/>
                  <p:pic>
                    <p:nvPicPr>
                      <p:cNvPr id="21" name="Object 20">
                        <a:extLst>
                          <a:ext uri="{FF2B5EF4-FFF2-40B4-BE49-F238E27FC236}">
                            <a16:creationId xmlns:a16="http://schemas.microsoft.com/office/drawing/2014/main" id="{7BF99587-B658-4B64-9EDB-32705B95D26B}"/>
                          </a:ext>
                        </a:extLst>
                      </p:cNvPr>
                      <p:cNvPicPr/>
                      <p:nvPr/>
                    </p:nvPicPr>
                    <p:blipFill>
                      <a:blip r:embed="rId4"/>
                      <a:stretch>
                        <a:fillRect/>
                      </a:stretch>
                    </p:blipFill>
                    <p:spPr>
                      <a:xfrm>
                        <a:off x="7251700" y="4211638"/>
                        <a:ext cx="2511425" cy="2255837"/>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4929B166-A060-48E1-A0EB-2D745FEDCBA6}"/>
              </a:ext>
            </a:extLst>
          </p:cNvPr>
          <p:cNvSpPr txBox="1"/>
          <p:nvPr/>
        </p:nvSpPr>
        <p:spPr>
          <a:xfrm>
            <a:off x="627961" y="4211638"/>
            <a:ext cx="1043876" cy="369332"/>
          </a:xfrm>
          <a:prstGeom prst="rect">
            <a:avLst/>
          </a:prstGeom>
          <a:solidFill>
            <a:schemeClr val="accent6">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DR63-19</a:t>
            </a:r>
          </a:p>
        </p:txBody>
      </p:sp>
      <p:sp>
        <p:nvSpPr>
          <p:cNvPr id="18" name="TextBox 17">
            <a:extLst>
              <a:ext uri="{FF2B5EF4-FFF2-40B4-BE49-F238E27FC236}">
                <a16:creationId xmlns:a16="http://schemas.microsoft.com/office/drawing/2014/main" id="{D957D6AE-3B05-4A5D-8049-753D3FA6DB43}"/>
              </a:ext>
            </a:extLst>
          </p:cNvPr>
          <p:cNvSpPr txBox="1"/>
          <p:nvPr/>
        </p:nvSpPr>
        <p:spPr>
          <a:xfrm>
            <a:off x="4465678" y="3629675"/>
            <a:ext cx="1133644" cy="369332"/>
          </a:xfrm>
          <a:prstGeom prst="rect">
            <a:avLst/>
          </a:prstGeom>
          <a:solidFill>
            <a:schemeClr val="accent6">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Coref82-2</a:t>
            </a:r>
          </a:p>
        </p:txBody>
      </p:sp>
      <p:sp>
        <p:nvSpPr>
          <p:cNvPr id="5" name="TextBox 4">
            <a:extLst>
              <a:ext uri="{FF2B5EF4-FFF2-40B4-BE49-F238E27FC236}">
                <a16:creationId xmlns:a16="http://schemas.microsoft.com/office/drawing/2014/main" id="{55C52D18-1374-8805-58BF-268D0CDA497E}"/>
              </a:ext>
            </a:extLst>
          </p:cNvPr>
          <p:cNvSpPr txBox="1"/>
          <p:nvPr/>
        </p:nvSpPr>
        <p:spPr>
          <a:xfrm>
            <a:off x="4163916" y="6424975"/>
            <a:ext cx="6615914" cy="369332"/>
          </a:xfrm>
          <a:prstGeom prst="rect">
            <a:avLst/>
          </a:prstGeom>
          <a:solidFill>
            <a:schemeClr val="accent5">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This is as of 23f, not including results from the subsequent semesters.</a:t>
            </a:r>
          </a:p>
        </p:txBody>
      </p:sp>
    </p:spTree>
    <p:extLst>
      <p:ext uri="{BB962C8B-B14F-4D97-AF65-F5344CB8AC3E}">
        <p14:creationId xmlns:p14="http://schemas.microsoft.com/office/powerpoint/2010/main" val="13710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773849-75BB-4A2F-A968-C22492070F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4" name="TextBox 3">
            <a:extLst>
              <a:ext uri="{FF2B5EF4-FFF2-40B4-BE49-F238E27FC236}">
                <a16:creationId xmlns:a16="http://schemas.microsoft.com/office/drawing/2014/main" id="{DC22519E-3C83-44CD-AC87-88BBFF0AAAF5}"/>
              </a:ext>
            </a:extLst>
          </p:cNvPr>
          <p:cNvSpPr txBox="1"/>
          <p:nvPr/>
        </p:nvSpPr>
        <p:spPr>
          <a:xfrm>
            <a:off x="530320" y="2518426"/>
            <a:ext cx="97380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By the way, it does not seem to make much of a difference at all whether we only consider native speakers of English or include non-native speakers </a:t>
            </a:r>
            <a:r>
              <a:rPr lang="en-US" sz="2400" dirty="0">
                <a:solidFill>
                  <a:prstClr val="black"/>
                </a:solidFill>
                <a:latin typeface="Times New Roman"/>
              </a:rPr>
              <a:t>if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we focus on the middle intersection.</a:t>
            </a:r>
          </a:p>
        </p:txBody>
      </p:sp>
    </p:spTree>
    <p:extLst>
      <p:ext uri="{BB962C8B-B14F-4D97-AF65-F5344CB8AC3E}">
        <p14:creationId xmlns:p14="http://schemas.microsoft.com/office/powerpoint/2010/main" val="957710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8BAB5C-E227-4C3D-83BF-BB785516B8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4" name="TextBox 3">
            <a:extLst>
              <a:ext uri="{FF2B5EF4-FFF2-40B4-BE49-F238E27FC236}">
                <a16:creationId xmlns:a16="http://schemas.microsoft.com/office/drawing/2014/main" id="{EBD639F0-1CCD-481C-BDAF-B46180D3BFE2}"/>
              </a:ext>
            </a:extLst>
          </p:cNvPr>
          <p:cNvSpPr txBox="1"/>
          <p:nvPr/>
        </p:nvSpPr>
        <p:spPr>
          <a:xfrm>
            <a:off x="627961" y="247613"/>
            <a:ext cx="8888780" cy="461665"/>
          </a:xfrm>
          <a:prstGeom prst="rect">
            <a:avLst/>
          </a:prstGeom>
          <a:solidFill>
            <a:schemeClr val="accent4">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BVA31-75  BVA(more than one N, his), </a:t>
            </a:r>
            <a:r>
              <a:rPr kumimoji="0" lang="en-US" sz="2400" b="0" i="0" u="none" strike="noStrike" kern="1200" cap="none" spc="0" normalizeH="0" baseline="0" noProof="0" dirty="0">
                <a:ln>
                  <a:noFill/>
                </a:ln>
                <a:solidFill>
                  <a:srgbClr val="FF0000"/>
                </a:solidFill>
                <a:effectLst/>
                <a:uLnTx/>
                <a:uFillTx/>
                <a:latin typeface="Times New Roman"/>
                <a:ea typeface="+mn-ea"/>
                <a:cs typeface="+mn-cs"/>
              </a:rPr>
              <a:t>non-native speakers of English included</a:t>
            </a:r>
            <a:endParaRPr kumimoji="0" lang="en-US" sz="1800" b="0"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7" name="Rectangle 6">
            <a:extLst>
              <a:ext uri="{FF2B5EF4-FFF2-40B4-BE49-F238E27FC236}">
                <a16:creationId xmlns:a16="http://schemas.microsoft.com/office/drawing/2014/main" id="{CC0C8ACB-5948-4920-90BE-6FFDD4BDA838}"/>
              </a:ext>
            </a:extLst>
          </p:cNvPr>
          <p:cNvSpPr/>
          <p:nvPr/>
        </p:nvSpPr>
        <p:spPr>
          <a:xfrm>
            <a:off x="7194014" y="1134737"/>
            <a:ext cx="3690651" cy="2952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a:extLst>
              <a:ext uri="{FF2B5EF4-FFF2-40B4-BE49-F238E27FC236}">
                <a16:creationId xmlns:a16="http://schemas.microsoft.com/office/drawing/2014/main" id="{A90CE14C-355B-44BB-86F5-8742529A3722}"/>
              </a:ext>
            </a:extLst>
          </p:cNvPr>
          <p:cNvSpPr/>
          <p:nvPr/>
        </p:nvSpPr>
        <p:spPr>
          <a:xfrm>
            <a:off x="8097398" y="1296050"/>
            <a:ext cx="1894901" cy="16304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9" name="Oval 8">
            <a:extLst>
              <a:ext uri="{FF2B5EF4-FFF2-40B4-BE49-F238E27FC236}">
                <a16:creationId xmlns:a16="http://schemas.microsoft.com/office/drawing/2014/main" id="{919A4170-9857-4D7B-A81A-622A3F09C861}"/>
              </a:ext>
            </a:extLst>
          </p:cNvPr>
          <p:cNvSpPr/>
          <p:nvPr/>
        </p:nvSpPr>
        <p:spPr>
          <a:xfrm>
            <a:off x="7447403" y="2056214"/>
            <a:ext cx="1894901" cy="179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 name="Oval 9">
            <a:extLst>
              <a:ext uri="{FF2B5EF4-FFF2-40B4-BE49-F238E27FC236}">
                <a16:creationId xmlns:a16="http://schemas.microsoft.com/office/drawing/2014/main" id="{BD266911-359A-4A1B-9C76-E794946CE045}"/>
              </a:ext>
            </a:extLst>
          </p:cNvPr>
          <p:cNvSpPr/>
          <p:nvPr/>
        </p:nvSpPr>
        <p:spPr>
          <a:xfrm>
            <a:off x="8604174" y="1957062"/>
            <a:ext cx="1894901" cy="18949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TextBox 10">
            <a:extLst>
              <a:ext uri="{FF2B5EF4-FFF2-40B4-BE49-F238E27FC236}">
                <a16:creationId xmlns:a16="http://schemas.microsoft.com/office/drawing/2014/main" id="{85640B4B-8C7B-417A-A357-238B554C6646}"/>
              </a:ext>
            </a:extLst>
          </p:cNvPr>
          <p:cNvSpPr txBox="1"/>
          <p:nvPr/>
        </p:nvSpPr>
        <p:spPr>
          <a:xfrm>
            <a:off x="8879596" y="1626556"/>
            <a:ext cx="3513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A</a:t>
            </a:r>
          </a:p>
        </p:txBody>
      </p:sp>
      <p:sp>
        <p:nvSpPr>
          <p:cNvPr id="12" name="TextBox 11">
            <a:extLst>
              <a:ext uri="{FF2B5EF4-FFF2-40B4-BE49-F238E27FC236}">
                <a16:creationId xmlns:a16="http://schemas.microsoft.com/office/drawing/2014/main" id="{37926B49-8641-4C17-921B-B8224A03DE0D}"/>
              </a:ext>
            </a:extLst>
          </p:cNvPr>
          <p:cNvSpPr txBox="1"/>
          <p:nvPr/>
        </p:nvSpPr>
        <p:spPr>
          <a:xfrm>
            <a:off x="7976213" y="3220328"/>
            <a:ext cx="3385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a:t>
            </a:r>
          </a:p>
        </p:txBody>
      </p:sp>
      <p:sp>
        <p:nvSpPr>
          <p:cNvPr id="13" name="TextBox 12">
            <a:extLst>
              <a:ext uri="{FF2B5EF4-FFF2-40B4-BE49-F238E27FC236}">
                <a16:creationId xmlns:a16="http://schemas.microsoft.com/office/drawing/2014/main" id="{7FDCEBBC-FE0F-4726-900D-6AE247CC089A}"/>
              </a:ext>
            </a:extLst>
          </p:cNvPr>
          <p:cNvSpPr txBox="1"/>
          <p:nvPr/>
        </p:nvSpPr>
        <p:spPr>
          <a:xfrm>
            <a:off x="9631711" y="3389255"/>
            <a:ext cx="3385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C</a:t>
            </a:r>
          </a:p>
        </p:txBody>
      </p:sp>
      <p:sp>
        <p:nvSpPr>
          <p:cNvPr id="14" name="TextBox 13">
            <a:extLst>
              <a:ext uri="{FF2B5EF4-FFF2-40B4-BE49-F238E27FC236}">
                <a16:creationId xmlns:a16="http://schemas.microsoft.com/office/drawing/2014/main" id="{E91C2DC4-ABB6-487D-BDF2-A116F8AF593B}"/>
              </a:ext>
            </a:extLst>
          </p:cNvPr>
          <p:cNvSpPr txBox="1"/>
          <p:nvPr/>
        </p:nvSpPr>
        <p:spPr>
          <a:xfrm>
            <a:off x="8394853" y="684749"/>
            <a:ext cx="12363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BVA(X, Y)</a:t>
            </a:r>
          </a:p>
        </p:txBody>
      </p:sp>
      <p:sp>
        <p:nvSpPr>
          <p:cNvPr id="15" name="TextBox 14">
            <a:extLst>
              <a:ext uri="{FF2B5EF4-FFF2-40B4-BE49-F238E27FC236}">
                <a16:creationId xmlns:a16="http://schemas.microsoft.com/office/drawing/2014/main" id="{BF81B84C-A41A-4A9C-8C87-AC9E64ACD35F}"/>
              </a:ext>
            </a:extLst>
          </p:cNvPr>
          <p:cNvSpPr txBox="1"/>
          <p:nvPr/>
        </p:nvSpPr>
        <p:spPr>
          <a:xfrm>
            <a:off x="9230974" y="2326394"/>
            <a:ext cx="5052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AC</a:t>
            </a:r>
          </a:p>
        </p:txBody>
      </p:sp>
      <p:sp>
        <p:nvSpPr>
          <p:cNvPr id="16" name="TextBox 15">
            <a:extLst>
              <a:ext uri="{FF2B5EF4-FFF2-40B4-BE49-F238E27FC236}">
                <a16:creationId xmlns:a16="http://schemas.microsoft.com/office/drawing/2014/main" id="{4F32DE5B-C45B-4FCB-98B3-81D567F03E04}"/>
              </a:ext>
            </a:extLst>
          </p:cNvPr>
          <p:cNvSpPr txBox="1"/>
          <p:nvPr/>
        </p:nvSpPr>
        <p:spPr>
          <a:xfrm>
            <a:off x="8274015" y="2205592"/>
            <a:ext cx="5052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AB</a:t>
            </a:r>
          </a:p>
        </p:txBody>
      </p:sp>
      <p:sp>
        <p:nvSpPr>
          <p:cNvPr id="17" name="TextBox 16">
            <a:extLst>
              <a:ext uri="{FF2B5EF4-FFF2-40B4-BE49-F238E27FC236}">
                <a16:creationId xmlns:a16="http://schemas.microsoft.com/office/drawing/2014/main" id="{E11158AC-3700-4110-955A-0E6D36D421A3}"/>
              </a:ext>
            </a:extLst>
          </p:cNvPr>
          <p:cNvSpPr txBox="1"/>
          <p:nvPr/>
        </p:nvSpPr>
        <p:spPr>
          <a:xfrm>
            <a:off x="8752020" y="3025699"/>
            <a:ext cx="4924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BC</a:t>
            </a:r>
          </a:p>
        </p:txBody>
      </p:sp>
      <p:sp>
        <p:nvSpPr>
          <p:cNvPr id="20" name="TextBox 19">
            <a:extLst>
              <a:ext uri="{FF2B5EF4-FFF2-40B4-BE49-F238E27FC236}">
                <a16:creationId xmlns:a16="http://schemas.microsoft.com/office/drawing/2014/main" id="{549162BF-923B-4DEB-954C-14C2D33E022C}"/>
              </a:ext>
            </a:extLst>
          </p:cNvPr>
          <p:cNvSpPr txBox="1"/>
          <p:nvPr/>
        </p:nvSpPr>
        <p:spPr>
          <a:xfrm>
            <a:off x="8668663" y="2535181"/>
            <a:ext cx="6591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ABC</a:t>
            </a:r>
          </a:p>
        </p:txBody>
      </p:sp>
      <p:pic>
        <p:nvPicPr>
          <p:cNvPr id="5" name="Picture 4">
            <a:extLst>
              <a:ext uri="{FF2B5EF4-FFF2-40B4-BE49-F238E27FC236}">
                <a16:creationId xmlns:a16="http://schemas.microsoft.com/office/drawing/2014/main" id="{FF0F262E-5837-4898-B17C-EFFA5FF48EDB}"/>
              </a:ext>
            </a:extLst>
          </p:cNvPr>
          <p:cNvPicPr>
            <a:picLocks noChangeAspect="1"/>
          </p:cNvPicPr>
          <p:nvPr/>
        </p:nvPicPr>
        <p:blipFill rotWithShape="1">
          <a:blip r:embed="rId2">
            <a:extLst>
              <a:ext uri="{28A0092B-C50C-407E-A947-70E740481C1C}">
                <a14:useLocalDpi xmlns:a14="http://schemas.microsoft.com/office/drawing/2010/main" val="0"/>
              </a:ext>
            </a:extLst>
          </a:blip>
          <a:srcRect l="28213" t="3170" r="25335" b="8596"/>
          <a:stretch/>
        </p:blipFill>
        <p:spPr>
          <a:xfrm>
            <a:off x="206571" y="891984"/>
            <a:ext cx="5662920" cy="5464366"/>
          </a:xfrm>
          <a:prstGeom prst="rect">
            <a:avLst/>
          </a:prstGeom>
        </p:spPr>
      </p:pic>
      <p:graphicFrame>
        <p:nvGraphicFramePr>
          <p:cNvPr id="18" name="Object 17">
            <a:extLst>
              <a:ext uri="{FF2B5EF4-FFF2-40B4-BE49-F238E27FC236}">
                <a16:creationId xmlns:a16="http://schemas.microsoft.com/office/drawing/2014/main" id="{12E89F90-58A7-44E1-9BEF-DAAF27723C93}"/>
              </a:ext>
            </a:extLst>
          </p:cNvPr>
          <p:cNvGraphicFramePr>
            <a:graphicFrameLocks noChangeAspect="1"/>
          </p:cNvGraphicFramePr>
          <p:nvPr/>
        </p:nvGraphicFramePr>
        <p:xfrm>
          <a:off x="7329400" y="4224141"/>
          <a:ext cx="2471588" cy="2497334"/>
        </p:xfrm>
        <a:graphic>
          <a:graphicData uri="http://schemas.openxmlformats.org/presentationml/2006/ole">
            <mc:AlternateContent xmlns:mc="http://schemas.openxmlformats.org/markup-compatibility/2006">
              <mc:Choice xmlns:v="urn:schemas-microsoft-com:vml" Requires="v">
                <p:oleObj name="Worksheet" r:id="rId3" imgW="1828800" imgH="1847719" progId="Excel.Sheet.12">
                  <p:embed/>
                </p:oleObj>
              </mc:Choice>
              <mc:Fallback>
                <p:oleObj name="Worksheet" r:id="rId3" imgW="1828800" imgH="1847719" progId="Excel.Sheet.12">
                  <p:embed/>
                  <p:pic>
                    <p:nvPicPr>
                      <p:cNvPr id="18" name="Object 17">
                        <a:extLst>
                          <a:ext uri="{FF2B5EF4-FFF2-40B4-BE49-F238E27FC236}">
                            <a16:creationId xmlns:a16="http://schemas.microsoft.com/office/drawing/2014/main" id="{12E89F90-58A7-44E1-9BEF-DAAF27723C93}"/>
                          </a:ext>
                        </a:extLst>
                      </p:cNvPr>
                      <p:cNvPicPr/>
                      <p:nvPr/>
                    </p:nvPicPr>
                    <p:blipFill>
                      <a:blip r:embed="rId4"/>
                      <a:stretch>
                        <a:fillRect/>
                      </a:stretch>
                    </p:blipFill>
                    <p:spPr>
                      <a:xfrm>
                        <a:off x="7329400" y="4224141"/>
                        <a:ext cx="2471588" cy="2497334"/>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6D36D81F-C260-EBE8-0B87-8487B9691C25}"/>
              </a:ext>
            </a:extLst>
          </p:cNvPr>
          <p:cNvSpPr txBox="1"/>
          <p:nvPr/>
        </p:nvSpPr>
        <p:spPr>
          <a:xfrm>
            <a:off x="578100" y="6314878"/>
            <a:ext cx="6615914" cy="369332"/>
          </a:xfrm>
          <a:prstGeom prst="rect">
            <a:avLst/>
          </a:prstGeom>
          <a:solidFill>
            <a:schemeClr val="accent5">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This is as of 23f, not including results from </a:t>
            </a:r>
            <a:r>
              <a:rPr lang="en-US" dirty="0">
                <a:solidFill>
                  <a:prstClr val="black"/>
                </a:solidFill>
                <a:latin typeface="Times New Roman"/>
              </a:rPr>
              <a:t>the subsequent semesters</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a:t>
            </a:r>
          </a:p>
        </p:txBody>
      </p:sp>
    </p:spTree>
    <p:extLst>
      <p:ext uri="{BB962C8B-B14F-4D97-AF65-F5344CB8AC3E}">
        <p14:creationId xmlns:p14="http://schemas.microsoft.com/office/powerpoint/2010/main" val="247405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8BAB5C-E227-4C3D-83BF-BB785516B8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4" name="TextBox 3">
            <a:extLst>
              <a:ext uri="{FF2B5EF4-FFF2-40B4-BE49-F238E27FC236}">
                <a16:creationId xmlns:a16="http://schemas.microsoft.com/office/drawing/2014/main" id="{EBD639F0-1CCD-481C-BDAF-B46180D3BFE2}"/>
              </a:ext>
            </a:extLst>
          </p:cNvPr>
          <p:cNvSpPr txBox="1"/>
          <p:nvPr/>
        </p:nvSpPr>
        <p:spPr>
          <a:xfrm>
            <a:off x="627961" y="247613"/>
            <a:ext cx="3837717" cy="369332"/>
          </a:xfrm>
          <a:prstGeom prst="rect">
            <a:avLst/>
          </a:prstGeom>
          <a:solidFill>
            <a:schemeClr val="accent4">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BVA31-75  BVA(more than one N, his)</a:t>
            </a:r>
          </a:p>
        </p:txBody>
      </p:sp>
      <p:pic>
        <p:nvPicPr>
          <p:cNvPr id="6" name="Picture 5">
            <a:extLst>
              <a:ext uri="{FF2B5EF4-FFF2-40B4-BE49-F238E27FC236}">
                <a16:creationId xmlns:a16="http://schemas.microsoft.com/office/drawing/2014/main" id="{A01F1B77-6C94-467A-AFFA-3AF900AE5781}"/>
              </a:ext>
            </a:extLst>
          </p:cNvPr>
          <p:cNvPicPr>
            <a:picLocks noChangeAspect="1"/>
          </p:cNvPicPr>
          <p:nvPr/>
        </p:nvPicPr>
        <p:blipFill rotWithShape="1">
          <a:blip r:embed="rId2">
            <a:extLst>
              <a:ext uri="{28A0092B-C50C-407E-A947-70E740481C1C}">
                <a14:useLocalDpi xmlns:a14="http://schemas.microsoft.com/office/drawing/2010/main" val="0"/>
              </a:ext>
            </a:extLst>
          </a:blip>
          <a:srcRect l="29366" t="2992" r="25902" b="8951"/>
          <a:stretch/>
        </p:blipFill>
        <p:spPr>
          <a:xfrm>
            <a:off x="437679" y="750685"/>
            <a:ext cx="3982391" cy="3982392"/>
          </a:xfrm>
          <a:prstGeom prst="rect">
            <a:avLst/>
          </a:prstGeom>
        </p:spPr>
      </p:pic>
      <p:graphicFrame>
        <p:nvGraphicFramePr>
          <p:cNvPr id="21" name="Object 20">
            <a:extLst>
              <a:ext uri="{FF2B5EF4-FFF2-40B4-BE49-F238E27FC236}">
                <a16:creationId xmlns:a16="http://schemas.microsoft.com/office/drawing/2014/main" id="{7BF99587-B658-4B64-9EDB-32705B95D26B}"/>
              </a:ext>
            </a:extLst>
          </p:cNvPr>
          <p:cNvGraphicFramePr>
            <a:graphicFrameLocks noChangeAspect="1"/>
          </p:cNvGraphicFramePr>
          <p:nvPr/>
        </p:nvGraphicFramePr>
        <p:xfrm>
          <a:off x="957899" y="4767453"/>
          <a:ext cx="2511425" cy="1956608"/>
        </p:xfrm>
        <a:graphic>
          <a:graphicData uri="http://schemas.openxmlformats.org/presentationml/2006/ole">
            <mc:AlternateContent xmlns:mc="http://schemas.openxmlformats.org/markup-compatibility/2006">
              <mc:Choice xmlns:v="urn:schemas-microsoft-com:vml" Requires="v">
                <p:oleObj name="Worksheet" r:id="rId3" imgW="2057252" imgH="1847719" progId="Excel.Sheet.12">
                  <p:embed/>
                </p:oleObj>
              </mc:Choice>
              <mc:Fallback>
                <p:oleObj name="Worksheet" r:id="rId3" imgW="2057252" imgH="1847719" progId="Excel.Sheet.12">
                  <p:embed/>
                  <p:pic>
                    <p:nvPicPr>
                      <p:cNvPr id="21" name="Object 20">
                        <a:extLst>
                          <a:ext uri="{FF2B5EF4-FFF2-40B4-BE49-F238E27FC236}">
                            <a16:creationId xmlns:a16="http://schemas.microsoft.com/office/drawing/2014/main" id="{7BF99587-B658-4B64-9EDB-32705B95D26B}"/>
                          </a:ext>
                        </a:extLst>
                      </p:cNvPr>
                      <p:cNvPicPr/>
                      <p:nvPr/>
                    </p:nvPicPr>
                    <p:blipFill>
                      <a:blip r:embed="rId4"/>
                      <a:stretch>
                        <a:fillRect/>
                      </a:stretch>
                    </p:blipFill>
                    <p:spPr>
                      <a:xfrm>
                        <a:off x="957899" y="4767453"/>
                        <a:ext cx="2511425" cy="195660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4929B166-A060-48E1-A0EB-2D745FEDCBA6}"/>
              </a:ext>
            </a:extLst>
          </p:cNvPr>
          <p:cNvSpPr txBox="1"/>
          <p:nvPr/>
        </p:nvSpPr>
        <p:spPr>
          <a:xfrm>
            <a:off x="263459" y="2841033"/>
            <a:ext cx="1043876" cy="369332"/>
          </a:xfrm>
          <a:prstGeom prst="rect">
            <a:avLst/>
          </a:prstGeom>
          <a:solidFill>
            <a:schemeClr val="accent6">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DR63-19</a:t>
            </a:r>
          </a:p>
        </p:txBody>
      </p:sp>
      <p:sp>
        <p:nvSpPr>
          <p:cNvPr id="18" name="TextBox 17">
            <a:extLst>
              <a:ext uri="{FF2B5EF4-FFF2-40B4-BE49-F238E27FC236}">
                <a16:creationId xmlns:a16="http://schemas.microsoft.com/office/drawing/2014/main" id="{D957D6AE-3B05-4A5D-8049-753D3FA6DB43}"/>
              </a:ext>
            </a:extLst>
          </p:cNvPr>
          <p:cNvSpPr txBox="1"/>
          <p:nvPr/>
        </p:nvSpPr>
        <p:spPr>
          <a:xfrm>
            <a:off x="3341730" y="2741881"/>
            <a:ext cx="1133644" cy="369332"/>
          </a:xfrm>
          <a:prstGeom prst="rect">
            <a:avLst/>
          </a:prstGeom>
          <a:solidFill>
            <a:schemeClr val="accent6">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Coref82-2</a:t>
            </a:r>
          </a:p>
        </p:txBody>
      </p:sp>
      <p:pic>
        <p:nvPicPr>
          <p:cNvPr id="22" name="Picture 21">
            <a:extLst>
              <a:ext uri="{FF2B5EF4-FFF2-40B4-BE49-F238E27FC236}">
                <a16:creationId xmlns:a16="http://schemas.microsoft.com/office/drawing/2014/main" id="{CF7667AF-9C09-4E7B-A3DF-7C1E55236C75}"/>
              </a:ext>
            </a:extLst>
          </p:cNvPr>
          <p:cNvPicPr>
            <a:picLocks noChangeAspect="1"/>
          </p:cNvPicPr>
          <p:nvPr/>
        </p:nvPicPr>
        <p:blipFill rotWithShape="1">
          <a:blip r:embed="rId5">
            <a:extLst>
              <a:ext uri="{28A0092B-C50C-407E-A947-70E740481C1C}">
                <a14:useLocalDpi xmlns:a14="http://schemas.microsoft.com/office/drawing/2010/main" val="0"/>
              </a:ext>
            </a:extLst>
          </a:blip>
          <a:srcRect l="28213" t="3170" r="25335" b="8596"/>
          <a:stretch/>
        </p:blipFill>
        <p:spPr>
          <a:xfrm>
            <a:off x="5881508" y="135206"/>
            <a:ext cx="4469123" cy="4312426"/>
          </a:xfrm>
          <a:prstGeom prst="rect">
            <a:avLst/>
          </a:prstGeom>
        </p:spPr>
      </p:pic>
      <p:graphicFrame>
        <p:nvGraphicFramePr>
          <p:cNvPr id="23" name="Object 22">
            <a:extLst>
              <a:ext uri="{FF2B5EF4-FFF2-40B4-BE49-F238E27FC236}">
                <a16:creationId xmlns:a16="http://schemas.microsoft.com/office/drawing/2014/main" id="{E87AE45B-B040-447A-9EDE-E130FCA9B8DA}"/>
              </a:ext>
            </a:extLst>
          </p:cNvPr>
          <p:cNvGraphicFramePr>
            <a:graphicFrameLocks noChangeAspect="1"/>
          </p:cNvGraphicFramePr>
          <p:nvPr/>
        </p:nvGraphicFramePr>
        <p:xfrm>
          <a:off x="7117238" y="4445000"/>
          <a:ext cx="2253006" cy="2276475"/>
        </p:xfrm>
        <a:graphic>
          <a:graphicData uri="http://schemas.openxmlformats.org/presentationml/2006/ole">
            <mc:AlternateContent xmlns:mc="http://schemas.openxmlformats.org/markup-compatibility/2006">
              <mc:Choice xmlns:v="urn:schemas-microsoft-com:vml" Requires="v">
                <p:oleObj name="Worksheet" r:id="rId6" imgW="1828800" imgH="1847719" progId="Excel.Sheet.12">
                  <p:embed/>
                </p:oleObj>
              </mc:Choice>
              <mc:Fallback>
                <p:oleObj name="Worksheet" r:id="rId6" imgW="1828800" imgH="1847719" progId="Excel.Sheet.12">
                  <p:embed/>
                  <p:pic>
                    <p:nvPicPr>
                      <p:cNvPr id="23" name="Object 22">
                        <a:extLst>
                          <a:ext uri="{FF2B5EF4-FFF2-40B4-BE49-F238E27FC236}">
                            <a16:creationId xmlns:a16="http://schemas.microsoft.com/office/drawing/2014/main" id="{E87AE45B-B040-447A-9EDE-E130FCA9B8DA}"/>
                          </a:ext>
                        </a:extLst>
                      </p:cNvPr>
                      <p:cNvPicPr/>
                      <p:nvPr/>
                    </p:nvPicPr>
                    <p:blipFill>
                      <a:blip r:embed="rId7"/>
                      <a:stretch>
                        <a:fillRect/>
                      </a:stretch>
                    </p:blipFill>
                    <p:spPr>
                      <a:xfrm>
                        <a:off x="7117238" y="4445000"/>
                        <a:ext cx="2253006" cy="2276475"/>
                      </a:xfrm>
                      <a:prstGeom prst="rect">
                        <a:avLst/>
                      </a:prstGeom>
                    </p:spPr>
                  </p:pic>
                </p:oleObj>
              </mc:Fallback>
            </mc:AlternateContent>
          </a:graphicData>
        </a:graphic>
      </p:graphicFrame>
      <mc:AlternateContent xmlns:mc="http://schemas.openxmlformats.org/markup-compatibility/2006" xmlns:p14="http://schemas.microsoft.com/office/powerpoint/2010/main" xmlns:aink="http://schemas.microsoft.com/office/drawing/2016/ink">
        <mc:Choice Requires="p14 aink">
          <p:contentPart p14:bwMode="auto" r:id="rId8">
            <p14:nvContentPartPr>
              <p14:cNvPr id="5" name="Ink 4">
                <a:extLst>
                  <a:ext uri="{FF2B5EF4-FFF2-40B4-BE49-F238E27FC236}">
                    <a16:creationId xmlns:a16="http://schemas.microsoft.com/office/drawing/2014/main" id="{4F4F0A8A-C40D-470C-53B8-9E75C2DBDC23}"/>
                  </a:ext>
                </a:extLst>
              </p14:cNvPr>
              <p14:cNvContentPartPr/>
              <p14:nvPr/>
            </p14:nvContentPartPr>
            <p14:xfrm>
              <a:off x="2617965" y="697402"/>
              <a:ext cx="1145520" cy="410400"/>
            </p14:xfrm>
          </p:contentPart>
        </mc:Choice>
        <mc:Fallback xmlns="">
          <p:pic>
            <p:nvPicPr>
              <p:cNvPr id="5" name="Ink 4">
                <a:extLst>
                  <a:ext uri="{FF2B5EF4-FFF2-40B4-BE49-F238E27FC236}">
                    <a16:creationId xmlns:a16="http://schemas.microsoft.com/office/drawing/2014/main" id="{4F4F0A8A-C40D-470C-53B8-9E75C2DBDC23}"/>
                  </a:ext>
                </a:extLst>
              </p:cNvPr>
              <p:cNvPicPr/>
              <p:nvPr/>
            </p:nvPicPr>
            <p:blipFill>
              <a:blip r:embed="rId9"/>
              <a:stretch>
                <a:fillRect/>
              </a:stretch>
            </p:blipFill>
            <p:spPr>
              <a:xfrm>
                <a:off x="2582325" y="661402"/>
                <a:ext cx="1217160" cy="482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7" name="Ink 6">
                <a:extLst>
                  <a:ext uri="{FF2B5EF4-FFF2-40B4-BE49-F238E27FC236}">
                    <a16:creationId xmlns:a16="http://schemas.microsoft.com/office/drawing/2014/main" id="{A7F59C51-EBB5-9DD7-132A-0D6F927E9431}"/>
                  </a:ext>
                </a:extLst>
              </p14:cNvPr>
              <p14:cNvContentPartPr/>
              <p14:nvPr/>
            </p14:nvContentPartPr>
            <p14:xfrm>
              <a:off x="8233965" y="70282"/>
              <a:ext cx="1356480" cy="387720"/>
            </p14:xfrm>
          </p:contentPart>
        </mc:Choice>
        <mc:Fallback xmlns="">
          <p:pic>
            <p:nvPicPr>
              <p:cNvPr id="7" name="Ink 6">
                <a:extLst>
                  <a:ext uri="{FF2B5EF4-FFF2-40B4-BE49-F238E27FC236}">
                    <a16:creationId xmlns:a16="http://schemas.microsoft.com/office/drawing/2014/main" id="{A7F59C51-EBB5-9DD7-132A-0D6F927E9431}"/>
                  </a:ext>
                </a:extLst>
              </p:cNvPr>
              <p:cNvPicPr/>
              <p:nvPr/>
            </p:nvPicPr>
            <p:blipFill>
              <a:blip r:embed="rId11"/>
              <a:stretch>
                <a:fillRect/>
              </a:stretch>
            </p:blipFill>
            <p:spPr>
              <a:xfrm>
                <a:off x="8197965" y="34282"/>
                <a:ext cx="1428120" cy="459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8" name="Ink 7">
                <a:extLst>
                  <a:ext uri="{FF2B5EF4-FFF2-40B4-BE49-F238E27FC236}">
                    <a16:creationId xmlns:a16="http://schemas.microsoft.com/office/drawing/2014/main" id="{8E301184-C3DD-C73E-B906-D58D649543F0}"/>
                  </a:ext>
                </a:extLst>
              </p14:cNvPr>
              <p14:cNvContentPartPr/>
              <p14:nvPr/>
            </p14:nvContentPartPr>
            <p14:xfrm>
              <a:off x="657770" y="4988570"/>
              <a:ext cx="3009240" cy="249480"/>
            </p14:xfrm>
          </p:contentPart>
        </mc:Choice>
        <mc:Fallback xmlns="">
          <p:pic>
            <p:nvPicPr>
              <p:cNvPr id="8" name="Ink 7">
                <a:extLst>
                  <a:ext uri="{FF2B5EF4-FFF2-40B4-BE49-F238E27FC236}">
                    <a16:creationId xmlns:a16="http://schemas.microsoft.com/office/drawing/2014/main" id="{8E301184-C3DD-C73E-B906-D58D649543F0}"/>
                  </a:ext>
                </a:extLst>
              </p:cNvPr>
              <p:cNvPicPr/>
              <p:nvPr/>
            </p:nvPicPr>
            <p:blipFill>
              <a:blip r:embed="rId13"/>
              <a:stretch>
                <a:fillRect/>
              </a:stretch>
            </p:blipFill>
            <p:spPr>
              <a:xfrm>
                <a:off x="639770" y="4970930"/>
                <a:ext cx="3044880" cy="285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9" name="Ink 8">
                <a:extLst>
                  <a:ext uri="{FF2B5EF4-FFF2-40B4-BE49-F238E27FC236}">
                    <a16:creationId xmlns:a16="http://schemas.microsoft.com/office/drawing/2014/main" id="{286E4C83-7319-5556-4753-44DA0EABA00E}"/>
                  </a:ext>
                </a:extLst>
              </p14:cNvPr>
              <p14:cNvContentPartPr/>
              <p14:nvPr/>
            </p14:nvContentPartPr>
            <p14:xfrm>
              <a:off x="6720530" y="4625330"/>
              <a:ext cx="2762640" cy="387000"/>
            </p14:xfrm>
          </p:contentPart>
        </mc:Choice>
        <mc:Fallback xmlns="">
          <p:pic>
            <p:nvPicPr>
              <p:cNvPr id="9" name="Ink 8">
                <a:extLst>
                  <a:ext uri="{FF2B5EF4-FFF2-40B4-BE49-F238E27FC236}">
                    <a16:creationId xmlns:a16="http://schemas.microsoft.com/office/drawing/2014/main" id="{286E4C83-7319-5556-4753-44DA0EABA00E}"/>
                  </a:ext>
                </a:extLst>
              </p:cNvPr>
              <p:cNvPicPr/>
              <p:nvPr/>
            </p:nvPicPr>
            <p:blipFill>
              <a:blip r:embed="rId15"/>
              <a:stretch>
                <a:fillRect/>
              </a:stretch>
            </p:blipFill>
            <p:spPr>
              <a:xfrm>
                <a:off x="6702530" y="4607690"/>
                <a:ext cx="2798280" cy="422640"/>
              </a:xfrm>
              <a:prstGeom prst="rect">
                <a:avLst/>
              </a:prstGeom>
            </p:spPr>
          </p:pic>
        </mc:Fallback>
      </mc:AlternateContent>
    </p:spTree>
    <p:extLst>
      <p:ext uri="{BB962C8B-B14F-4D97-AF65-F5344CB8AC3E}">
        <p14:creationId xmlns:p14="http://schemas.microsoft.com/office/powerpoint/2010/main" val="1901021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AF2F5985-82C1-4F79-A9FD-13C672459515}"/>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This is not surprising, given that we are investigating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universal</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aspects of the language faculty!</a:t>
            </a:r>
          </a:p>
        </p:txBody>
      </p:sp>
      <p:sp>
        <p:nvSpPr>
          <p:cNvPr id="2" name="Slide Number Placeholder 1">
            <a:extLst>
              <a:ext uri="{FF2B5EF4-FFF2-40B4-BE49-F238E27FC236}">
                <a16:creationId xmlns:a16="http://schemas.microsoft.com/office/drawing/2014/main" id="{B2DDD895-EC2E-4442-85EA-E21156461E25}"/>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0403D82-DF55-465F-90B0-7B8D412CEFD1}" type="slidenum">
              <a:rPr kumimoji="0" lang="en-US" sz="1100" b="0" i="0" u="none" strike="noStrike" kern="1200" cap="none" spc="0" normalizeH="0" baseline="0" noProof="0">
                <a:ln>
                  <a:noFill/>
                </a:ln>
                <a:solidFill>
                  <a:prstClr val="black">
                    <a:lumMod val="50000"/>
                    <a:lumOff val="50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44</a:t>
            </a:fld>
            <a:endParaRPr kumimoji="0" lang="en-US" sz="1100" b="0" i="0" u="none" strike="noStrike" kern="1200" cap="none" spc="0" normalizeH="0" baseline="0" noProof="0">
              <a:ln>
                <a:noFill/>
              </a:ln>
              <a:solidFill>
                <a:prstClr val="black">
                  <a:lumMod val="50000"/>
                  <a:lumOff val="50000"/>
                </a:prstClr>
              </a:solidFill>
              <a:effectLst/>
              <a:uLnTx/>
              <a:uFillTx/>
              <a:latin typeface="Times New Roman"/>
              <a:ea typeface="+mn-ea"/>
              <a:cs typeface="+mn-cs"/>
            </a:endParaRPr>
          </a:p>
        </p:txBody>
      </p:sp>
    </p:spTree>
    <p:extLst>
      <p:ext uri="{BB962C8B-B14F-4D97-AF65-F5344CB8AC3E}">
        <p14:creationId xmlns:p14="http://schemas.microsoft.com/office/powerpoint/2010/main" val="1122595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140073-37E1-DC04-9BD5-2535C0AC88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5" name="TextBox 4">
            <a:extLst>
              <a:ext uri="{FF2B5EF4-FFF2-40B4-BE49-F238E27FC236}">
                <a16:creationId xmlns:a16="http://schemas.microsoft.com/office/drawing/2014/main" id="{3E6F9A99-1528-F6DC-D571-48CAECB22BBE}"/>
              </a:ext>
            </a:extLst>
          </p:cNvPr>
          <p:cNvSpPr txBox="1"/>
          <p:nvPr/>
        </p:nvSpPr>
        <p:spPr>
          <a:xfrm>
            <a:off x="4395831" y="2844505"/>
            <a:ext cx="1111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To review</a:t>
            </a:r>
          </a:p>
        </p:txBody>
      </p:sp>
    </p:spTree>
    <p:extLst>
      <p:ext uri="{BB962C8B-B14F-4D97-AF65-F5344CB8AC3E}">
        <p14:creationId xmlns:p14="http://schemas.microsoft.com/office/powerpoint/2010/main" val="1620718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B5C4E2-9630-14D3-68DF-1A199CF538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pic>
        <p:nvPicPr>
          <p:cNvPr id="4" name="Picture 3">
            <a:extLst>
              <a:ext uri="{FF2B5EF4-FFF2-40B4-BE49-F238E27FC236}">
                <a16:creationId xmlns:a16="http://schemas.microsoft.com/office/drawing/2014/main" id="{2F17D0FE-C489-9234-D678-1D569D91D0EB}"/>
              </a:ext>
            </a:extLst>
          </p:cNvPr>
          <p:cNvPicPr>
            <a:picLocks noChangeAspect="1"/>
          </p:cNvPicPr>
          <p:nvPr/>
        </p:nvPicPr>
        <p:blipFill rotWithShape="1">
          <a:blip r:embed="rId2"/>
          <a:srcRect l="26826" t="4222" r="23754" b="9604"/>
          <a:stretch/>
        </p:blipFill>
        <p:spPr>
          <a:xfrm>
            <a:off x="5642719" y="168510"/>
            <a:ext cx="5935762" cy="5930537"/>
          </a:xfrm>
          <a:prstGeom prst="rect">
            <a:avLst/>
          </a:prstGeom>
        </p:spPr>
      </p:pic>
      <p:sp>
        <p:nvSpPr>
          <p:cNvPr id="3" name="TextBox 2">
            <a:extLst>
              <a:ext uri="{FF2B5EF4-FFF2-40B4-BE49-F238E27FC236}">
                <a16:creationId xmlns:a16="http://schemas.microsoft.com/office/drawing/2014/main" id="{01A47814-B9F1-8CB7-1F1A-A51AD674164A}"/>
              </a:ext>
            </a:extLst>
          </p:cNvPr>
          <p:cNvSpPr txBox="1"/>
          <p:nvPr/>
        </p:nvSpPr>
        <p:spPr>
          <a:xfrm>
            <a:off x="514351" y="2505670"/>
            <a:ext cx="498021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Many </a:t>
            </a:r>
            <a:r>
              <a:rPr kumimoji="0" lang="en-US" sz="1800" b="0" i="0" u="none" strike="noStrike" kern="1200" cap="none" spc="0" normalizeH="0" baseline="0" noProof="0" dirty="0">
                <a:ln>
                  <a:noFill/>
                </a:ln>
                <a:solidFill>
                  <a:srgbClr val="FF0000"/>
                </a:solidFill>
                <a:effectLst/>
                <a:uLnTx/>
                <a:uFillTx/>
                <a:latin typeface="Times New Roman"/>
                <a:ea typeface="+mn-ea"/>
                <a:cs typeface="+mn-cs"/>
              </a:rPr>
              <a:t>Reds</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stars (potential disconfirmation).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BVA31-75 (=BVA31-80)</a:t>
            </a:r>
            <a:endParaRPr kumimoji="0" lang="en-US" sz="1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Schema B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(Under the interpretation "More than one boy was praised by his own father")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His father praised more than one boy</a:t>
            </a:r>
            <a:endParaRPr kumimoji="0" lang="en-US" sz="14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6" name="Picture 5">
            <a:extLst>
              <a:ext uri="{FF2B5EF4-FFF2-40B4-BE49-F238E27FC236}">
                <a16:creationId xmlns:a16="http://schemas.microsoft.com/office/drawing/2014/main" id="{B000A741-6E6D-4F30-A106-8F4264476BBD}"/>
              </a:ext>
            </a:extLst>
          </p:cNvPr>
          <p:cNvPicPr>
            <a:picLocks noChangeAspect="1"/>
          </p:cNvPicPr>
          <p:nvPr/>
        </p:nvPicPr>
        <p:blipFill>
          <a:blip r:embed="rId3"/>
          <a:stretch>
            <a:fillRect/>
          </a:stretch>
        </p:blipFill>
        <p:spPr>
          <a:xfrm>
            <a:off x="1194715" y="381740"/>
            <a:ext cx="1268078" cy="493819"/>
          </a:xfrm>
          <a:prstGeom prst="rect">
            <a:avLst/>
          </a:prstGeom>
        </p:spPr>
      </p:pic>
    </p:spTree>
    <p:extLst>
      <p:ext uri="{BB962C8B-B14F-4D97-AF65-F5344CB8AC3E}">
        <p14:creationId xmlns:p14="http://schemas.microsoft.com/office/powerpoint/2010/main" val="1377986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21C222-DA78-4725-9D4D-86BB9450E5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E06E6855-7C4D-4D13-AC72-6126D764B486}"/>
              </a:ext>
            </a:extLst>
          </p:cNvPr>
          <p:cNvSpPr txBox="1"/>
          <p:nvPr/>
        </p:nvSpPr>
        <p:spPr>
          <a:xfrm>
            <a:off x="527532" y="305620"/>
            <a:ext cx="6708118" cy="16619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with BVA(X, Y) makes a speaker a </a:t>
            </a:r>
            <a:r>
              <a:rPr kumimoji="0" lang="en-US" sz="18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1800" b="0" i="0" u="none" strike="noStrike" kern="1200" cap="none" spc="0" normalizeH="0" baseline="0" noProof="0" dirty="0">
                <a:ln>
                  <a:noFill/>
                </a:ln>
                <a:solidFill>
                  <a:srgbClr val="FF0000"/>
                </a:solidFill>
                <a:effectLst/>
                <a:uLnTx/>
                <a:uFillTx/>
                <a:latin typeface="Times New Roman"/>
                <a:ea typeface="+mn-ea"/>
                <a:cs typeface="+mn-cs"/>
              </a:rPr>
              <a:t>in the Venn Diagram</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with DR(X, Y)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places</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a speaker in Circle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with Coref(X, Y)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places</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a speaker in Circle C.</a:t>
            </a:r>
          </a:p>
        </p:txBody>
      </p:sp>
      <p:pic>
        <p:nvPicPr>
          <p:cNvPr id="6" name="Picture 5">
            <a:extLst>
              <a:ext uri="{FF2B5EF4-FFF2-40B4-BE49-F238E27FC236}">
                <a16:creationId xmlns:a16="http://schemas.microsoft.com/office/drawing/2014/main" id="{A9747398-AC66-48A9-AC47-815C126352BF}"/>
              </a:ext>
            </a:extLst>
          </p:cNvPr>
          <p:cNvPicPr>
            <a:picLocks noChangeAspect="1"/>
          </p:cNvPicPr>
          <p:nvPr/>
        </p:nvPicPr>
        <p:blipFill>
          <a:blip r:embed="rId2"/>
          <a:stretch>
            <a:fillRect/>
          </a:stretch>
        </p:blipFill>
        <p:spPr>
          <a:xfrm>
            <a:off x="8890121" y="376863"/>
            <a:ext cx="3060457" cy="2542252"/>
          </a:xfrm>
          <a:prstGeom prst="rect">
            <a:avLst/>
          </a:prstGeom>
        </p:spPr>
      </p:pic>
      <p:pic>
        <p:nvPicPr>
          <p:cNvPr id="7" name="Picture 6">
            <a:extLst>
              <a:ext uri="{FF2B5EF4-FFF2-40B4-BE49-F238E27FC236}">
                <a16:creationId xmlns:a16="http://schemas.microsoft.com/office/drawing/2014/main" id="{F4C1E8E6-D8D6-4FC1-B326-324B16575D84}"/>
              </a:ext>
            </a:extLst>
          </p:cNvPr>
          <p:cNvPicPr>
            <a:picLocks noChangeAspect="1"/>
          </p:cNvPicPr>
          <p:nvPr/>
        </p:nvPicPr>
        <p:blipFill>
          <a:blip r:embed="rId3"/>
          <a:stretch>
            <a:fillRect/>
          </a:stretch>
        </p:blipFill>
        <p:spPr>
          <a:xfrm>
            <a:off x="3301880" y="1967613"/>
            <a:ext cx="4974961" cy="4890387"/>
          </a:xfrm>
          <a:prstGeom prst="rect">
            <a:avLst/>
          </a:prstGeom>
        </p:spPr>
      </p:pic>
      <p:grpSp>
        <p:nvGrpSpPr>
          <p:cNvPr id="8" name="Group 7">
            <a:extLst>
              <a:ext uri="{FF2B5EF4-FFF2-40B4-BE49-F238E27FC236}">
                <a16:creationId xmlns:a16="http://schemas.microsoft.com/office/drawing/2014/main" id="{EFBCBCC8-A845-FD6D-5F69-9DEC45E98846}"/>
              </a:ext>
            </a:extLst>
          </p:cNvPr>
          <p:cNvGrpSpPr/>
          <p:nvPr/>
        </p:nvGrpSpPr>
        <p:grpSpPr>
          <a:xfrm>
            <a:off x="3850817" y="1372341"/>
            <a:ext cx="3878640" cy="3159360"/>
            <a:chOff x="3850817" y="1372341"/>
            <a:chExt cx="3878640" cy="315936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4" name="Ink 3">
                  <a:extLst>
                    <a:ext uri="{FF2B5EF4-FFF2-40B4-BE49-F238E27FC236}">
                      <a16:creationId xmlns:a16="http://schemas.microsoft.com/office/drawing/2014/main" id="{A4A63107-C316-92E0-C793-028CA4DDC7B3}"/>
                    </a:ext>
                  </a:extLst>
                </p14:cNvPr>
                <p14:cNvContentPartPr/>
                <p14:nvPr/>
              </p14:nvContentPartPr>
              <p14:xfrm>
                <a:off x="3850817" y="1372341"/>
                <a:ext cx="1228320" cy="3159360"/>
              </p14:xfrm>
            </p:contentPart>
          </mc:Choice>
          <mc:Fallback xmlns="">
            <p:pic>
              <p:nvPicPr>
                <p:cNvPr id="4" name="Ink 3">
                  <a:extLst>
                    <a:ext uri="{FF2B5EF4-FFF2-40B4-BE49-F238E27FC236}">
                      <a16:creationId xmlns:a16="http://schemas.microsoft.com/office/drawing/2014/main" id="{A4A63107-C316-92E0-C793-028CA4DDC7B3}"/>
                    </a:ext>
                  </a:extLst>
                </p:cNvPr>
                <p:cNvPicPr/>
                <p:nvPr/>
              </p:nvPicPr>
              <p:blipFill>
                <a:blip r:embed="rId5"/>
                <a:stretch>
                  <a:fillRect/>
                </a:stretch>
              </p:blipFill>
              <p:spPr>
                <a:xfrm>
                  <a:off x="3815177" y="1336341"/>
                  <a:ext cx="1299960" cy="3231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DA601B4B-86EA-35B5-41A4-EC1244060FB8}"/>
                    </a:ext>
                  </a:extLst>
                </p14:cNvPr>
                <p14:cNvContentPartPr/>
                <p14:nvPr/>
              </p14:nvContentPartPr>
              <p14:xfrm>
                <a:off x="5405657" y="1416981"/>
                <a:ext cx="2323800" cy="2832840"/>
              </p14:xfrm>
            </p:contentPart>
          </mc:Choice>
          <mc:Fallback xmlns="">
            <p:pic>
              <p:nvPicPr>
                <p:cNvPr id="5" name="Ink 4">
                  <a:extLst>
                    <a:ext uri="{FF2B5EF4-FFF2-40B4-BE49-F238E27FC236}">
                      <a16:creationId xmlns:a16="http://schemas.microsoft.com/office/drawing/2014/main" id="{DA601B4B-86EA-35B5-41A4-EC1244060FB8}"/>
                    </a:ext>
                  </a:extLst>
                </p:cNvPr>
                <p:cNvPicPr/>
                <p:nvPr/>
              </p:nvPicPr>
              <p:blipFill>
                <a:blip r:embed="rId7"/>
                <a:stretch>
                  <a:fillRect/>
                </a:stretch>
              </p:blipFill>
              <p:spPr>
                <a:xfrm>
                  <a:off x="5369657" y="1380981"/>
                  <a:ext cx="2395440" cy="2904480"/>
                </a:xfrm>
                <a:prstGeom prst="rect">
                  <a:avLst/>
                </a:prstGeom>
              </p:spPr>
            </p:pic>
          </mc:Fallback>
        </mc:AlternateContent>
      </p:grpSp>
      <p:sp>
        <p:nvSpPr>
          <p:cNvPr id="10" name="TextBox 9">
            <a:extLst>
              <a:ext uri="{FF2B5EF4-FFF2-40B4-BE49-F238E27FC236}">
                <a16:creationId xmlns:a16="http://schemas.microsoft.com/office/drawing/2014/main" id="{21D8AAD2-079C-8C9C-B942-8F5C05F1C17B}"/>
              </a:ext>
            </a:extLst>
          </p:cNvPr>
          <p:cNvSpPr txBox="1"/>
          <p:nvPr/>
        </p:nvSpPr>
        <p:spPr>
          <a:xfrm>
            <a:off x="384314" y="3374887"/>
            <a:ext cx="272553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%Value(STA) = 1 or higher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%Value(STB) =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Times New Roman"/>
                <a:ea typeface="+mn-ea"/>
                <a:cs typeface="+mn-cs"/>
              </a:rPr>
              <a:t>Red</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%Value(STB) = 1 or higher</a:t>
            </a:r>
            <a:br>
              <a:rPr kumimoji="0" lang="en-US" sz="1800" b="0" i="0" u="none" strike="noStrike" kern="1200" cap="none" spc="0" normalizeH="0" baseline="0" noProof="0" dirty="0">
                <a:ln>
                  <a:noFill/>
                </a:ln>
                <a:solidFill>
                  <a:prstClr val="black"/>
                </a:solidFill>
                <a:effectLst/>
                <a:uLnTx/>
                <a:uFillTx/>
                <a:latin typeface="Times New Roman"/>
                <a:ea typeface="+mn-ea"/>
                <a:cs typeface="+mn-cs"/>
              </a:rPr>
            </a:br>
            <a:r>
              <a:rPr kumimoji="0" lang="en-US" sz="1800" b="0" i="0" u="none" strike="noStrike" kern="1200" cap="none" spc="0" normalizeH="0" baseline="0" noProof="0" dirty="0">
                <a:ln>
                  <a:noFill/>
                </a:ln>
                <a:solidFill>
                  <a:prstClr val="black"/>
                </a:solidFill>
                <a:effectLst/>
                <a:uLnTx/>
                <a:uFillTx/>
                <a:latin typeface="Times New Roman"/>
                <a:ea typeface="+mn-ea"/>
                <a:cs typeface="+mn-cs"/>
              </a:rPr>
              <a:t>(not 0)</a:t>
            </a:r>
          </a:p>
        </p:txBody>
      </p:sp>
    </p:spTree>
    <p:extLst>
      <p:ext uri="{BB962C8B-B14F-4D97-AF65-F5344CB8AC3E}">
        <p14:creationId xmlns:p14="http://schemas.microsoft.com/office/powerpoint/2010/main" val="3485737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54AD14-344F-4981-9702-1DBC678F7D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pic>
        <p:nvPicPr>
          <p:cNvPr id="4" name="Picture 3">
            <a:extLst>
              <a:ext uri="{FF2B5EF4-FFF2-40B4-BE49-F238E27FC236}">
                <a16:creationId xmlns:a16="http://schemas.microsoft.com/office/drawing/2014/main" id="{995D70C2-9DC3-4FFD-8CE6-3ADFA65D0162}"/>
              </a:ext>
            </a:extLst>
          </p:cNvPr>
          <p:cNvPicPr>
            <a:picLocks noChangeAspect="1"/>
          </p:cNvPicPr>
          <p:nvPr/>
        </p:nvPicPr>
        <p:blipFill rotWithShape="1">
          <a:blip r:embed="rId2"/>
          <a:srcRect l="27080" t="4306" r="23498" b="9722"/>
          <a:stretch/>
        </p:blipFill>
        <p:spPr>
          <a:xfrm>
            <a:off x="6200773" y="617651"/>
            <a:ext cx="5457826" cy="5440249"/>
          </a:xfrm>
          <a:prstGeom prst="rect">
            <a:avLst/>
          </a:prstGeom>
        </p:spPr>
      </p:pic>
      <p:sp>
        <p:nvSpPr>
          <p:cNvPr id="6" name="TextBox 5">
            <a:extLst>
              <a:ext uri="{FF2B5EF4-FFF2-40B4-BE49-F238E27FC236}">
                <a16:creationId xmlns:a16="http://schemas.microsoft.com/office/drawing/2014/main" id="{D4117D8F-E810-4345-99E0-90DF4CC6E14B}"/>
              </a:ext>
            </a:extLst>
          </p:cNvPr>
          <p:cNvSpPr txBox="1"/>
          <p:nvPr/>
        </p:nvSpPr>
        <p:spPr>
          <a:xfrm>
            <a:off x="5505582" y="178355"/>
            <a:ext cx="1180836" cy="369332"/>
          </a:xfrm>
          <a:prstGeom prst="rect">
            <a:avLst/>
          </a:prstGeom>
          <a:solidFill>
            <a:srgbClr val="FFC000"/>
          </a:solidFill>
          <a:ln>
            <a:solidFill>
              <a:schemeClr val="accent4">
                <a:lumMod val="5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BVA31-75</a:t>
            </a:r>
          </a:p>
        </p:txBody>
      </p:sp>
      <p:sp>
        <p:nvSpPr>
          <p:cNvPr id="7" name="TextBox 6">
            <a:extLst>
              <a:ext uri="{FF2B5EF4-FFF2-40B4-BE49-F238E27FC236}">
                <a16:creationId xmlns:a16="http://schemas.microsoft.com/office/drawing/2014/main" id="{031C6F3C-D5B1-4E51-9371-7E1FF230E462}"/>
              </a:ext>
            </a:extLst>
          </p:cNvPr>
          <p:cNvSpPr txBox="1"/>
          <p:nvPr/>
        </p:nvSpPr>
        <p:spPr>
          <a:xfrm>
            <a:off x="5991228" y="5780901"/>
            <a:ext cx="3113049" cy="646331"/>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Those speakers who pass the Subs test are placed in Circle A.</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5" name="Ink 4">
                <a:extLst>
                  <a:ext uri="{FF2B5EF4-FFF2-40B4-BE49-F238E27FC236}">
                    <a16:creationId xmlns:a16="http://schemas.microsoft.com/office/drawing/2014/main" id="{AB152964-35CA-3F47-0DA1-F05555F9C468}"/>
                  </a:ext>
                </a:extLst>
              </p14:cNvPr>
              <p14:cNvContentPartPr/>
              <p14:nvPr/>
            </p14:nvContentPartPr>
            <p14:xfrm>
              <a:off x="8938337" y="2376021"/>
              <a:ext cx="2541240" cy="4141080"/>
            </p14:xfrm>
          </p:contentPart>
        </mc:Choice>
        <mc:Fallback xmlns="">
          <p:pic>
            <p:nvPicPr>
              <p:cNvPr id="5" name="Ink 4">
                <a:extLst>
                  <a:ext uri="{FF2B5EF4-FFF2-40B4-BE49-F238E27FC236}">
                    <a16:creationId xmlns:a16="http://schemas.microsoft.com/office/drawing/2014/main" id="{AB152964-35CA-3F47-0DA1-F05555F9C468}"/>
                  </a:ext>
                </a:extLst>
              </p:cNvPr>
              <p:cNvPicPr/>
              <p:nvPr/>
            </p:nvPicPr>
            <p:blipFill>
              <a:blip r:embed="rId4"/>
              <a:stretch>
                <a:fillRect/>
              </a:stretch>
            </p:blipFill>
            <p:spPr>
              <a:xfrm>
                <a:off x="8902697" y="2340021"/>
                <a:ext cx="2612880" cy="4212720"/>
              </a:xfrm>
              <a:prstGeom prst="rect">
                <a:avLst/>
              </a:prstGeom>
            </p:spPr>
          </p:pic>
        </mc:Fallback>
      </mc:AlternateContent>
    </p:spTree>
    <p:extLst>
      <p:ext uri="{BB962C8B-B14F-4D97-AF65-F5344CB8AC3E}">
        <p14:creationId xmlns:p14="http://schemas.microsoft.com/office/powerpoint/2010/main" val="67083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734926-6CAB-95BE-6C9D-D8AAEC8D1E8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4" name="Picture 3">
            <a:extLst>
              <a:ext uri="{FF2B5EF4-FFF2-40B4-BE49-F238E27FC236}">
                <a16:creationId xmlns:a16="http://schemas.microsoft.com/office/drawing/2014/main" id="{42807964-14DD-35D4-FE38-753E223425F1}"/>
              </a:ext>
            </a:extLst>
          </p:cNvPr>
          <p:cNvPicPr>
            <a:picLocks noChangeAspect="1"/>
          </p:cNvPicPr>
          <p:nvPr/>
        </p:nvPicPr>
        <p:blipFill rotWithShape="1">
          <a:blip r:embed="rId2"/>
          <a:srcRect l="27137" t="4058" r="22539" b="9130"/>
          <a:stretch/>
        </p:blipFill>
        <p:spPr>
          <a:xfrm>
            <a:off x="702129" y="1474975"/>
            <a:ext cx="5445932" cy="5383025"/>
          </a:xfrm>
          <a:prstGeom prst="rect">
            <a:avLst/>
          </a:prstGeom>
        </p:spPr>
      </p:pic>
      <p:graphicFrame>
        <p:nvGraphicFramePr>
          <p:cNvPr id="3" name="Object 2">
            <a:extLst>
              <a:ext uri="{FF2B5EF4-FFF2-40B4-BE49-F238E27FC236}">
                <a16:creationId xmlns:a16="http://schemas.microsoft.com/office/drawing/2014/main" id="{93160881-019C-0943-AF15-BA758FAAEB29}"/>
              </a:ext>
            </a:extLst>
          </p:cNvPr>
          <p:cNvGraphicFramePr>
            <a:graphicFrameLocks noChangeAspect="1"/>
          </p:cNvGraphicFramePr>
          <p:nvPr/>
        </p:nvGraphicFramePr>
        <p:xfrm>
          <a:off x="7253288" y="4420960"/>
          <a:ext cx="3057525" cy="1882775"/>
        </p:xfrm>
        <a:graphic>
          <a:graphicData uri="http://schemas.openxmlformats.org/presentationml/2006/ole">
            <mc:AlternateContent xmlns:mc="http://schemas.openxmlformats.org/markup-compatibility/2006">
              <mc:Choice xmlns:v="urn:schemas-microsoft-com:vml" Requires="v">
                <p:oleObj name="Worksheet" r:id="rId3" imgW="3057689" imgH="1882707" progId="Excel.Sheet.12">
                  <p:embed/>
                </p:oleObj>
              </mc:Choice>
              <mc:Fallback>
                <p:oleObj name="Worksheet" r:id="rId3" imgW="3057689" imgH="1882707" progId="Excel.Sheet.12">
                  <p:embed/>
                  <p:pic>
                    <p:nvPicPr>
                      <p:cNvPr id="3" name="Object 2">
                        <a:extLst>
                          <a:ext uri="{FF2B5EF4-FFF2-40B4-BE49-F238E27FC236}">
                            <a16:creationId xmlns:a16="http://schemas.microsoft.com/office/drawing/2014/main" id="{93160881-019C-0943-AF15-BA758FAAEB29}"/>
                          </a:ext>
                        </a:extLst>
                      </p:cNvPr>
                      <p:cNvPicPr/>
                      <p:nvPr/>
                    </p:nvPicPr>
                    <p:blipFill>
                      <a:blip r:embed="rId4"/>
                      <a:stretch>
                        <a:fillRect/>
                      </a:stretch>
                    </p:blipFill>
                    <p:spPr>
                      <a:xfrm>
                        <a:off x="7253288" y="4420960"/>
                        <a:ext cx="3057525" cy="1882775"/>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C43F988F-5232-7F25-73BB-48BE49B004D3}"/>
              </a:ext>
            </a:extLst>
          </p:cNvPr>
          <p:cNvPicPr>
            <a:picLocks noChangeAspect="1"/>
          </p:cNvPicPr>
          <p:nvPr/>
        </p:nvPicPr>
        <p:blipFill>
          <a:blip r:embed="rId5"/>
          <a:stretch>
            <a:fillRect/>
          </a:stretch>
        </p:blipFill>
        <p:spPr>
          <a:xfrm>
            <a:off x="7299342" y="1820432"/>
            <a:ext cx="3060457" cy="2542252"/>
          </a:xfrm>
          <a:prstGeom prst="rect">
            <a:avLst/>
          </a:prstGeom>
        </p:spPr>
      </p:pic>
      <p:sp>
        <p:nvSpPr>
          <p:cNvPr id="6" name="TextBox 5">
            <a:extLst>
              <a:ext uri="{FF2B5EF4-FFF2-40B4-BE49-F238E27FC236}">
                <a16:creationId xmlns:a16="http://schemas.microsoft.com/office/drawing/2014/main" id="{867B8EAE-0B5B-338C-4059-471E041D18EB}"/>
              </a:ext>
            </a:extLst>
          </p:cNvPr>
          <p:cNvSpPr txBox="1"/>
          <p:nvPr/>
        </p:nvSpPr>
        <p:spPr>
          <a:xfrm>
            <a:off x="244929" y="249011"/>
            <a:ext cx="9143722"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ea"/>
                <a:cs typeface="+mn-cs"/>
              </a:rPr>
              <a:t>BVA(more than one N, his) BVA31-75 (</a:t>
            </a:r>
            <a:r>
              <a:rPr kumimoji="0" lang="en-US" sz="16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1600" b="0" i="0" u="none" strike="noStrike" kern="1200" cap="none" spc="0" normalizeH="0" baseline="0" noProof="0" dirty="0">
                <a:ln>
                  <a:noFill/>
                </a:ln>
                <a:solidFill>
                  <a:srgbClr val="FF0000"/>
                </a:solidFill>
                <a:effectLst/>
                <a:uLnTx/>
                <a:uFillTx/>
                <a:latin typeface="Times New Roman"/>
                <a:ea typeface="+mn-ea"/>
                <a:cs typeface="+mn-cs"/>
              </a:rPr>
              <a:t>Red</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and </a:t>
            </a:r>
            <a:r>
              <a:rPr kumimoji="0" lang="en-US" sz="1600" b="0" i="0" u="none" strike="noStrike" kern="1200" cap="none" spc="0" normalizeH="0" baseline="0" noProof="0" dirty="0">
                <a:ln>
                  <a:noFill/>
                </a:ln>
                <a:solidFill>
                  <a:srgbClr val="0070C0"/>
                </a:solidFill>
                <a:effectLst/>
                <a:uLnTx/>
                <a:uFillTx/>
                <a:latin typeface="Times New Roman"/>
                <a:ea typeface="+mn-ea"/>
                <a:cs typeface="+mn-cs"/>
              </a:rPr>
              <a:t>Blue</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in this Venn Diagram are about BVA31-75!)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ea"/>
                <a:cs typeface="+mn-cs"/>
              </a:rPr>
              <a:t>Circle B: </a:t>
            </a:r>
            <a:r>
              <a:rPr kumimoji="0" lang="en-US" sz="16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in DR63-19 (DR(more than one N, # Ns))</a:t>
            </a:r>
            <a:endParaRPr kumimoji="0" lang="en-US" sz="1600" b="0" i="0" u="none" strike="noStrike" kern="1200" cap="none" spc="0" normalizeH="0" baseline="0" noProof="0" dirty="0">
              <a:ln>
                <a:noFill/>
              </a:ln>
              <a:solidFill>
                <a:srgbClr val="00B05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ea"/>
                <a:cs typeface="+mn-cs"/>
              </a:rPr>
              <a:t>Circle C: </a:t>
            </a:r>
            <a:r>
              <a:rPr kumimoji="0" lang="en-US" sz="1600" b="0" i="0" u="none" strike="noStrike" kern="1200" cap="none" spc="0" normalizeH="0" baseline="0" noProof="0" dirty="0">
                <a:ln>
                  <a:noFill/>
                </a:ln>
                <a:solidFill>
                  <a:srgbClr val="00B050"/>
                </a:solidFill>
                <a:effectLst/>
                <a:uLnTx/>
                <a:uFillTx/>
                <a:latin typeface="Times New Roman"/>
                <a:ea typeface="+mn-ea"/>
                <a:cs typeface="+mn-cs"/>
              </a:rPr>
              <a:t>Green </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in</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Coref82-10 (Coref(</a:t>
            </a:r>
            <a:r>
              <a:rPr kumimoji="0" lang="en-US" sz="1600" b="0" i="0" u="none" strike="noStrike" kern="1200" cap="none" spc="0" normalizeH="0" baseline="0" noProof="0" dirty="0" err="1">
                <a:ln>
                  <a:noFill/>
                </a:ln>
                <a:solidFill>
                  <a:prstClr val="black"/>
                </a:solidFill>
                <a:effectLst/>
                <a:uLnTx/>
                <a:uFillTx/>
                <a:latin typeface="Times New Roman"/>
                <a:ea typeface="+mn-ea"/>
                <a:cs typeface="+mn-cs"/>
              </a:rPr>
              <a:t>Johh</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his))</a:t>
            </a:r>
            <a:endParaRPr kumimoji="0" lang="en-US" sz="1600" b="0" i="0" u="none" strike="noStrike" kern="1200" cap="none" spc="0" normalizeH="0" baseline="0" noProof="0" dirty="0">
              <a:ln>
                <a:noFill/>
              </a:ln>
              <a:solidFill>
                <a:srgbClr val="00B05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ea"/>
                <a:cs typeface="+mn-cs"/>
              </a:rPr>
              <a:t>Circle A: </a:t>
            </a:r>
            <a:r>
              <a:rPr kumimoji="0" lang="en-US" sz="1600" b="0" i="0" u="none" strike="noStrike" kern="1200" cap="none" spc="0" normalizeH="0" baseline="0" noProof="0" dirty="0">
                <a:ln>
                  <a:noFill/>
                </a:ln>
                <a:solidFill>
                  <a:srgbClr val="7030A0"/>
                </a:solidFill>
                <a:effectLst/>
                <a:uLnTx/>
                <a:uFillTx/>
                <a:latin typeface="Times New Roman"/>
                <a:ea typeface="+mn-ea"/>
                <a:cs typeface="+mn-cs"/>
              </a:rPr>
              <a:t>Passing</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all the relevant Subs for “more than one N” (not for “every N”)</a:t>
            </a:r>
          </a:p>
        </p:txBody>
      </p:sp>
      <p:sp>
        <p:nvSpPr>
          <p:cNvPr id="8" name="TextBox 7">
            <a:extLst>
              <a:ext uri="{FF2B5EF4-FFF2-40B4-BE49-F238E27FC236}">
                <a16:creationId xmlns:a16="http://schemas.microsoft.com/office/drawing/2014/main" id="{0F978F56-B001-CD27-CE5A-79564B722893}"/>
              </a:ext>
            </a:extLst>
          </p:cNvPr>
          <p:cNvSpPr txBox="1"/>
          <p:nvPr/>
        </p:nvSpPr>
        <p:spPr>
          <a:xfrm>
            <a:off x="244929" y="1616529"/>
            <a:ext cx="1180836" cy="369332"/>
          </a:xfrm>
          <a:prstGeom prst="rect">
            <a:avLst/>
          </a:prstGeom>
          <a:solidFill>
            <a:srgbClr val="FFC000"/>
          </a:solidFill>
          <a:ln>
            <a:solidFill>
              <a:schemeClr val="accent4">
                <a:lumMod val="5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BVA31-75</a:t>
            </a:r>
          </a:p>
        </p:txBody>
      </p:sp>
      <mc:AlternateContent xmlns:mc="http://schemas.openxmlformats.org/markup-compatibility/2006" xmlns:p14="http://schemas.microsoft.com/office/powerpoint/2010/main" xmlns:aink="http://schemas.microsoft.com/office/drawing/2016/ink">
        <mc:Choice Requires="p14 aink">
          <p:contentPart p14:bwMode="auto" r:id="rId6">
            <p14:nvContentPartPr>
              <p14:cNvPr id="9" name="Ink 8">
                <a:extLst>
                  <a:ext uri="{FF2B5EF4-FFF2-40B4-BE49-F238E27FC236}">
                    <a16:creationId xmlns:a16="http://schemas.microsoft.com/office/drawing/2014/main" id="{EDCF88DE-5698-12B6-EC5C-F3969C105405}"/>
                  </a:ext>
                </a:extLst>
              </p14:cNvPr>
              <p14:cNvContentPartPr/>
              <p14:nvPr/>
            </p14:nvContentPartPr>
            <p14:xfrm>
              <a:off x="787346" y="220031"/>
              <a:ext cx="1464840" cy="386280"/>
            </p14:xfrm>
          </p:contentPart>
        </mc:Choice>
        <mc:Fallback xmlns="">
          <p:pic>
            <p:nvPicPr>
              <p:cNvPr id="9" name="Ink 8">
                <a:extLst>
                  <a:ext uri="{FF2B5EF4-FFF2-40B4-BE49-F238E27FC236}">
                    <a16:creationId xmlns:a16="http://schemas.microsoft.com/office/drawing/2014/main" id="{EDCF88DE-5698-12B6-EC5C-F3969C105405}"/>
                  </a:ext>
                </a:extLst>
              </p:cNvPr>
              <p:cNvPicPr/>
              <p:nvPr/>
            </p:nvPicPr>
            <p:blipFill>
              <a:blip r:embed="rId8"/>
              <a:stretch>
                <a:fillRect/>
              </a:stretch>
            </p:blipFill>
            <p:spPr>
              <a:xfrm>
                <a:off x="769706" y="202031"/>
                <a:ext cx="1500480" cy="421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0" name="Ink 9">
                <a:extLst>
                  <a:ext uri="{FF2B5EF4-FFF2-40B4-BE49-F238E27FC236}">
                    <a16:creationId xmlns:a16="http://schemas.microsoft.com/office/drawing/2014/main" id="{6C6CEC05-3F1D-416A-B014-EAEA8E74220F}"/>
                  </a:ext>
                </a:extLst>
              </p14:cNvPr>
              <p14:cNvContentPartPr/>
              <p14:nvPr/>
            </p14:nvContentPartPr>
            <p14:xfrm>
              <a:off x="2159666" y="1312271"/>
              <a:ext cx="1101240" cy="433440"/>
            </p14:xfrm>
          </p:contentPart>
        </mc:Choice>
        <mc:Fallback xmlns="">
          <p:pic>
            <p:nvPicPr>
              <p:cNvPr id="10" name="Ink 9">
                <a:extLst>
                  <a:ext uri="{FF2B5EF4-FFF2-40B4-BE49-F238E27FC236}">
                    <a16:creationId xmlns:a16="http://schemas.microsoft.com/office/drawing/2014/main" id="{6C6CEC05-3F1D-416A-B014-EAEA8E74220F}"/>
                  </a:ext>
                </a:extLst>
              </p:cNvPr>
              <p:cNvPicPr/>
              <p:nvPr/>
            </p:nvPicPr>
            <p:blipFill>
              <a:blip r:embed="rId10"/>
              <a:stretch>
                <a:fillRect/>
              </a:stretch>
            </p:blipFill>
            <p:spPr>
              <a:xfrm>
                <a:off x="2141666" y="1294631"/>
                <a:ext cx="1136880" cy="469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1" name="Ink 10">
                <a:extLst>
                  <a:ext uri="{FF2B5EF4-FFF2-40B4-BE49-F238E27FC236}">
                    <a16:creationId xmlns:a16="http://schemas.microsoft.com/office/drawing/2014/main" id="{9B3150D8-059D-0355-5AFB-3AFBEA08AEB2}"/>
                  </a:ext>
                </a:extLst>
              </p14:cNvPr>
              <p14:cNvContentPartPr/>
              <p14:nvPr/>
            </p14:nvContentPartPr>
            <p14:xfrm>
              <a:off x="1785626" y="4429511"/>
              <a:ext cx="936000" cy="350640"/>
            </p14:xfrm>
          </p:contentPart>
        </mc:Choice>
        <mc:Fallback xmlns="">
          <p:pic>
            <p:nvPicPr>
              <p:cNvPr id="11" name="Ink 10">
                <a:extLst>
                  <a:ext uri="{FF2B5EF4-FFF2-40B4-BE49-F238E27FC236}">
                    <a16:creationId xmlns:a16="http://schemas.microsoft.com/office/drawing/2014/main" id="{9B3150D8-059D-0355-5AFB-3AFBEA08AEB2}"/>
                  </a:ext>
                </a:extLst>
              </p:cNvPr>
              <p:cNvPicPr/>
              <p:nvPr/>
            </p:nvPicPr>
            <p:blipFill>
              <a:blip r:embed="rId12"/>
              <a:stretch>
                <a:fillRect/>
              </a:stretch>
            </p:blipFill>
            <p:spPr>
              <a:xfrm>
                <a:off x="1767986" y="4411511"/>
                <a:ext cx="97164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A2862CC0-55A8-D886-A9BF-B2B98A33BBBF}"/>
                  </a:ext>
                </a:extLst>
              </p14:cNvPr>
              <p14:cNvContentPartPr/>
              <p14:nvPr/>
            </p14:nvContentPartPr>
            <p14:xfrm>
              <a:off x="2278826" y="231191"/>
              <a:ext cx="351720" cy="336600"/>
            </p14:xfrm>
          </p:contentPart>
        </mc:Choice>
        <mc:Fallback xmlns="">
          <p:pic>
            <p:nvPicPr>
              <p:cNvPr id="13" name="Ink 12">
                <a:extLst>
                  <a:ext uri="{FF2B5EF4-FFF2-40B4-BE49-F238E27FC236}">
                    <a16:creationId xmlns:a16="http://schemas.microsoft.com/office/drawing/2014/main" id="{A2862CC0-55A8-D886-A9BF-B2B98A33BBBF}"/>
                  </a:ext>
                </a:extLst>
              </p:cNvPr>
              <p:cNvPicPr/>
              <p:nvPr/>
            </p:nvPicPr>
            <p:blipFill>
              <a:blip r:embed="rId14"/>
              <a:stretch>
                <a:fillRect/>
              </a:stretch>
            </p:blipFill>
            <p:spPr>
              <a:xfrm>
                <a:off x="2260826" y="213551"/>
                <a:ext cx="38736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D008E88D-15CD-595E-FE3D-0A2315587AA2}"/>
                  </a:ext>
                </a:extLst>
              </p14:cNvPr>
              <p14:cNvContentPartPr/>
              <p14:nvPr/>
            </p14:nvContentPartPr>
            <p14:xfrm>
              <a:off x="3208346" y="1389671"/>
              <a:ext cx="343800" cy="339120"/>
            </p14:xfrm>
          </p:contentPart>
        </mc:Choice>
        <mc:Fallback xmlns="">
          <p:pic>
            <p:nvPicPr>
              <p:cNvPr id="14" name="Ink 13">
                <a:extLst>
                  <a:ext uri="{FF2B5EF4-FFF2-40B4-BE49-F238E27FC236}">
                    <a16:creationId xmlns:a16="http://schemas.microsoft.com/office/drawing/2014/main" id="{D008E88D-15CD-595E-FE3D-0A2315587AA2}"/>
                  </a:ext>
                </a:extLst>
              </p:cNvPr>
              <p:cNvPicPr/>
              <p:nvPr/>
            </p:nvPicPr>
            <p:blipFill>
              <a:blip r:embed="rId16"/>
              <a:stretch>
                <a:fillRect/>
              </a:stretch>
            </p:blipFill>
            <p:spPr>
              <a:xfrm>
                <a:off x="3190706" y="1372031"/>
                <a:ext cx="37944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1C9880D9-4EA8-3334-E09E-83D4A099E491}"/>
                  </a:ext>
                </a:extLst>
              </p14:cNvPr>
              <p14:cNvContentPartPr/>
              <p14:nvPr/>
            </p14:nvContentPartPr>
            <p14:xfrm>
              <a:off x="4689026" y="4497551"/>
              <a:ext cx="268560" cy="349920"/>
            </p14:xfrm>
          </p:contentPart>
        </mc:Choice>
        <mc:Fallback xmlns="">
          <p:pic>
            <p:nvPicPr>
              <p:cNvPr id="15" name="Ink 14">
                <a:extLst>
                  <a:ext uri="{FF2B5EF4-FFF2-40B4-BE49-F238E27FC236}">
                    <a16:creationId xmlns:a16="http://schemas.microsoft.com/office/drawing/2014/main" id="{1C9880D9-4EA8-3334-E09E-83D4A099E491}"/>
                  </a:ext>
                </a:extLst>
              </p:cNvPr>
              <p:cNvPicPr/>
              <p:nvPr/>
            </p:nvPicPr>
            <p:blipFill>
              <a:blip r:embed="rId18"/>
              <a:stretch>
                <a:fillRect/>
              </a:stretch>
            </p:blipFill>
            <p:spPr>
              <a:xfrm>
                <a:off x="4671026" y="4479551"/>
                <a:ext cx="304200" cy="385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7" name="Ink 6">
                <a:extLst>
                  <a:ext uri="{FF2B5EF4-FFF2-40B4-BE49-F238E27FC236}">
                    <a16:creationId xmlns:a16="http://schemas.microsoft.com/office/drawing/2014/main" id="{BA39223B-13B0-C3C7-89FA-AD5808C73AFA}"/>
                  </a:ext>
                </a:extLst>
              </p14:cNvPr>
              <p14:cNvContentPartPr/>
              <p14:nvPr/>
            </p14:nvContentPartPr>
            <p14:xfrm>
              <a:off x="2152515" y="1723402"/>
              <a:ext cx="565560" cy="2699280"/>
            </p14:xfrm>
          </p:contentPart>
        </mc:Choice>
        <mc:Fallback xmlns="">
          <p:pic>
            <p:nvPicPr>
              <p:cNvPr id="7" name="Ink 6">
                <a:extLst>
                  <a:ext uri="{FF2B5EF4-FFF2-40B4-BE49-F238E27FC236}">
                    <a16:creationId xmlns:a16="http://schemas.microsoft.com/office/drawing/2014/main" id="{BA39223B-13B0-C3C7-89FA-AD5808C73AFA}"/>
                  </a:ext>
                </a:extLst>
              </p:cNvPr>
              <p:cNvPicPr/>
              <p:nvPr/>
            </p:nvPicPr>
            <p:blipFill>
              <a:blip r:embed="rId20"/>
              <a:stretch>
                <a:fillRect/>
              </a:stretch>
            </p:blipFill>
            <p:spPr>
              <a:xfrm>
                <a:off x="2134875" y="1705402"/>
                <a:ext cx="601200" cy="2734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00A71722-C829-7D25-F03F-2B39913ACC38}"/>
                  </a:ext>
                </a:extLst>
              </p14:cNvPr>
              <p14:cNvContentPartPr/>
              <p14:nvPr/>
            </p14:nvContentPartPr>
            <p14:xfrm>
              <a:off x="3535635" y="1693162"/>
              <a:ext cx="1356480" cy="2875320"/>
            </p14:xfrm>
          </p:contentPart>
        </mc:Choice>
        <mc:Fallback xmlns="">
          <p:pic>
            <p:nvPicPr>
              <p:cNvPr id="12" name="Ink 11">
                <a:extLst>
                  <a:ext uri="{FF2B5EF4-FFF2-40B4-BE49-F238E27FC236}">
                    <a16:creationId xmlns:a16="http://schemas.microsoft.com/office/drawing/2014/main" id="{00A71722-C829-7D25-F03F-2B39913ACC38}"/>
                  </a:ext>
                </a:extLst>
              </p:cNvPr>
              <p:cNvPicPr/>
              <p:nvPr/>
            </p:nvPicPr>
            <p:blipFill>
              <a:blip r:embed="rId22"/>
              <a:stretch>
                <a:fillRect/>
              </a:stretch>
            </p:blipFill>
            <p:spPr>
              <a:xfrm>
                <a:off x="3517995" y="1675522"/>
                <a:ext cx="1392120" cy="2910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7" name="Ink 16">
                <a:extLst>
                  <a:ext uri="{FF2B5EF4-FFF2-40B4-BE49-F238E27FC236}">
                    <a16:creationId xmlns:a16="http://schemas.microsoft.com/office/drawing/2014/main" id="{C0BBA50B-5906-C682-6217-C65494097D45}"/>
                  </a:ext>
                </a:extLst>
              </p14:cNvPr>
              <p14:cNvContentPartPr/>
              <p14:nvPr/>
            </p14:nvContentPartPr>
            <p14:xfrm>
              <a:off x="3694755" y="506602"/>
              <a:ext cx="5234040" cy="84960"/>
            </p14:xfrm>
          </p:contentPart>
        </mc:Choice>
        <mc:Fallback xmlns="">
          <p:pic>
            <p:nvPicPr>
              <p:cNvPr id="17" name="Ink 16">
                <a:extLst>
                  <a:ext uri="{FF2B5EF4-FFF2-40B4-BE49-F238E27FC236}">
                    <a16:creationId xmlns:a16="http://schemas.microsoft.com/office/drawing/2014/main" id="{C0BBA50B-5906-C682-6217-C65494097D45}"/>
                  </a:ext>
                </a:extLst>
              </p:cNvPr>
              <p:cNvPicPr/>
              <p:nvPr/>
            </p:nvPicPr>
            <p:blipFill>
              <a:blip r:embed="rId24"/>
              <a:stretch>
                <a:fillRect/>
              </a:stretch>
            </p:blipFill>
            <p:spPr>
              <a:xfrm>
                <a:off x="3677115" y="488602"/>
                <a:ext cx="5269680"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18" name="Ink 17">
                <a:extLst>
                  <a:ext uri="{FF2B5EF4-FFF2-40B4-BE49-F238E27FC236}">
                    <a16:creationId xmlns:a16="http://schemas.microsoft.com/office/drawing/2014/main" id="{594B3D23-B045-7337-FCC8-54817C2F71B8}"/>
                  </a:ext>
                </a:extLst>
              </p14:cNvPr>
              <p14:cNvContentPartPr/>
              <p14:nvPr/>
            </p14:nvContentPartPr>
            <p14:xfrm>
              <a:off x="1276995" y="4027762"/>
              <a:ext cx="224280" cy="430200"/>
            </p14:xfrm>
          </p:contentPart>
        </mc:Choice>
        <mc:Fallback xmlns="">
          <p:pic>
            <p:nvPicPr>
              <p:cNvPr id="18" name="Ink 17">
                <a:extLst>
                  <a:ext uri="{FF2B5EF4-FFF2-40B4-BE49-F238E27FC236}">
                    <a16:creationId xmlns:a16="http://schemas.microsoft.com/office/drawing/2014/main" id="{594B3D23-B045-7337-FCC8-54817C2F71B8}"/>
                  </a:ext>
                </a:extLst>
              </p:cNvPr>
              <p:cNvPicPr/>
              <p:nvPr/>
            </p:nvPicPr>
            <p:blipFill>
              <a:blip r:embed="rId26"/>
              <a:stretch>
                <a:fillRect/>
              </a:stretch>
            </p:blipFill>
            <p:spPr>
              <a:xfrm>
                <a:off x="1258995" y="4009762"/>
                <a:ext cx="259920" cy="465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19" name="Ink 18">
                <a:extLst>
                  <a:ext uri="{FF2B5EF4-FFF2-40B4-BE49-F238E27FC236}">
                    <a16:creationId xmlns:a16="http://schemas.microsoft.com/office/drawing/2014/main" id="{3110952A-C137-7C11-7538-008AC35F38B2}"/>
                  </a:ext>
                </a:extLst>
              </p14:cNvPr>
              <p14:cNvContentPartPr/>
              <p14:nvPr/>
            </p14:nvContentPartPr>
            <p14:xfrm>
              <a:off x="5183355" y="3972322"/>
              <a:ext cx="234000" cy="260640"/>
            </p14:xfrm>
          </p:contentPart>
        </mc:Choice>
        <mc:Fallback xmlns="">
          <p:pic>
            <p:nvPicPr>
              <p:cNvPr id="19" name="Ink 18">
                <a:extLst>
                  <a:ext uri="{FF2B5EF4-FFF2-40B4-BE49-F238E27FC236}">
                    <a16:creationId xmlns:a16="http://schemas.microsoft.com/office/drawing/2014/main" id="{3110952A-C137-7C11-7538-008AC35F38B2}"/>
                  </a:ext>
                </a:extLst>
              </p:cNvPr>
              <p:cNvPicPr/>
              <p:nvPr/>
            </p:nvPicPr>
            <p:blipFill>
              <a:blip r:embed="rId28"/>
              <a:stretch>
                <a:fillRect/>
              </a:stretch>
            </p:blipFill>
            <p:spPr>
              <a:xfrm>
                <a:off x="5165355" y="3954322"/>
                <a:ext cx="269640" cy="296280"/>
              </a:xfrm>
              <a:prstGeom prst="rect">
                <a:avLst/>
              </a:prstGeom>
            </p:spPr>
          </p:pic>
        </mc:Fallback>
      </mc:AlternateContent>
      <p:grpSp>
        <p:nvGrpSpPr>
          <p:cNvPr id="22" name="Group 21">
            <a:extLst>
              <a:ext uri="{FF2B5EF4-FFF2-40B4-BE49-F238E27FC236}">
                <a16:creationId xmlns:a16="http://schemas.microsoft.com/office/drawing/2014/main" id="{8406C3BA-5045-8144-C992-005A7A7726A7}"/>
              </a:ext>
            </a:extLst>
          </p:cNvPr>
          <p:cNvGrpSpPr/>
          <p:nvPr/>
        </p:nvGrpSpPr>
        <p:grpSpPr>
          <a:xfrm>
            <a:off x="3376515" y="1980442"/>
            <a:ext cx="216360" cy="407160"/>
            <a:chOff x="3376515" y="1980442"/>
            <a:chExt cx="216360" cy="407160"/>
          </a:xfrm>
        </p:grpSpPr>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20" name="Ink 19">
                  <a:extLst>
                    <a:ext uri="{FF2B5EF4-FFF2-40B4-BE49-F238E27FC236}">
                      <a16:creationId xmlns:a16="http://schemas.microsoft.com/office/drawing/2014/main" id="{44C09D46-7810-4B80-6516-C39BE09FE380}"/>
                    </a:ext>
                  </a:extLst>
                </p14:cNvPr>
                <p14:cNvContentPartPr/>
                <p14:nvPr/>
              </p14:nvContentPartPr>
              <p14:xfrm>
                <a:off x="3376515" y="1980442"/>
                <a:ext cx="216360" cy="407160"/>
              </p14:xfrm>
            </p:contentPart>
          </mc:Choice>
          <mc:Fallback xmlns="">
            <p:pic>
              <p:nvPicPr>
                <p:cNvPr id="20" name="Ink 19">
                  <a:extLst>
                    <a:ext uri="{FF2B5EF4-FFF2-40B4-BE49-F238E27FC236}">
                      <a16:creationId xmlns:a16="http://schemas.microsoft.com/office/drawing/2014/main" id="{44C09D46-7810-4B80-6516-C39BE09FE380}"/>
                    </a:ext>
                  </a:extLst>
                </p:cNvPr>
                <p:cNvPicPr/>
                <p:nvPr/>
              </p:nvPicPr>
              <p:blipFill>
                <a:blip r:embed="rId30"/>
                <a:stretch>
                  <a:fillRect/>
                </a:stretch>
              </p:blipFill>
              <p:spPr>
                <a:xfrm>
                  <a:off x="3358875" y="1962442"/>
                  <a:ext cx="252000" cy="442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21" name="Ink 20">
                  <a:extLst>
                    <a:ext uri="{FF2B5EF4-FFF2-40B4-BE49-F238E27FC236}">
                      <a16:creationId xmlns:a16="http://schemas.microsoft.com/office/drawing/2014/main" id="{6F113438-D42A-D8CE-8420-255A01398E37}"/>
                    </a:ext>
                  </a:extLst>
                </p14:cNvPr>
                <p14:cNvContentPartPr/>
                <p14:nvPr/>
              </p14:nvContentPartPr>
              <p14:xfrm>
                <a:off x="3393435" y="2158642"/>
                <a:ext cx="185040" cy="93240"/>
              </p14:xfrm>
            </p:contentPart>
          </mc:Choice>
          <mc:Fallback xmlns="">
            <p:pic>
              <p:nvPicPr>
                <p:cNvPr id="21" name="Ink 20">
                  <a:extLst>
                    <a:ext uri="{FF2B5EF4-FFF2-40B4-BE49-F238E27FC236}">
                      <a16:creationId xmlns:a16="http://schemas.microsoft.com/office/drawing/2014/main" id="{6F113438-D42A-D8CE-8420-255A01398E37}"/>
                    </a:ext>
                  </a:extLst>
                </p:cNvPr>
                <p:cNvPicPr/>
                <p:nvPr/>
              </p:nvPicPr>
              <p:blipFill>
                <a:blip r:embed="rId32"/>
                <a:stretch>
                  <a:fillRect/>
                </a:stretch>
              </p:blipFill>
              <p:spPr>
                <a:xfrm>
                  <a:off x="3375795" y="2140642"/>
                  <a:ext cx="220680" cy="128880"/>
                </a:xfrm>
                <a:prstGeom prst="rect">
                  <a:avLst/>
                </a:prstGeom>
              </p:spPr>
            </p:pic>
          </mc:Fallback>
        </mc:AlternateContent>
      </p:grpSp>
    </p:spTree>
    <p:extLst>
      <p:ext uri="{BB962C8B-B14F-4D97-AF65-F5344CB8AC3E}">
        <p14:creationId xmlns:p14="http://schemas.microsoft.com/office/powerpoint/2010/main" val="136222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E51CA1-97F3-9CCA-3B39-055DA010091B}"/>
              </a:ext>
            </a:extLst>
          </p:cNvPr>
          <p:cNvSpPr txBox="1"/>
          <p:nvPr/>
        </p:nvSpPr>
        <p:spPr>
          <a:xfrm>
            <a:off x="339754" y="2872898"/>
            <a:ext cx="4915949" cy="2223413"/>
          </a:xfrm>
          <a:prstGeom prst="rect">
            <a:avLst/>
          </a:prstGeom>
        </p:spPr>
        <p:txBody>
          <a:bodyPr vert="horz" lIns="91440" tIns="45720" rIns="91440" bIns="45720" rtlCol="0">
            <a:normAutofit/>
          </a:bodyPr>
          <a:lstStyle/>
          <a:p>
            <a:pPr marR="0" lvl="0" algn="l" defTabSz="914400" rtl="0" eaLnBrk="1" fontAlgn="auto" latinLnBrk="0" hangingPunct="1">
              <a:lnSpc>
                <a:spcPct val="90000"/>
              </a:lnSpc>
              <a:spcBef>
                <a:spcPts val="0"/>
              </a:spcBef>
              <a:spcAft>
                <a:spcPts val="600"/>
              </a:spcAft>
              <a:buClrTx/>
              <a:buSzTx/>
              <a:tabLst/>
              <a:defRPr/>
            </a:pPr>
            <a:r>
              <a:rPr kumimoji="0" lang="en-US" sz="2400" b="0" i="0" u="none" strike="noStrike" kern="1200" cap="none" spc="0" normalizeH="0" baseline="0" noProof="0" dirty="0">
                <a:ln>
                  <a:noFill/>
                </a:ln>
                <a:solidFill>
                  <a:prstClr val="black"/>
                </a:solidFill>
                <a:effectLst/>
                <a:uLnTx/>
                <a:uFillTx/>
                <a:ea typeface="+mn-ea"/>
                <a:cs typeface="+mn-cs"/>
              </a:rPr>
              <a:t>If the possibility of BVA(X, Y) requires X c-commanding Y, we</a:t>
            </a:r>
            <a:r>
              <a:rPr kumimoji="0" lang="en-US" sz="2400" b="0" i="0" u="none" strike="noStrike" kern="1200" cap="none" spc="0" normalizeH="0" noProof="0" dirty="0">
                <a:ln>
                  <a:noFill/>
                </a:ln>
                <a:solidFill>
                  <a:prstClr val="black"/>
                </a:solidFill>
                <a:effectLst/>
                <a:uLnTx/>
                <a:uFillTx/>
                <a:ea typeface="+mn-ea"/>
                <a:cs typeface="+mn-cs"/>
              </a:rPr>
              <a:t> </a:t>
            </a:r>
            <a:r>
              <a:rPr kumimoji="0" lang="en-US" sz="2400" b="0" i="0" u="none" strike="noStrike" kern="1200" cap="none" spc="0" normalizeH="0" baseline="0" noProof="0" dirty="0">
                <a:ln>
                  <a:noFill/>
                </a:ln>
                <a:solidFill>
                  <a:prstClr val="black"/>
                </a:solidFill>
                <a:effectLst/>
                <a:uLnTx/>
                <a:uFillTx/>
                <a:ea typeface="+mn-ea"/>
                <a:cs typeface="+mn-cs"/>
              </a:rPr>
              <a:t>can relate its </a:t>
            </a:r>
            <a:r>
              <a:rPr kumimoji="0" lang="en-US" sz="2800" b="0" i="0" u="none" strike="noStrike" kern="1200" cap="none" spc="0" normalizeH="0" baseline="0" noProof="0" dirty="0">
                <a:ln>
                  <a:noFill/>
                </a:ln>
                <a:solidFill>
                  <a:srgbClr val="C00000"/>
                </a:solidFill>
                <a:effectLst/>
                <a:uLnTx/>
                <a:uFillTx/>
                <a:ea typeface="+mn-ea"/>
                <a:cs typeface="+mn-cs"/>
              </a:rPr>
              <a:t>impossibility</a:t>
            </a:r>
            <a:r>
              <a:rPr kumimoji="0" lang="en-US" sz="2400" b="0" i="0" u="none" strike="noStrike" kern="1200" cap="none" spc="0" normalizeH="0" baseline="0" noProof="0" dirty="0">
                <a:ln>
                  <a:noFill/>
                </a:ln>
                <a:solidFill>
                  <a:prstClr val="black"/>
                </a:solidFill>
                <a:effectLst/>
                <a:uLnTx/>
                <a:uFillTx/>
                <a:ea typeface="+mn-ea"/>
                <a:cs typeface="+mn-cs"/>
              </a:rPr>
              <a:t> to </a:t>
            </a:r>
            <a:r>
              <a:rPr kumimoji="0" lang="en-US" sz="2800" b="0" i="0" u="none" strike="noStrike" kern="1200" cap="none" spc="0" normalizeH="0" baseline="0" noProof="0" dirty="0">
                <a:ln>
                  <a:noFill/>
                </a:ln>
                <a:solidFill>
                  <a:srgbClr val="C00000"/>
                </a:solidFill>
                <a:effectLst/>
                <a:uLnTx/>
                <a:uFillTx/>
                <a:ea typeface="+mn-ea"/>
                <a:cs typeface="+mn-cs"/>
              </a:rPr>
              <a:t>X </a:t>
            </a:r>
            <a:r>
              <a:rPr kumimoji="0" lang="en-US" sz="2800" b="0" i="1" u="none" strike="noStrike" kern="1200" cap="none" spc="0" normalizeH="0" baseline="0" noProof="0" dirty="0">
                <a:ln>
                  <a:noFill/>
                </a:ln>
                <a:solidFill>
                  <a:srgbClr val="C00000"/>
                </a:solidFill>
                <a:effectLst/>
                <a:uLnTx/>
                <a:uFillTx/>
                <a:ea typeface="+mn-ea"/>
                <a:cs typeface="+mn-cs"/>
              </a:rPr>
              <a:t>not</a:t>
            </a:r>
            <a:r>
              <a:rPr kumimoji="0" lang="en-US" sz="2800" b="0" i="0" u="none" strike="noStrike" kern="1200" cap="none" spc="0" normalizeH="0" baseline="0" noProof="0" dirty="0">
                <a:ln>
                  <a:noFill/>
                </a:ln>
                <a:solidFill>
                  <a:srgbClr val="C00000"/>
                </a:solidFill>
                <a:effectLst/>
                <a:uLnTx/>
                <a:uFillTx/>
                <a:ea typeface="+mn-ea"/>
                <a:cs typeface="+mn-cs"/>
              </a:rPr>
              <a:t> c-commanding Y</a:t>
            </a:r>
            <a:r>
              <a:rPr kumimoji="0" lang="en-US" sz="2400" b="0" i="0" u="none" strike="noStrike" kern="1200" cap="none" spc="0" normalizeH="0" baseline="0" noProof="0" dirty="0">
                <a:ln>
                  <a:noFill/>
                </a:ln>
                <a:solidFill>
                  <a:prstClr val="black"/>
                </a:solidFill>
                <a:effectLst/>
                <a:uLnTx/>
                <a:uFillTx/>
                <a:ea typeface="+mn-ea"/>
                <a:cs typeface="+mn-cs"/>
              </a:rPr>
              <a:t> and its </a:t>
            </a:r>
            <a:r>
              <a:rPr kumimoji="0" lang="en-US" sz="2800" b="0" i="0" u="none" strike="noStrike" kern="1200" cap="none" spc="0" normalizeH="0" baseline="0" noProof="0" dirty="0">
                <a:ln>
                  <a:noFill/>
                </a:ln>
                <a:solidFill>
                  <a:srgbClr val="7030A0"/>
                </a:solidFill>
                <a:effectLst/>
                <a:uLnTx/>
                <a:uFillTx/>
                <a:ea typeface="+mn-ea"/>
                <a:cs typeface="+mn-cs"/>
              </a:rPr>
              <a:t>possibility</a:t>
            </a:r>
            <a:r>
              <a:rPr kumimoji="0" lang="en-US" sz="2400" b="0" i="0" u="none" strike="noStrike" kern="1200" cap="none" spc="0" normalizeH="0" baseline="0" noProof="0" dirty="0">
                <a:ln>
                  <a:noFill/>
                </a:ln>
                <a:solidFill>
                  <a:prstClr val="black"/>
                </a:solidFill>
                <a:effectLst/>
                <a:uLnTx/>
                <a:uFillTx/>
                <a:ea typeface="+mn-ea"/>
                <a:cs typeface="+mn-cs"/>
              </a:rPr>
              <a:t> to </a:t>
            </a:r>
            <a:r>
              <a:rPr kumimoji="0" lang="en-US" sz="2800" b="0" i="0" u="none" strike="noStrike" kern="1200" cap="none" spc="0" normalizeH="0" baseline="0" noProof="0" dirty="0">
                <a:ln>
                  <a:noFill/>
                </a:ln>
                <a:solidFill>
                  <a:srgbClr val="7030A0"/>
                </a:solidFill>
                <a:effectLst/>
                <a:uLnTx/>
                <a:uFillTx/>
                <a:ea typeface="+mn-ea"/>
                <a:cs typeface="+mn-cs"/>
              </a:rPr>
              <a:t>X c-commanding Y</a:t>
            </a:r>
            <a:r>
              <a:rPr kumimoji="0" lang="en-US" sz="2400" b="0" i="0" u="none" strike="noStrike" kern="1200" cap="none" spc="0" normalizeH="0" baseline="0" noProof="0" dirty="0">
                <a:ln>
                  <a:noFill/>
                </a:ln>
                <a:solidFill>
                  <a:prstClr val="black"/>
                </a:solidFill>
                <a:effectLst/>
                <a:uLnTx/>
                <a:uFillTx/>
                <a:ea typeface="+mn-ea"/>
                <a:cs typeface="+mn-cs"/>
              </a:rPr>
              <a:t>.</a:t>
            </a:r>
          </a:p>
        </p:txBody>
      </p:sp>
      <p:pic>
        <p:nvPicPr>
          <p:cNvPr id="5" name="Picture 4" descr="Scan of a human brain in a neurology clinic">
            <a:extLst>
              <a:ext uri="{FF2B5EF4-FFF2-40B4-BE49-F238E27FC236}">
                <a16:creationId xmlns:a16="http://schemas.microsoft.com/office/drawing/2014/main" id="{674070E4-83EE-6656-C623-D9A88B1908D7}"/>
              </a:ext>
            </a:extLst>
          </p:cNvPr>
          <p:cNvPicPr>
            <a:picLocks noChangeAspect="1"/>
          </p:cNvPicPr>
          <p:nvPr/>
        </p:nvPicPr>
        <p:blipFill rotWithShape="1">
          <a:blip r:embed="rId2"/>
          <a:srcRect l="12386" r="1238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Slide Number Placeholder 1">
            <a:extLst>
              <a:ext uri="{FF2B5EF4-FFF2-40B4-BE49-F238E27FC236}">
                <a16:creationId xmlns:a16="http://schemas.microsoft.com/office/drawing/2014/main" id="{B090977D-0B80-8D3F-25E2-599A1CEF2DAA}"/>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0403D82-DF55-465F-90B0-7B8D412CEFD1}"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14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A6C031-2E67-C81C-47C8-661B84971F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F4C27520-ECA0-36AA-6E61-EDDFCDF7A2C4}"/>
              </a:ext>
            </a:extLst>
          </p:cNvPr>
          <p:cNvSpPr txBox="1"/>
          <p:nvPr/>
        </p:nvSpPr>
        <p:spPr>
          <a:xfrm>
            <a:off x="938884" y="920621"/>
            <a:ext cx="10414916" cy="4647426"/>
          </a:xfrm>
          <a:prstGeom prst="rect">
            <a:avLst/>
          </a:prstGeom>
          <a:noFill/>
        </p:spPr>
        <p:txBody>
          <a:bodyPr wrap="square" rtlCol="0">
            <a:spAutoFit/>
          </a:bodyPr>
          <a:lstStyle/>
          <a:p>
            <a:pPr lvl="0">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We take X as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XQrk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for a speaker in ABC because the speaker shows a c-command pattern with </a:t>
            </a:r>
            <a:r>
              <a:rPr lang="en-US" sz="2400" dirty="0">
                <a:solidFill>
                  <a:prstClr val="black"/>
                </a:solidFill>
              </a:rPr>
              <a:t>DR63-19 (DR(more than one N, # Ns),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which</a:t>
            </a:r>
            <a:r>
              <a:rPr kumimoji="0" lang="en-US" sz="2400" b="0" i="0" u="none" strike="noStrike" kern="1200" cap="none" spc="0" normalizeH="0" noProof="0" dirty="0">
                <a:ln>
                  <a:noFill/>
                </a:ln>
                <a:solidFill>
                  <a:prstClr val="black"/>
                </a:solidFill>
                <a:effectLst/>
                <a:uLnTx/>
                <a:uFillTx/>
                <a:latin typeface="Times New Roman"/>
                <a:ea typeface="+mn-ea"/>
                <a:cs typeface="+mn-cs"/>
              </a:rPr>
              <a:t> includes</a:t>
            </a:r>
            <a:r>
              <a:rPr lang="en-US" sz="2400" dirty="0">
                <a:solidFill>
                  <a:prstClr val="black"/>
                </a:solidFill>
                <a:latin typeface="Times New Roman"/>
              </a:rPr>
              <a:t> “never accepting Schema B sentences in </a:t>
            </a:r>
            <a:r>
              <a:rPr lang="en-US" sz="2400" dirty="0">
                <a:solidFill>
                  <a:prstClr val="black"/>
                </a:solidFill>
              </a:rPr>
              <a:t>DR63-19 (DR(more than one N, # Ns)</a:t>
            </a:r>
            <a:r>
              <a:rPr lang="en-US" sz="2400" dirty="0">
                <a:solidFill>
                  <a:prstClr val="black"/>
                </a:solidFill>
                <a:latin typeface="Times New Roman"/>
              </a:rPr>
              <a:t>”. </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lvl="0">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We take Y as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YQrk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for a speaker in ABC because the speaker shows</a:t>
            </a:r>
            <a:r>
              <a:rPr kumimoji="0" lang="en-US" sz="2400" b="0" i="0" u="none" strike="noStrike" kern="1200" cap="none" spc="0" normalizeH="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 c-command pattern with </a:t>
            </a:r>
            <a:r>
              <a:rPr lang="en-US" sz="2400" dirty="0">
                <a:solidFill>
                  <a:prstClr val="black"/>
                </a:solidFill>
              </a:rPr>
              <a:t>Coref82-10 (</a:t>
            </a:r>
            <a:r>
              <a:rPr lang="en-US" sz="2400" dirty="0" err="1">
                <a:solidFill>
                  <a:prstClr val="black"/>
                </a:solidFill>
              </a:rPr>
              <a:t>Coref</a:t>
            </a:r>
            <a:r>
              <a:rPr lang="en-US" sz="2400" dirty="0">
                <a:solidFill>
                  <a:prstClr val="black"/>
                </a:solidFill>
              </a:rPr>
              <a:t>(</a:t>
            </a:r>
            <a:r>
              <a:rPr lang="en-US" sz="2400" dirty="0" err="1">
                <a:solidFill>
                  <a:prstClr val="black"/>
                </a:solidFill>
              </a:rPr>
              <a:t>Johh</a:t>
            </a:r>
            <a:r>
              <a:rPr lang="en-US" sz="2400" dirty="0">
                <a:solidFill>
                  <a:prstClr val="black"/>
                </a:solidFill>
              </a:rPr>
              <a:t>, his))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r>
              <a:rPr lang="en-US" sz="2400" dirty="0">
                <a:solidFill>
                  <a:prstClr val="black"/>
                </a:solidFill>
              </a:rPr>
              <a:t> which includes “never accepting Schema B sentences in Coref82-10 (</a:t>
            </a:r>
            <a:r>
              <a:rPr lang="en-US" sz="2400" dirty="0" err="1">
                <a:solidFill>
                  <a:prstClr val="black"/>
                </a:solidFill>
              </a:rPr>
              <a:t>Coref</a:t>
            </a:r>
            <a:r>
              <a:rPr lang="en-US" sz="2400" dirty="0">
                <a:solidFill>
                  <a:prstClr val="black"/>
                </a:solidFill>
              </a:rPr>
              <a:t>(</a:t>
            </a:r>
            <a:r>
              <a:rPr lang="en-US" sz="2400" dirty="0" err="1">
                <a:solidFill>
                  <a:prstClr val="black"/>
                </a:solidFill>
              </a:rPr>
              <a:t>Johh</a:t>
            </a:r>
            <a:r>
              <a:rPr lang="en-US" sz="2400" dirty="0">
                <a:solidFill>
                  <a:prstClr val="black"/>
                </a:solidFill>
              </a:rPr>
              <a:t>, his))”.  See Slide 29.</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The speaker passed the Subs tests.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Predictions for such speakers at that time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BVA(X, Y) is </a:t>
            </a:r>
            <a:r>
              <a:rPr kumimoji="0" lang="en-US" sz="3200" b="0" i="0" u="none" strike="noStrike" kern="1200" cap="none" spc="0" normalizeH="0" baseline="0" noProof="0" dirty="0">
                <a:ln>
                  <a:noFill/>
                </a:ln>
                <a:solidFill>
                  <a:srgbClr val="C00000"/>
                </a:solidFill>
                <a:effectLst/>
                <a:uLnTx/>
                <a:uFillTx/>
                <a:latin typeface="Times New Roman"/>
                <a:ea typeface="+mn-ea"/>
                <a:cs typeface="+mn-cs"/>
              </a:rPr>
              <a:t>impossible</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with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the</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choices of X and Y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in question.</a:t>
            </a:r>
          </a:p>
        </p:txBody>
      </p:sp>
    </p:spTree>
    <p:extLst>
      <p:ext uri="{BB962C8B-B14F-4D97-AF65-F5344CB8AC3E}">
        <p14:creationId xmlns:p14="http://schemas.microsoft.com/office/powerpoint/2010/main" val="400550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734926-6CAB-95BE-6C9D-D8AAEC8D1E8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4" name="Picture 3">
            <a:extLst>
              <a:ext uri="{FF2B5EF4-FFF2-40B4-BE49-F238E27FC236}">
                <a16:creationId xmlns:a16="http://schemas.microsoft.com/office/drawing/2014/main" id="{42807964-14DD-35D4-FE38-753E223425F1}"/>
              </a:ext>
            </a:extLst>
          </p:cNvPr>
          <p:cNvPicPr>
            <a:picLocks noChangeAspect="1"/>
          </p:cNvPicPr>
          <p:nvPr/>
        </p:nvPicPr>
        <p:blipFill rotWithShape="1">
          <a:blip r:embed="rId2"/>
          <a:srcRect l="27137" t="4058" r="22539" b="9130"/>
          <a:stretch/>
        </p:blipFill>
        <p:spPr>
          <a:xfrm>
            <a:off x="702129" y="1474975"/>
            <a:ext cx="5445932" cy="5383025"/>
          </a:xfrm>
          <a:prstGeom prst="rect">
            <a:avLst/>
          </a:prstGeom>
        </p:spPr>
      </p:pic>
      <p:graphicFrame>
        <p:nvGraphicFramePr>
          <p:cNvPr id="3" name="Object 2">
            <a:extLst>
              <a:ext uri="{FF2B5EF4-FFF2-40B4-BE49-F238E27FC236}">
                <a16:creationId xmlns:a16="http://schemas.microsoft.com/office/drawing/2014/main" id="{93160881-019C-0943-AF15-BA758FAAEB29}"/>
              </a:ext>
            </a:extLst>
          </p:cNvPr>
          <p:cNvGraphicFramePr>
            <a:graphicFrameLocks noChangeAspect="1"/>
          </p:cNvGraphicFramePr>
          <p:nvPr/>
        </p:nvGraphicFramePr>
        <p:xfrm>
          <a:off x="7253288" y="4420960"/>
          <a:ext cx="3057525" cy="1882775"/>
        </p:xfrm>
        <a:graphic>
          <a:graphicData uri="http://schemas.openxmlformats.org/presentationml/2006/ole">
            <mc:AlternateContent xmlns:mc="http://schemas.openxmlformats.org/markup-compatibility/2006">
              <mc:Choice xmlns:v="urn:schemas-microsoft-com:vml" Requires="v">
                <p:oleObj name="Worksheet" r:id="rId3" imgW="3057689" imgH="1882707" progId="Excel.Sheet.12">
                  <p:embed/>
                </p:oleObj>
              </mc:Choice>
              <mc:Fallback>
                <p:oleObj name="Worksheet" r:id="rId3" imgW="3057689" imgH="1882707" progId="Excel.Sheet.12">
                  <p:embed/>
                  <p:pic>
                    <p:nvPicPr>
                      <p:cNvPr id="3" name="Object 2">
                        <a:extLst>
                          <a:ext uri="{FF2B5EF4-FFF2-40B4-BE49-F238E27FC236}">
                            <a16:creationId xmlns:a16="http://schemas.microsoft.com/office/drawing/2014/main" id="{93160881-019C-0943-AF15-BA758FAAEB29}"/>
                          </a:ext>
                        </a:extLst>
                      </p:cNvPr>
                      <p:cNvPicPr/>
                      <p:nvPr/>
                    </p:nvPicPr>
                    <p:blipFill>
                      <a:blip r:embed="rId4"/>
                      <a:stretch>
                        <a:fillRect/>
                      </a:stretch>
                    </p:blipFill>
                    <p:spPr>
                      <a:xfrm>
                        <a:off x="7253288" y="4420960"/>
                        <a:ext cx="3057525" cy="1882775"/>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C43F988F-5232-7F25-73BB-48BE49B004D3}"/>
              </a:ext>
            </a:extLst>
          </p:cNvPr>
          <p:cNvPicPr>
            <a:picLocks noChangeAspect="1"/>
          </p:cNvPicPr>
          <p:nvPr/>
        </p:nvPicPr>
        <p:blipFill>
          <a:blip r:embed="rId5"/>
          <a:stretch>
            <a:fillRect/>
          </a:stretch>
        </p:blipFill>
        <p:spPr>
          <a:xfrm>
            <a:off x="7299342" y="1820432"/>
            <a:ext cx="3060457" cy="2542252"/>
          </a:xfrm>
          <a:prstGeom prst="rect">
            <a:avLst/>
          </a:prstGeom>
        </p:spPr>
      </p:pic>
      <p:sp>
        <p:nvSpPr>
          <p:cNvPr id="8" name="TextBox 7">
            <a:extLst>
              <a:ext uri="{FF2B5EF4-FFF2-40B4-BE49-F238E27FC236}">
                <a16:creationId xmlns:a16="http://schemas.microsoft.com/office/drawing/2014/main" id="{0F978F56-B001-CD27-CE5A-79564B722893}"/>
              </a:ext>
            </a:extLst>
          </p:cNvPr>
          <p:cNvSpPr txBox="1"/>
          <p:nvPr/>
        </p:nvSpPr>
        <p:spPr>
          <a:xfrm>
            <a:off x="244929" y="1616529"/>
            <a:ext cx="1180836" cy="369332"/>
          </a:xfrm>
          <a:prstGeom prst="rect">
            <a:avLst/>
          </a:prstGeom>
          <a:solidFill>
            <a:srgbClr val="FFC000"/>
          </a:solidFill>
          <a:ln>
            <a:solidFill>
              <a:schemeClr val="accent4">
                <a:lumMod val="5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BVA31-75</a:t>
            </a:r>
          </a:p>
        </p:txBody>
      </p:sp>
      <mc:AlternateContent xmlns:mc="http://schemas.openxmlformats.org/markup-compatibility/2006" xmlns:p14="http://schemas.microsoft.com/office/powerpoint/2010/main" xmlns:aink="http://schemas.microsoft.com/office/drawing/2016/ink">
        <mc:Choice Requires="p14 aink">
          <p:contentPart p14:bwMode="auto" r:id="rId6">
            <p14:nvContentPartPr>
              <p14:cNvPr id="7" name="Ink 6">
                <a:extLst>
                  <a:ext uri="{FF2B5EF4-FFF2-40B4-BE49-F238E27FC236}">
                    <a16:creationId xmlns:a16="http://schemas.microsoft.com/office/drawing/2014/main" id="{E13B6C9B-71CD-CF68-0D40-4A1A96FA23FE}"/>
                  </a:ext>
                </a:extLst>
              </p14:cNvPr>
              <p14:cNvContentPartPr/>
              <p14:nvPr/>
            </p14:nvContentPartPr>
            <p14:xfrm>
              <a:off x="3238226" y="4274351"/>
              <a:ext cx="167760" cy="193680"/>
            </p14:xfrm>
          </p:contentPart>
        </mc:Choice>
        <mc:Fallback xmlns="">
          <p:pic>
            <p:nvPicPr>
              <p:cNvPr id="7" name="Ink 6">
                <a:extLst>
                  <a:ext uri="{FF2B5EF4-FFF2-40B4-BE49-F238E27FC236}">
                    <a16:creationId xmlns:a16="http://schemas.microsoft.com/office/drawing/2014/main" id="{E13B6C9B-71CD-CF68-0D40-4A1A96FA23FE}"/>
                  </a:ext>
                </a:extLst>
              </p:cNvPr>
              <p:cNvPicPr/>
              <p:nvPr/>
            </p:nvPicPr>
            <p:blipFill>
              <a:blip r:embed="rId8"/>
              <a:stretch>
                <a:fillRect/>
              </a:stretch>
            </p:blipFill>
            <p:spPr>
              <a:xfrm>
                <a:off x="3220226" y="4256351"/>
                <a:ext cx="203400" cy="229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9" name="Ink 8">
                <a:extLst>
                  <a:ext uri="{FF2B5EF4-FFF2-40B4-BE49-F238E27FC236}">
                    <a16:creationId xmlns:a16="http://schemas.microsoft.com/office/drawing/2014/main" id="{2B736580-E155-E730-3845-856CCDE66130}"/>
                  </a:ext>
                </a:extLst>
              </p14:cNvPr>
              <p14:cNvContentPartPr/>
              <p14:nvPr/>
            </p14:nvContentPartPr>
            <p14:xfrm>
              <a:off x="9546146" y="4591871"/>
              <a:ext cx="217800" cy="229680"/>
            </p14:xfrm>
          </p:contentPart>
        </mc:Choice>
        <mc:Fallback xmlns="">
          <p:pic>
            <p:nvPicPr>
              <p:cNvPr id="9" name="Ink 8">
                <a:extLst>
                  <a:ext uri="{FF2B5EF4-FFF2-40B4-BE49-F238E27FC236}">
                    <a16:creationId xmlns:a16="http://schemas.microsoft.com/office/drawing/2014/main" id="{2B736580-E155-E730-3845-856CCDE66130}"/>
                  </a:ext>
                </a:extLst>
              </p:cNvPr>
              <p:cNvPicPr/>
              <p:nvPr/>
            </p:nvPicPr>
            <p:blipFill>
              <a:blip r:embed="rId10"/>
              <a:stretch>
                <a:fillRect/>
              </a:stretch>
            </p:blipFill>
            <p:spPr>
              <a:xfrm>
                <a:off x="9528146" y="4573871"/>
                <a:ext cx="253440" cy="265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1" name="Ink 10">
                <a:extLst>
                  <a:ext uri="{FF2B5EF4-FFF2-40B4-BE49-F238E27FC236}">
                    <a16:creationId xmlns:a16="http://schemas.microsoft.com/office/drawing/2014/main" id="{292982AB-557D-84B7-8EFD-2FF97CE15BD9}"/>
                  </a:ext>
                </a:extLst>
              </p14:cNvPr>
              <p14:cNvContentPartPr/>
              <p14:nvPr/>
            </p14:nvContentPartPr>
            <p14:xfrm>
              <a:off x="3429746" y="4013711"/>
              <a:ext cx="6140520" cy="744120"/>
            </p14:xfrm>
          </p:contentPart>
        </mc:Choice>
        <mc:Fallback xmlns="">
          <p:pic>
            <p:nvPicPr>
              <p:cNvPr id="11" name="Ink 10">
                <a:extLst>
                  <a:ext uri="{FF2B5EF4-FFF2-40B4-BE49-F238E27FC236}">
                    <a16:creationId xmlns:a16="http://schemas.microsoft.com/office/drawing/2014/main" id="{292982AB-557D-84B7-8EFD-2FF97CE15BD9}"/>
                  </a:ext>
                </a:extLst>
              </p:cNvPr>
              <p:cNvPicPr/>
              <p:nvPr/>
            </p:nvPicPr>
            <p:blipFill>
              <a:blip r:embed="rId12"/>
              <a:stretch>
                <a:fillRect/>
              </a:stretch>
            </p:blipFill>
            <p:spPr>
              <a:xfrm>
                <a:off x="3412106" y="3996071"/>
                <a:ext cx="6176160" cy="779760"/>
              </a:xfrm>
              <a:prstGeom prst="rect">
                <a:avLst/>
              </a:prstGeom>
            </p:spPr>
          </p:pic>
        </mc:Fallback>
      </mc:AlternateContent>
      <p:sp>
        <p:nvSpPr>
          <p:cNvPr id="12" name="TextBox 11">
            <a:extLst>
              <a:ext uri="{FF2B5EF4-FFF2-40B4-BE49-F238E27FC236}">
                <a16:creationId xmlns:a16="http://schemas.microsoft.com/office/drawing/2014/main" id="{306B571D-11F1-4551-8D1C-BF732B47C58C}"/>
              </a:ext>
            </a:extLst>
          </p:cNvPr>
          <p:cNvSpPr txBox="1"/>
          <p:nvPr/>
        </p:nvSpPr>
        <p:spPr>
          <a:xfrm>
            <a:off x="1110556" y="134345"/>
            <a:ext cx="10560192" cy="1323439"/>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There is one </a:t>
            </a:r>
            <a:r>
              <a:rPr kumimoji="0" lang="en-US" sz="2000" b="0" i="0" u="none" strike="noStrike" kern="1200" cap="none" spc="0" normalizeH="0" baseline="0" noProof="0" dirty="0">
                <a:ln>
                  <a:noFill/>
                </a:ln>
                <a:solidFill>
                  <a:srgbClr val="C00000"/>
                </a:solidFill>
                <a:effectLst/>
                <a:uLnTx/>
                <a:uFillTx/>
                <a:latin typeface="Times New Roman"/>
                <a:ea typeface="+mn-ea"/>
                <a:cs typeface="+mn-cs"/>
              </a:rPr>
              <a:t>Red * </a:t>
            </a:r>
            <a:r>
              <a:rPr kumimoji="0" lang="en-US" sz="2000" b="0" i="0" u="none" strike="noStrike" kern="1200" cap="none" spc="0" normalizeH="0" baseline="0" noProof="0" dirty="0" err="1">
                <a:ln>
                  <a:noFill/>
                </a:ln>
                <a:solidFill>
                  <a:prstClr val="black"/>
                </a:solidFill>
                <a:effectLst/>
                <a:uLnTx/>
                <a:uFillTx/>
                <a:latin typeface="Times New Roman"/>
                <a:ea typeface="+mn-ea"/>
                <a:cs typeface="+mn-cs"/>
              </a:rPr>
              <a:t>i</a:t>
            </a:r>
            <a:r>
              <a:rPr lang="en-US" sz="2000" dirty="0">
                <a:solidFill>
                  <a:prstClr val="black"/>
                </a:solidFill>
                <a:latin typeface="Times New Roman"/>
              </a:rPr>
              <a:t>n the middle intersection!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(There is one speaker who accepted BVA(more than one N, his) while showing a c-command pattern with </a:t>
            </a:r>
            <a:r>
              <a:rPr lang="en-US" sz="2000" dirty="0">
                <a:solidFill>
                  <a:prstClr val="black"/>
                </a:solidFill>
                <a:latin typeface="Times New Roman"/>
              </a:rPr>
              <a:t>DR(more than one N, #Ns) and a c-command pattern with </a:t>
            </a:r>
            <a:r>
              <a:rPr lang="en-US" sz="2000" dirty="0" err="1">
                <a:solidFill>
                  <a:prstClr val="black"/>
                </a:solidFill>
                <a:latin typeface="Times New Roman"/>
              </a:rPr>
              <a:t>Coref</a:t>
            </a:r>
            <a:r>
              <a:rPr lang="en-US" sz="2000" dirty="0">
                <a:solidFill>
                  <a:prstClr val="black"/>
                </a:solidFill>
                <a:latin typeface="Times New Roman"/>
              </a:rPr>
              <a:t>(John, his), and passing all the relevant Subs tests!)</a:t>
            </a:r>
            <a:endParaRPr kumimoji="0" lang="en-US" sz="20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574575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4B64BF-8469-4307-A42B-1C9FB37866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5" name="TextBox 4">
            <a:extLst>
              <a:ext uri="{FF2B5EF4-FFF2-40B4-BE49-F238E27FC236}">
                <a16:creationId xmlns:a16="http://schemas.microsoft.com/office/drawing/2014/main" id="{3A4F5B3A-BB81-418D-BE63-A31F8ADEA078}"/>
              </a:ext>
            </a:extLst>
          </p:cNvPr>
          <p:cNvSpPr txBox="1"/>
          <p:nvPr/>
        </p:nvSpPr>
        <p:spPr>
          <a:xfrm>
            <a:off x="1723813" y="1359078"/>
            <a:ext cx="8118395" cy="3970318"/>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The %Value(STA) is set as “1” for c-command pattern.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What if we change it  to “100”, taking a c-command pattern to be based on </a:t>
            </a:r>
            <a:r>
              <a:rPr kumimoji="0" lang="en-US" sz="2400" b="0" i="0" u="none" strike="noStrike" kern="1200" cap="none" spc="0" normalizeH="0" baseline="0" noProof="0" dirty="0">
                <a:ln>
                  <a:noFill/>
                </a:ln>
                <a:solidFill>
                  <a:srgbClr val="7030A0"/>
                </a:solidFill>
                <a:effectLst/>
                <a:uLnTx/>
                <a:uFillTx/>
                <a:latin typeface="Times New Roman"/>
                <a:ea typeface="+mn-ea"/>
                <a:cs typeface="+mn-cs"/>
              </a:rPr>
              <a:t>Schema B:No</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never possible, to any extent</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and </a:t>
            </a:r>
            <a:r>
              <a:rPr kumimoji="0" lang="en-US" sz="2400" b="0" i="0" u="none" strike="noStrike" kern="1200" cap="none" spc="0" normalizeH="0" baseline="0" noProof="0" dirty="0">
                <a:ln>
                  <a:noFill/>
                </a:ln>
                <a:solidFill>
                  <a:srgbClr val="7030A0"/>
                </a:solidFill>
                <a:effectLst/>
                <a:uLnTx/>
                <a:uFillTx/>
                <a:latin typeface="Times New Roman"/>
                <a:ea typeface="+mn-ea"/>
                <a:cs typeface="+mn-cs"/>
              </a:rPr>
              <a:t>Schema A:</a:t>
            </a:r>
            <a:r>
              <a:rPr kumimoji="0" lang="en-US" sz="2800" b="0" i="0" u="none" strike="noStrike" kern="1200" cap="none" spc="0" normalizeH="0" baseline="0" noProof="0" dirty="0">
                <a:ln>
                  <a:noFill/>
                </a:ln>
                <a:solidFill>
                  <a:srgbClr val="7030A0"/>
                </a:solidFill>
                <a:effectLst/>
                <a:uLnTx/>
                <a:uFillTx/>
                <a:latin typeface="Times New Roman"/>
                <a:ea typeface="+mn-ea"/>
                <a:cs typeface="+mn-cs"/>
              </a:rPr>
              <a:t>Acceptable at least to some extent,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100% of the time</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rather than </a:t>
            </a:r>
            <a:r>
              <a:rPr kumimoji="0" lang="en-US" sz="2400" b="0" i="0" u="none" strike="noStrike" kern="1200" cap="none" spc="0" normalizeH="0" baseline="0" noProof="0" dirty="0">
                <a:ln>
                  <a:noFill/>
                </a:ln>
                <a:solidFill>
                  <a:srgbClr val="7030A0"/>
                </a:solidFill>
                <a:effectLst/>
                <a:uLnTx/>
                <a:uFillTx/>
                <a:latin typeface="Times New Roman"/>
                <a:ea typeface="+mn-ea"/>
                <a:cs typeface="+mn-cs"/>
              </a:rPr>
              <a:t>1% of the time</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The result becomes like this.</a:t>
            </a:r>
          </a:p>
        </p:txBody>
      </p:sp>
      <p:sp>
        <p:nvSpPr>
          <p:cNvPr id="3" name="TextBox 2">
            <a:extLst>
              <a:ext uri="{FF2B5EF4-FFF2-40B4-BE49-F238E27FC236}">
                <a16:creationId xmlns:a16="http://schemas.microsoft.com/office/drawing/2014/main" id="{0614C50B-44C3-D8C8-24FF-2B4C584AE7EA}"/>
              </a:ext>
            </a:extLst>
          </p:cNvPr>
          <p:cNvSpPr txBox="1"/>
          <p:nvPr/>
        </p:nvSpPr>
        <p:spPr>
          <a:xfrm>
            <a:off x="3052293" y="459347"/>
            <a:ext cx="1639231" cy="369332"/>
          </a:xfrm>
          <a:prstGeom prst="rect">
            <a:avLst/>
          </a:prstGeom>
          <a:solidFill>
            <a:schemeClr val="accent4">
              <a:lumMod val="20000"/>
              <a:lumOff val="80000"/>
            </a:schemeClr>
          </a:solidFill>
        </p:spPr>
        <p:txBody>
          <a:bodyPr wrap="none" rtlCol="0">
            <a:spAutoFit/>
          </a:bodyPr>
          <a:lstStyle/>
          <a:p>
            <a:r>
              <a:rPr lang="en-US" dirty="0"/>
              <a:t>Schema Type A</a:t>
            </a:r>
          </a:p>
        </p:txBody>
      </p:sp>
      <p:grpSp>
        <p:nvGrpSpPr>
          <p:cNvPr id="7" name="Group 6">
            <a:extLst>
              <a:ext uri="{FF2B5EF4-FFF2-40B4-BE49-F238E27FC236}">
                <a16:creationId xmlns:a16="http://schemas.microsoft.com/office/drawing/2014/main" id="{DD0D6971-B1D3-828B-B12A-F213571A9D66}"/>
              </a:ext>
            </a:extLst>
          </p:cNvPr>
          <p:cNvGrpSpPr/>
          <p:nvPr/>
        </p:nvGrpSpPr>
        <p:grpSpPr>
          <a:xfrm>
            <a:off x="3277222" y="796628"/>
            <a:ext cx="856800" cy="1026720"/>
            <a:chOff x="3277222" y="796628"/>
            <a:chExt cx="856800" cy="102672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4" name="Ink 3">
                  <a:extLst>
                    <a:ext uri="{FF2B5EF4-FFF2-40B4-BE49-F238E27FC236}">
                      <a16:creationId xmlns:a16="http://schemas.microsoft.com/office/drawing/2014/main" id="{46AA23FC-7E9A-CB58-A02B-7550E56C5272}"/>
                    </a:ext>
                  </a:extLst>
                </p14:cNvPr>
                <p14:cNvContentPartPr/>
                <p14:nvPr/>
              </p14:nvContentPartPr>
              <p14:xfrm>
                <a:off x="3277222" y="1273628"/>
                <a:ext cx="856800" cy="549720"/>
              </p14:xfrm>
            </p:contentPart>
          </mc:Choice>
          <mc:Fallback xmlns="">
            <p:pic>
              <p:nvPicPr>
                <p:cNvPr id="4" name="Ink 3">
                  <a:extLst>
                    <a:ext uri="{FF2B5EF4-FFF2-40B4-BE49-F238E27FC236}">
                      <a16:creationId xmlns:a16="http://schemas.microsoft.com/office/drawing/2014/main" id="{46AA23FC-7E9A-CB58-A02B-7550E56C5272}"/>
                    </a:ext>
                  </a:extLst>
                </p:cNvPr>
                <p:cNvPicPr/>
                <p:nvPr/>
              </p:nvPicPr>
              <p:blipFill>
                <a:blip r:embed="rId3"/>
                <a:stretch>
                  <a:fillRect/>
                </a:stretch>
              </p:blipFill>
              <p:spPr>
                <a:xfrm>
                  <a:off x="3259582" y="1255628"/>
                  <a:ext cx="892440" cy="585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8028A4A9-020A-7DF1-AE4D-7FF73E0FDCDC}"/>
                    </a:ext>
                  </a:extLst>
                </p14:cNvPr>
                <p14:cNvContentPartPr/>
                <p14:nvPr/>
              </p14:nvContentPartPr>
              <p14:xfrm>
                <a:off x="3462262" y="796628"/>
                <a:ext cx="302760" cy="555840"/>
              </p14:xfrm>
            </p:contentPart>
          </mc:Choice>
          <mc:Fallback xmlns="">
            <p:pic>
              <p:nvPicPr>
                <p:cNvPr id="6" name="Ink 5">
                  <a:extLst>
                    <a:ext uri="{FF2B5EF4-FFF2-40B4-BE49-F238E27FC236}">
                      <a16:creationId xmlns:a16="http://schemas.microsoft.com/office/drawing/2014/main" id="{8028A4A9-020A-7DF1-AE4D-7FF73E0FDCDC}"/>
                    </a:ext>
                  </a:extLst>
                </p:cNvPr>
                <p:cNvPicPr/>
                <p:nvPr/>
              </p:nvPicPr>
              <p:blipFill>
                <a:blip r:embed="rId5"/>
                <a:stretch>
                  <a:fillRect/>
                </a:stretch>
              </p:blipFill>
              <p:spPr>
                <a:xfrm>
                  <a:off x="3444262" y="778628"/>
                  <a:ext cx="338400" cy="591480"/>
                </a:xfrm>
                <a:prstGeom prst="rect">
                  <a:avLst/>
                </a:prstGeom>
              </p:spPr>
            </p:pic>
          </mc:Fallback>
        </mc:AlternateContent>
      </p:grpSp>
    </p:spTree>
    <p:extLst>
      <p:ext uri="{BB962C8B-B14F-4D97-AF65-F5344CB8AC3E}">
        <p14:creationId xmlns:p14="http://schemas.microsoft.com/office/powerpoint/2010/main" val="290291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16141-B150-4F61-8E78-385B8135B923}"/>
              </a:ext>
            </a:extLst>
          </p:cNvPr>
          <p:cNvPicPr>
            <a:picLocks noChangeAspect="1"/>
          </p:cNvPicPr>
          <p:nvPr/>
        </p:nvPicPr>
        <p:blipFill rotWithShape="1">
          <a:blip r:embed="rId2"/>
          <a:srcRect l="30000" t="3768" r="26392" b="8715"/>
          <a:stretch/>
        </p:blipFill>
        <p:spPr>
          <a:xfrm>
            <a:off x="835347" y="1260323"/>
            <a:ext cx="5316718" cy="5420413"/>
          </a:xfrm>
          <a:prstGeom prst="rect">
            <a:avLst/>
          </a:prstGeom>
        </p:spPr>
      </p:pic>
      <p:sp>
        <p:nvSpPr>
          <p:cNvPr id="2" name="Slide Number Placeholder 1">
            <a:extLst>
              <a:ext uri="{FF2B5EF4-FFF2-40B4-BE49-F238E27FC236}">
                <a16:creationId xmlns:a16="http://schemas.microsoft.com/office/drawing/2014/main" id="{85047306-5D0F-F8E7-CA3A-3DB06DD004B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6" name="Picture 5">
            <a:extLst>
              <a:ext uri="{FF2B5EF4-FFF2-40B4-BE49-F238E27FC236}">
                <a16:creationId xmlns:a16="http://schemas.microsoft.com/office/drawing/2014/main" id="{56FB85F6-3362-8276-1BE4-EEAA2E5EF4CC}"/>
              </a:ext>
            </a:extLst>
          </p:cNvPr>
          <p:cNvPicPr>
            <a:picLocks noChangeAspect="1"/>
          </p:cNvPicPr>
          <p:nvPr/>
        </p:nvPicPr>
        <p:blipFill>
          <a:blip r:embed="rId3"/>
          <a:stretch>
            <a:fillRect/>
          </a:stretch>
        </p:blipFill>
        <p:spPr>
          <a:xfrm>
            <a:off x="7380872" y="1425440"/>
            <a:ext cx="3062579" cy="2545090"/>
          </a:xfrm>
          <a:prstGeom prst="rect">
            <a:avLst/>
          </a:prstGeom>
        </p:spPr>
      </p:pic>
      <p:sp>
        <p:nvSpPr>
          <p:cNvPr id="10" name="TextBox 9">
            <a:extLst>
              <a:ext uri="{FF2B5EF4-FFF2-40B4-BE49-F238E27FC236}">
                <a16:creationId xmlns:a16="http://schemas.microsoft.com/office/drawing/2014/main" id="{0C556C98-0B46-9358-D5EE-92B11F544527}"/>
              </a:ext>
            </a:extLst>
          </p:cNvPr>
          <p:cNvSpPr txBox="1"/>
          <p:nvPr/>
        </p:nvSpPr>
        <p:spPr>
          <a:xfrm>
            <a:off x="244929" y="1616529"/>
            <a:ext cx="1180836" cy="369332"/>
          </a:xfrm>
          <a:prstGeom prst="rect">
            <a:avLst/>
          </a:prstGeom>
          <a:solidFill>
            <a:srgbClr val="FFC000"/>
          </a:solidFill>
          <a:ln>
            <a:solidFill>
              <a:schemeClr val="accent4">
                <a:lumMod val="5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BVA31-75</a:t>
            </a:r>
          </a:p>
        </p:txBody>
      </p:sp>
      <p:graphicFrame>
        <p:nvGraphicFramePr>
          <p:cNvPr id="4" name="Object 3">
            <a:extLst>
              <a:ext uri="{FF2B5EF4-FFF2-40B4-BE49-F238E27FC236}">
                <a16:creationId xmlns:a16="http://schemas.microsoft.com/office/drawing/2014/main" id="{8EBDBC2C-7E96-485C-A2BF-E6F127CADC47}"/>
              </a:ext>
            </a:extLst>
          </p:cNvPr>
          <p:cNvGraphicFramePr>
            <a:graphicFrameLocks noChangeAspect="1"/>
          </p:cNvGraphicFramePr>
          <p:nvPr/>
        </p:nvGraphicFramePr>
        <p:xfrm>
          <a:off x="6991513" y="4115471"/>
          <a:ext cx="3868166" cy="2340201"/>
        </p:xfrm>
        <a:graphic>
          <a:graphicData uri="http://schemas.openxmlformats.org/presentationml/2006/ole">
            <mc:AlternateContent xmlns:mc="http://schemas.openxmlformats.org/markup-compatibility/2006">
              <mc:Choice xmlns:v="urn:schemas-microsoft-com:vml" Requires="v">
                <p:oleObj name="Worksheet" r:id="rId4" imgW="3054313" imgH="1847719" progId="Excel.Sheet.12">
                  <p:embed/>
                </p:oleObj>
              </mc:Choice>
              <mc:Fallback>
                <p:oleObj name="Worksheet" r:id="rId4" imgW="3054313" imgH="1847719" progId="Excel.Sheet.12">
                  <p:embed/>
                  <p:pic>
                    <p:nvPicPr>
                      <p:cNvPr id="4" name="Object 3">
                        <a:extLst>
                          <a:ext uri="{FF2B5EF4-FFF2-40B4-BE49-F238E27FC236}">
                            <a16:creationId xmlns:a16="http://schemas.microsoft.com/office/drawing/2014/main" id="{8EBDBC2C-7E96-485C-A2BF-E6F127CADC47}"/>
                          </a:ext>
                        </a:extLst>
                      </p:cNvPr>
                      <p:cNvPicPr/>
                      <p:nvPr/>
                    </p:nvPicPr>
                    <p:blipFill>
                      <a:blip r:embed="rId5"/>
                      <a:stretch>
                        <a:fillRect/>
                      </a:stretch>
                    </p:blipFill>
                    <p:spPr>
                      <a:xfrm>
                        <a:off x="6991513" y="4115471"/>
                        <a:ext cx="3868166" cy="2340201"/>
                      </a:xfrm>
                      <a:prstGeom prst="rect">
                        <a:avLst/>
                      </a:prstGeom>
                    </p:spPr>
                  </p:pic>
                </p:oleObj>
              </mc:Fallback>
            </mc:AlternateContent>
          </a:graphicData>
        </a:graphic>
      </p:graphicFrame>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ABB7A4FF-F74C-2E7D-CE09-2714BF8367C1}"/>
                  </a:ext>
                </a:extLst>
              </p14:cNvPr>
              <p14:cNvContentPartPr/>
              <p14:nvPr/>
            </p14:nvContentPartPr>
            <p14:xfrm>
              <a:off x="9842250" y="4259242"/>
              <a:ext cx="341640" cy="369720"/>
            </p14:xfrm>
          </p:contentPart>
        </mc:Choice>
        <mc:Fallback xmlns="">
          <p:pic>
            <p:nvPicPr>
              <p:cNvPr id="5" name="Ink 4">
                <a:extLst>
                  <a:ext uri="{FF2B5EF4-FFF2-40B4-BE49-F238E27FC236}">
                    <a16:creationId xmlns:a16="http://schemas.microsoft.com/office/drawing/2014/main" id="{ABB7A4FF-F74C-2E7D-CE09-2714BF8367C1}"/>
                  </a:ext>
                </a:extLst>
              </p:cNvPr>
              <p:cNvPicPr/>
              <p:nvPr/>
            </p:nvPicPr>
            <p:blipFill>
              <a:blip r:embed="rId7"/>
              <a:stretch>
                <a:fillRect/>
              </a:stretch>
            </p:blipFill>
            <p:spPr>
              <a:xfrm>
                <a:off x="9824250" y="4241242"/>
                <a:ext cx="377280" cy="405360"/>
              </a:xfrm>
              <a:prstGeom prst="rect">
                <a:avLst/>
              </a:prstGeom>
            </p:spPr>
          </p:pic>
        </mc:Fallback>
      </mc:AlternateContent>
    </p:spTree>
    <p:extLst>
      <p:ext uri="{BB962C8B-B14F-4D97-AF65-F5344CB8AC3E}">
        <p14:creationId xmlns:p14="http://schemas.microsoft.com/office/powerpoint/2010/main" val="663172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D6FDDA-9DA5-4A6A-AD31-C3E3EEDD2E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7D69261A-5D1C-46FC-BBDB-C3C19667F927}"/>
              </a:ext>
            </a:extLst>
          </p:cNvPr>
          <p:cNvSpPr txBox="1"/>
          <p:nvPr/>
        </p:nvSpPr>
        <p:spPr>
          <a:xfrm>
            <a:off x="1816986" y="2530591"/>
            <a:ext cx="85580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a:rPr>
              <a:t>Having no </a:t>
            </a:r>
            <a:r>
              <a:rPr lang="en-US" sz="2400" dirty="0">
                <a:solidFill>
                  <a:srgbClr val="C00000"/>
                </a:solidFill>
                <a:latin typeface="Times New Roman"/>
              </a:rPr>
              <a:t>Red *</a:t>
            </a:r>
            <a:r>
              <a:rPr lang="en-US" sz="2400" dirty="0">
                <a:solidFill>
                  <a:prstClr val="black"/>
                </a:solidFill>
                <a:latin typeface="Times New Roman"/>
              </a:rPr>
              <a:t> in the middle intersection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is exactly what we have been getting over the years.</a:t>
            </a:r>
          </a:p>
        </p:txBody>
      </p:sp>
    </p:spTree>
    <p:extLst>
      <p:ext uri="{BB962C8B-B14F-4D97-AF65-F5344CB8AC3E}">
        <p14:creationId xmlns:p14="http://schemas.microsoft.com/office/powerpoint/2010/main" val="3305925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32A2B8-431E-0D83-F1CF-F95C348ED639}"/>
              </a:ext>
            </a:extLst>
          </p:cNvPr>
          <p:cNvSpPr>
            <a:spLocks noGrp="1"/>
          </p:cNvSpPr>
          <p:nvPr>
            <p:ph type="sldNum" sz="quarter" idx="12"/>
          </p:nvPr>
        </p:nvSpPr>
        <p:spPr/>
        <p:txBody>
          <a:bodyPr/>
          <a:lstStyle/>
          <a:p>
            <a:fld id="{80403D82-DF55-465F-90B0-7B8D412CEFD1}" type="slidenum">
              <a:rPr lang="en-US" smtClean="0"/>
              <a:t>55</a:t>
            </a:fld>
            <a:endParaRPr lang="en-US"/>
          </a:p>
        </p:txBody>
      </p:sp>
      <p:sp>
        <p:nvSpPr>
          <p:cNvPr id="3" name="TextBox 2">
            <a:extLst>
              <a:ext uri="{FF2B5EF4-FFF2-40B4-BE49-F238E27FC236}">
                <a16:creationId xmlns:a16="http://schemas.microsoft.com/office/drawing/2014/main" id="{5691317B-62B7-3E5B-8B8B-A12F103E2EB3}"/>
              </a:ext>
            </a:extLst>
          </p:cNvPr>
          <p:cNvSpPr txBox="1"/>
          <p:nvPr/>
        </p:nvSpPr>
        <p:spPr>
          <a:xfrm>
            <a:off x="4421809" y="2967335"/>
            <a:ext cx="2747868" cy="461665"/>
          </a:xfrm>
          <a:prstGeom prst="rect">
            <a:avLst/>
          </a:prstGeom>
          <a:noFill/>
        </p:spPr>
        <p:txBody>
          <a:bodyPr wrap="none" rtlCol="0">
            <a:spAutoFit/>
          </a:bodyPr>
          <a:lstStyle/>
          <a:p>
            <a:r>
              <a:rPr lang="en-US" sz="2400" dirty="0"/>
              <a:t>Focus on individuals</a:t>
            </a:r>
          </a:p>
        </p:txBody>
      </p:sp>
    </p:spTree>
    <p:extLst>
      <p:ext uri="{BB962C8B-B14F-4D97-AF65-F5344CB8AC3E}">
        <p14:creationId xmlns:p14="http://schemas.microsoft.com/office/powerpoint/2010/main" val="3420391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D6FDDA-9DA5-4A6A-AD31-C3E3EEDD2E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7D69261A-5D1C-46FC-BBDB-C3C19667F927}"/>
              </a:ext>
            </a:extLst>
          </p:cNvPr>
          <p:cNvSpPr txBox="1"/>
          <p:nvPr/>
        </p:nvSpPr>
        <p:spPr>
          <a:xfrm>
            <a:off x="1500682" y="2057930"/>
            <a:ext cx="966206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Since our Venn Diagrams contains many dots, one may get the impression that an experiment is conducted on a group of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For each individual speaker, we have one of the following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24</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Venn Diagrams, as indicated in the next three slides.  (</a:t>
            </a:r>
            <a:r>
              <a:rPr kumimoji="0" lang="en-US" sz="3200" b="0" i="0" u="none" strike="noStrike" kern="1200" cap="none" spc="0" normalizeH="0" baseline="0" noProof="0" dirty="0">
                <a:ln>
                  <a:noFill/>
                </a:ln>
                <a:solidFill>
                  <a:srgbClr val="C00000"/>
                </a:solidFill>
                <a:effectLst/>
                <a:uLnTx/>
                <a:uFillTx/>
                <a:latin typeface="Times New Roman"/>
                <a:ea typeface="+mn-ea"/>
                <a:cs typeface="+mn-cs"/>
              </a:rPr>
              <a:t>8</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possibilities about </a:t>
            </a:r>
            <a:r>
              <a:rPr kumimoji="0" lang="en-US" sz="3200" b="0" i="0" u="none" strike="noStrike" kern="1200" cap="none" spc="0" normalizeH="0" baseline="0" noProof="0" dirty="0">
                <a:ln>
                  <a:noFill/>
                </a:ln>
                <a:solidFill>
                  <a:srgbClr val="C00000"/>
                </a:solidFill>
                <a:effectLst/>
                <a:uLnTx/>
                <a:uFillTx/>
                <a:latin typeface="Times New Roman"/>
                <a:ea typeface="+mn-ea"/>
                <a:cs typeface="+mn-cs"/>
              </a:rPr>
              <a:t>where</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the speaker is, and </a:t>
            </a:r>
            <a:r>
              <a:rPr kumimoji="0" lang="en-US" sz="3200" b="0" i="0" u="none" strike="noStrike" kern="1200" cap="none" spc="0" normalizeH="0" baseline="0" noProof="0" dirty="0">
                <a:ln>
                  <a:noFill/>
                </a:ln>
                <a:solidFill>
                  <a:srgbClr val="C00000"/>
                </a:solidFill>
                <a:effectLst/>
                <a:uLnTx/>
                <a:uFillTx/>
                <a:latin typeface="Times New Roman"/>
                <a:ea typeface="+mn-ea"/>
                <a:cs typeface="+mn-cs"/>
              </a:rPr>
              <a:t>3</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possibilities of the </a:t>
            </a:r>
            <a:r>
              <a:rPr kumimoji="0" lang="en-US" sz="2800" b="0" i="0" u="none" strike="noStrike" kern="1200" cap="none" spc="0" normalizeH="0" baseline="0" noProof="0" dirty="0">
                <a:ln>
                  <a:noFill/>
                </a:ln>
                <a:solidFill>
                  <a:schemeClr val="accent4">
                    <a:lumMod val="75000"/>
                  </a:schemeClr>
                </a:solidFill>
                <a:effectLst/>
                <a:uLnTx/>
                <a:uFillTx/>
                <a:latin typeface="Times New Roman"/>
                <a:ea typeface="+mn-ea"/>
                <a:cs typeface="+mn-cs"/>
              </a:rPr>
              <a:t>s</a:t>
            </a:r>
            <a:r>
              <a:rPr kumimoji="0" lang="en-US" sz="2400" b="0" i="0" u="none" strike="noStrike" kern="1200" cap="none" spc="0" normalizeH="0" baseline="0" noProof="0" dirty="0">
                <a:ln>
                  <a:noFill/>
                </a:ln>
                <a:solidFill>
                  <a:schemeClr val="accent4">
                    <a:lumMod val="75000"/>
                  </a:schemeClr>
                </a:solidFill>
                <a:effectLst/>
                <a:uLnTx/>
                <a:uFillTx/>
                <a:latin typeface="Times New Roman"/>
                <a:ea typeface="+mn-ea"/>
                <a:cs typeface="+mn-cs"/>
              </a:rPr>
              <a:t>peaker’s color</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 </a:t>
            </a:r>
            <a:r>
              <a:rPr kumimoji="0" lang="en-US" sz="2400" b="0" i="0" u="none" strike="noStrike" kern="1200" cap="none" spc="0" normalizeH="0" baseline="0" noProof="0" dirty="0">
                <a:ln>
                  <a:noFill/>
                </a:ln>
                <a:effectLst/>
                <a:uLnTx/>
                <a:uFillTx/>
                <a:latin typeface="Times New Roman"/>
                <a:ea typeface="+mn-ea"/>
                <a:cs typeface="+mn-cs"/>
              </a:rPr>
              <a:t>(</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2400" b="0" i="0" u="none" strike="noStrike" kern="1200" cap="none" spc="0" normalizeH="0" baseline="0" noProof="0" dirty="0">
                <a:ln>
                  <a:noFill/>
                </a:ln>
                <a:effectLst/>
                <a:uLnTx/>
                <a:uFillTx/>
                <a:latin typeface="Times New Roman"/>
                <a:ea typeface="+mn-ea"/>
                <a:cs typeface="+mn-cs"/>
              </a:rPr>
              <a:t>,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Red</a:t>
            </a:r>
            <a:r>
              <a:rPr kumimoji="0" lang="en-US" sz="2400" b="0" i="0" u="none" strike="noStrike" kern="1200" cap="none" spc="0" normalizeH="0" baseline="0" noProof="0" dirty="0">
                <a:ln>
                  <a:noFill/>
                </a:ln>
                <a:effectLst/>
                <a:uLnTx/>
                <a:uFillTx/>
                <a:latin typeface="Times New Roman"/>
                <a:ea typeface="+mn-ea"/>
                <a:cs typeface="+mn-cs"/>
              </a:rPr>
              <a:t>, or</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 </a:t>
            </a:r>
            <a:r>
              <a:rPr kumimoji="0" lang="en-US" sz="2400" b="0" i="0" u="none" strike="noStrike" kern="1200" cap="none" spc="0" normalizeH="0" baseline="0" noProof="0" dirty="0">
                <a:ln>
                  <a:noFill/>
                </a:ln>
                <a:solidFill>
                  <a:srgbClr val="00B0F0"/>
                </a:solidFill>
                <a:effectLst/>
                <a:uLnTx/>
                <a:uFillTx/>
                <a:latin typeface="Times New Roman"/>
                <a:ea typeface="+mn-ea"/>
                <a:cs typeface="+mn-cs"/>
              </a:rPr>
              <a:t>Blue</a:t>
            </a:r>
            <a:r>
              <a:rPr kumimoji="0" lang="en-US" sz="2400" b="0" i="0" u="none" strike="noStrike" kern="1200" cap="none" spc="0" normalizeH="0" baseline="0" noProof="0" dirty="0">
                <a:ln>
                  <a:noFill/>
                </a:ln>
                <a:effectLst/>
                <a:uLnTx/>
                <a:uFillTx/>
                <a:latin typeface="Times New Roman"/>
                <a:ea typeface="+mn-ea"/>
                <a:cs typeface="+mn-cs"/>
              </a:rPr>
              <a:t>)</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8x3=24</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p:txBody>
      </p:sp>
    </p:spTree>
    <p:extLst>
      <p:ext uri="{BB962C8B-B14F-4D97-AF65-F5344CB8AC3E}">
        <p14:creationId xmlns:p14="http://schemas.microsoft.com/office/powerpoint/2010/main" val="1499094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2F0D1A5-CFC0-49F7-B33D-CE8F02730585}"/>
              </a:ext>
            </a:extLst>
          </p:cNvPr>
          <p:cNvSpPr/>
          <p:nvPr/>
        </p:nvSpPr>
        <p:spPr>
          <a:xfrm>
            <a:off x="7224743" y="1935459"/>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5" name="Oval 14">
            <a:extLst>
              <a:ext uri="{FF2B5EF4-FFF2-40B4-BE49-F238E27FC236}">
                <a16:creationId xmlns:a16="http://schemas.microsoft.com/office/drawing/2014/main" id="{A4505C02-F2DB-4436-8CBA-EBD9CA8BB225}"/>
              </a:ext>
            </a:extLst>
          </p:cNvPr>
          <p:cNvSpPr/>
          <p:nvPr/>
        </p:nvSpPr>
        <p:spPr>
          <a:xfrm>
            <a:off x="6858276" y="4517265"/>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8" name="Oval 17">
            <a:extLst>
              <a:ext uri="{FF2B5EF4-FFF2-40B4-BE49-F238E27FC236}">
                <a16:creationId xmlns:a16="http://schemas.microsoft.com/office/drawing/2014/main" id="{35AE1799-F204-4A5C-BB82-F3255B68587D}"/>
              </a:ext>
            </a:extLst>
          </p:cNvPr>
          <p:cNvSpPr/>
          <p:nvPr/>
        </p:nvSpPr>
        <p:spPr>
          <a:xfrm>
            <a:off x="8963481" y="5368172"/>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1" name="Oval 20">
            <a:extLst>
              <a:ext uri="{FF2B5EF4-FFF2-40B4-BE49-F238E27FC236}">
                <a16:creationId xmlns:a16="http://schemas.microsoft.com/office/drawing/2014/main" id="{92AA103F-C5AD-4AEB-AF34-39BCA97FB2E8}"/>
              </a:ext>
            </a:extLst>
          </p:cNvPr>
          <p:cNvSpPr/>
          <p:nvPr/>
        </p:nvSpPr>
        <p:spPr>
          <a:xfrm>
            <a:off x="4263739" y="4409933"/>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4" name="Oval 23">
            <a:extLst>
              <a:ext uri="{FF2B5EF4-FFF2-40B4-BE49-F238E27FC236}">
                <a16:creationId xmlns:a16="http://schemas.microsoft.com/office/drawing/2014/main" id="{AF5AF4FE-6E8A-442F-BD94-D6F823C34D49}"/>
              </a:ext>
            </a:extLst>
          </p:cNvPr>
          <p:cNvSpPr/>
          <p:nvPr/>
        </p:nvSpPr>
        <p:spPr>
          <a:xfrm>
            <a:off x="9370815" y="1590851"/>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nvGrpSpPr>
          <p:cNvPr id="58" name="Group 57">
            <a:extLst>
              <a:ext uri="{FF2B5EF4-FFF2-40B4-BE49-F238E27FC236}">
                <a16:creationId xmlns:a16="http://schemas.microsoft.com/office/drawing/2014/main" id="{430F6F8D-2EB0-4C7F-8C29-516ED55B00E1}"/>
              </a:ext>
            </a:extLst>
          </p:cNvPr>
          <p:cNvGrpSpPr/>
          <p:nvPr/>
        </p:nvGrpSpPr>
        <p:grpSpPr>
          <a:xfrm>
            <a:off x="3068997" y="752832"/>
            <a:ext cx="1977656" cy="1967023"/>
            <a:chOff x="6630861" y="4192581"/>
            <a:chExt cx="1977656" cy="1967023"/>
          </a:xfrm>
        </p:grpSpPr>
        <p:sp>
          <p:nvSpPr>
            <p:cNvPr id="59" name="Rectangle 58">
              <a:extLst>
                <a:ext uri="{FF2B5EF4-FFF2-40B4-BE49-F238E27FC236}">
                  <a16:creationId xmlns:a16="http://schemas.microsoft.com/office/drawing/2014/main" id="{A68D4D5E-CB62-4E9C-B84D-6A0BC59E5478}"/>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0" name="Oval 59">
              <a:extLst>
                <a:ext uri="{FF2B5EF4-FFF2-40B4-BE49-F238E27FC236}">
                  <a16:creationId xmlns:a16="http://schemas.microsoft.com/office/drawing/2014/main" id="{7A6E34A2-CAAB-4089-B283-AA81D5D58E5A}"/>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1" name="Oval 60">
              <a:extLst>
                <a:ext uri="{FF2B5EF4-FFF2-40B4-BE49-F238E27FC236}">
                  <a16:creationId xmlns:a16="http://schemas.microsoft.com/office/drawing/2014/main" id="{DFCA2D32-1DCB-4812-94AF-B7B9EFB848F3}"/>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2" name="Oval 61">
              <a:extLst>
                <a:ext uri="{FF2B5EF4-FFF2-40B4-BE49-F238E27FC236}">
                  <a16:creationId xmlns:a16="http://schemas.microsoft.com/office/drawing/2014/main" id="{628D166E-B002-4CAF-BF0C-FC3B5500310A}"/>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68" name="Group 67">
            <a:extLst>
              <a:ext uri="{FF2B5EF4-FFF2-40B4-BE49-F238E27FC236}">
                <a16:creationId xmlns:a16="http://schemas.microsoft.com/office/drawing/2014/main" id="{98F30D5C-4D5E-4324-A971-2549AB95BE69}"/>
              </a:ext>
            </a:extLst>
          </p:cNvPr>
          <p:cNvGrpSpPr/>
          <p:nvPr/>
        </p:nvGrpSpPr>
        <p:grpSpPr>
          <a:xfrm>
            <a:off x="8671307" y="752832"/>
            <a:ext cx="1977656" cy="1967023"/>
            <a:chOff x="6630861" y="4192581"/>
            <a:chExt cx="1977656" cy="1967023"/>
          </a:xfrm>
        </p:grpSpPr>
        <p:sp>
          <p:nvSpPr>
            <p:cNvPr id="69" name="Rectangle 68">
              <a:extLst>
                <a:ext uri="{FF2B5EF4-FFF2-40B4-BE49-F238E27FC236}">
                  <a16:creationId xmlns:a16="http://schemas.microsoft.com/office/drawing/2014/main" id="{2C6573E0-4BD9-4514-8C19-D906EB64BDAF}"/>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0" name="Oval 69">
              <a:extLst>
                <a:ext uri="{FF2B5EF4-FFF2-40B4-BE49-F238E27FC236}">
                  <a16:creationId xmlns:a16="http://schemas.microsoft.com/office/drawing/2014/main" id="{99C706DA-AFA2-4F79-B72C-7A1EA887676E}"/>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1" name="Oval 70">
              <a:extLst>
                <a:ext uri="{FF2B5EF4-FFF2-40B4-BE49-F238E27FC236}">
                  <a16:creationId xmlns:a16="http://schemas.microsoft.com/office/drawing/2014/main" id="{054FC8C9-FA93-41E3-8574-E5FFF94AA707}"/>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2" name="Oval 71">
              <a:extLst>
                <a:ext uri="{FF2B5EF4-FFF2-40B4-BE49-F238E27FC236}">
                  <a16:creationId xmlns:a16="http://schemas.microsoft.com/office/drawing/2014/main" id="{FCB35442-C4B4-4BAD-BB44-EC24542BF2BE}"/>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73" name="Group 72">
            <a:extLst>
              <a:ext uri="{FF2B5EF4-FFF2-40B4-BE49-F238E27FC236}">
                <a16:creationId xmlns:a16="http://schemas.microsoft.com/office/drawing/2014/main" id="{15DBC141-63A4-43C0-AAC1-06919E4FEDB9}"/>
              </a:ext>
            </a:extLst>
          </p:cNvPr>
          <p:cNvGrpSpPr/>
          <p:nvPr/>
        </p:nvGrpSpPr>
        <p:grpSpPr>
          <a:xfrm>
            <a:off x="531715" y="792073"/>
            <a:ext cx="1977656" cy="1967023"/>
            <a:chOff x="6630861" y="4192581"/>
            <a:chExt cx="1977656" cy="1967023"/>
          </a:xfrm>
        </p:grpSpPr>
        <p:sp>
          <p:nvSpPr>
            <p:cNvPr id="74" name="Rectangle 73">
              <a:extLst>
                <a:ext uri="{FF2B5EF4-FFF2-40B4-BE49-F238E27FC236}">
                  <a16:creationId xmlns:a16="http://schemas.microsoft.com/office/drawing/2014/main" id="{A2FEF1D5-5538-4F6F-8CC0-6A6713A05393}"/>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5" name="Oval 74">
              <a:extLst>
                <a:ext uri="{FF2B5EF4-FFF2-40B4-BE49-F238E27FC236}">
                  <a16:creationId xmlns:a16="http://schemas.microsoft.com/office/drawing/2014/main" id="{FCEC882B-0EF4-4D3E-827F-F368E37DFE9E}"/>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6" name="Oval 75">
              <a:extLst>
                <a:ext uri="{FF2B5EF4-FFF2-40B4-BE49-F238E27FC236}">
                  <a16:creationId xmlns:a16="http://schemas.microsoft.com/office/drawing/2014/main" id="{4DB613EA-CC9A-44A0-9C4B-6BFC98EC60D8}"/>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7" name="Oval 76">
              <a:extLst>
                <a:ext uri="{FF2B5EF4-FFF2-40B4-BE49-F238E27FC236}">
                  <a16:creationId xmlns:a16="http://schemas.microsoft.com/office/drawing/2014/main" id="{3458C1A7-23B8-4CC5-890E-44FCE929054D}"/>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103" name="Group 102">
            <a:extLst>
              <a:ext uri="{FF2B5EF4-FFF2-40B4-BE49-F238E27FC236}">
                <a16:creationId xmlns:a16="http://schemas.microsoft.com/office/drawing/2014/main" id="{2237E9FB-6641-4B97-99C6-2A7DC48C0BD6}"/>
              </a:ext>
            </a:extLst>
          </p:cNvPr>
          <p:cNvGrpSpPr/>
          <p:nvPr/>
        </p:nvGrpSpPr>
        <p:grpSpPr>
          <a:xfrm>
            <a:off x="8791112" y="3669850"/>
            <a:ext cx="1977656" cy="1967023"/>
            <a:chOff x="6630861" y="4192581"/>
            <a:chExt cx="1977656" cy="1967023"/>
          </a:xfrm>
        </p:grpSpPr>
        <p:sp>
          <p:nvSpPr>
            <p:cNvPr id="104" name="Rectangle 103">
              <a:extLst>
                <a:ext uri="{FF2B5EF4-FFF2-40B4-BE49-F238E27FC236}">
                  <a16:creationId xmlns:a16="http://schemas.microsoft.com/office/drawing/2014/main" id="{C8F0BF1E-8DD7-4329-914B-504BAA566060}"/>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5" name="Oval 104">
              <a:extLst>
                <a:ext uri="{FF2B5EF4-FFF2-40B4-BE49-F238E27FC236}">
                  <a16:creationId xmlns:a16="http://schemas.microsoft.com/office/drawing/2014/main" id="{C3CCF58B-6226-4B54-947E-13E56A072780}"/>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6" name="Oval 105">
              <a:extLst>
                <a:ext uri="{FF2B5EF4-FFF2-40B4-BE49-F238E27FC236}">
                  <a16:creationId xmlns:a16="http://schemas.microsoft.com/office/drawing/2014/main" id="{AA7B5699-6190-4F27-831A-7E0501F6F830}"/>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7" name="Oval 106">
              <a:extLst>
                <a:ext uri="{FF2B5EF4-FFF2-40B4-BE49-F238E27FC236}">
                  <a16:creationId xmlns:a16="http://schemas.microsoft.com/office/drawing/2014/main" id="{E6307E46-4BE8-4DF5-BBB1-919EDB1E6E27}"/>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113" name="Group 112">
            <a:extLst>
              <a:ext uri="{FF2B5EF4-FFF2-40B4-BE49-F238E27FC236}">
                <a16:creationId xmlns:a16="http://schemas.microsoft.com/office/drawing/2014/main" id="{01AA95FA-2D80-43B2-888F-A3493156154E}"/>
              </a:ext>
            </a:extLst>
          </p:cNvPr>
          <p:cNvGrpSpPr/>
          <p:nvPr/>
        </p:nvGrpSpPr>
        <p:grpSpPr>
          <a:xfrm>
            <a:off x="5906219" y="3591545"/>
            <a:ext cx="1977656" cy="1967023"/>
            <a:chOff x="6630861" y="4192581"/>
            <a:chExt cx="1977656" cy="1967023"/>
          </a:xfrm>
        </p:grpSpPr>
        <p:sp>
          <p:nvSpPr>
            <p:cNvPr id="114" name="Rectangle 113">
              <a:extLst>
                <a:ext uri="{FF2B5EF4-FFF2-40B4-BE49-F238E27FC236}">
                  <a16:creationId xmlns:a16="http://schemas.microsoft.com/office/drawing/2014/main" id="{A01A6AAA-E8B7-4713-B4F9-B7A21BFA19A4}"/>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5" name="Oval 114">
              <a:extLst>
                <a:ext uri="{FF2B5EF4-FFF2-40B4-BE49-F238E27FC236}">
                  <a16:creationId xmlns:a16="http://schemas.microsoft.com/office/drawing/2014/main" id="{D403803E-26FD-4D97-9A24-091437A036F7}"/>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6" name="Oval 115">
              <a:extLst>
                <a:ext uri="{FF2B5EF4-FFF2-40B4-BE49-F238E27FC236}">
                  <a16:creationId xmlns:a16="http://schemas.microsoft.com/office/drawing/2014/main" id="{911800CD-F24F-43BD-B88A-FC19E85A1721}"/>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7" name="Oval 116">
              <a:extLst>
                <a:ext uri="{FF2B5EF4-FFF2-40B4-BE49-F238E27FC236}">
                  <a16:creationId xmlns:a16="http://schemas.microsoft.com/office/drawing/2014/main" id="{5093FA06-E221-4697-86B4-A9CBCE893C05}"/>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2" name="Slide Number Placeholder 1">
            <a:extLst>
              <a:ext uri="{FF2B5EF4-FFF2-40B4-BE49-F238E27FC236}">
                <a16:creationId xmlns:a16="http://schemas.microsoft.com/office/drawing/2014/main" id="{64AC6048-53CF-4B7F-A9B1-068C707064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22" name="Oval 121">
            <a:extLst>
              <a:ext uri="{FF2B5EF4-FFF2-40B4-BE49-F238E27FC236}">
                <a16:creationId xmlns:a16="http://schemas.microsoft.com/office/drawing/2014/main" id="{58D1C4FC-87D5-413A-8452-1E75FB930B83}"/>
              </a:ext>
            </a:extLst>
          </p:cNvPr>
          <p:cNvSpPr/>
          <p:nvPr/>
        </p:nvSpPr>
        <p:spPr>
          <a:xfrm>
            <a:off x="1481711" y="4807860"/>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nvGrpSpPr>
          <p:cNvPr id="123" name="Group 122">
            <a:extLst>
              <a:ext uri="{FF2B5EF4-FFF2-40B4-BE49-F238E27FC236}">
                <a16:creationId xmlns:a16="http://schemas.microsoft.com/office/drawing/2014/main" id="{6AABE348-C223-4171-9686-C2CDE2643749}"/>
              </a:ext>
            </a:extLst>
          </p:cNvPr>
          <p:cNvGrpSpPr/>
          <p:nvPr/>
        </p:nvGrpSpPr>
        <p:grpSpPr>
          <a:xfrm>
            <a:off x="531715" y="3604611"/>
            <a:ext cx="1977656" cy="1967023"/>
            <a:chOff x="6630861" y="4192581"/>
            <a:chExt cx="1977656" cy="1967023"/>
          </a:xfrm>
        </p:grpSpPr>
        <p:sp>
          <p:nvSpPr>
            <p:cNvPr id="124" name="Rectangle 123">
              <a:extLst>
                <a:ext uri="{FF2B5EF4-FFF2-40B4-BE49-F238E27FC236}">
                  <a16:creationId xmlns:a16="http://schemas.microsoft.com/office/drawing/2014/main" id="{6D30499D-48D5-4FED-B64C-CA1F1344325C}"/>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5" name="Oval 124">
              <a:extLst>
                <a:ext uri="{FF2B5EF4-FFF2-40B4-BE49-F238E27FC236}">
                  <a16:creationId xmlns:a16="http://schemas.microsoft.com/office/drawing/2014/main" id="{F72F1E98-E680-4FAD-8C6B-51CAAF605907}"/>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6" name="Oval 125">
              <a:extLst>
                <a:ext uri="{FF2B5EF4-FFF2-40B4-BE49-F238E27FC236}">
                  <a16:creationId xmlns:a16="http://schemas.microsoft.com/office/drawing/2014/main" id="{09C7C606-17D9-4DD6-8B3A-01B98324D049}"/>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7" name="Oval 126">
              <a:extLst>
                <a:ext uri="{FF2B5EF4-FFF2-40B4-BE49-F238E27FC236}">
                  <a16:creationId xmlns:a16="http://schemas.microsoft.com/office/drawing/2014/main" id="{D072BF1F-7F7F-4C0F-9FC8-DA9397B98B9F}"/>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128" name="Group 127">
            <a:extLst>
              <a:ext uri="{FF2B5EF4-FFF2-40B4-BE49-F238E27FC236}">
                <a16:creationId xmlns:a16="http://schemas.microsoft.com/office/drawing/2014/main" id="{BF3EB8F2-B014-4E70-A1AF-C87F982EB136}"/>
              </a:ext>
            </a:extLst>
          </p:cNvPr>
          <p:cNvGrpSpPr/>
          <p:nvPr/>
        </p:nvGrpSpPr>
        <p:grpSpPr>
          <a:xfrm>
            <a:off x="5805300" y="741069"/>
            <a:ext cx="1977656" cy="1967023"/>
            <a:chOff x="6630861" y="4192581"/>
            <a:chExt cx="1977656" cy="1967023"/>
          </a:xfrm>
        </p:grpSpPr>
        <p:sp>
          <p:nvSpPr>
            <p:cNvPr id="129" name="Rectangle 128">
              <a:extLst>
                <a:ext uri="{FF2B5EF4-FFF2-40B4-BE49-F238E27FC236}">
                  <a16:creationId xmlns:a16="http://schemas.microsoft.com/office/drawing/2014/main" id="{94E8FF52-C195-4BB3-B15A-075D7433CBA2}"/>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0" name="Oval 129">
              <a:extLst>
                <a:ext uri="{FF2B5EF4-FFF2-40B4-BE49-F238E27FC236}">
                  <a16:creationId xmlns:a16="http://schemas.microsoft.com/office/drawing/2014/main" id="{A9D9A176-5EA0-413E-862B-AA61F253DA25}"/>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1" name="Oval 130">
              <a:extLst>
                <a:ext uri="{FF2B5EF4-FFF2-40B4-BE49-F238E27FC236}">
                  <a16:creationId xmlns:a16="http://schemas.microsoft.com/office/drawing/2014/main" id="{547DCA94-D1C3-4BCF-AE77-1CB626920876}"/>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2" name="Oval 131">
              <a:extLst>
                <a:ext uri="{FF2B5EF4-FFF2-40B4-BE49-F238E27FC236}">
                  <a16:creationId xmlns:a16="http://schemas.microsoft.com/office/drawing/2014/main" id="{E033A101-1BF9-41EC-848F-AE58DE213704}"/>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133" name="Group 132">
            <a:extLst>
              <a:ext uri="{FF2B5EF4-FFF2-40B4-BE49-F238E27FC236}">
                <a16:creationId xmlns:a16="http://schemas.microsoft.com/office/drawing/2014/main" id="{0771652E-4FB3-465B-BC90-921B7AF857C0}"/>
              </a:ext>
            </a:extLst>
          </p:cNvPr>
          <p:cNvGrpSpPr/>
          <p:nvPr/>
        </p:nvGrpSpPr>
        <p:grpSpPr>
          <a:xfrm>
            <a:off x="3083528" y="3639073"/>
            <a:ext cx="1977656" cy="1967023"/>
            <a:chOff x="6630861" y="4192581"/>
            <a:chExt cx="1977656" cy="1967023"/>
          </a:xfrm>
        </p:grpSpPr>
        <p:sp>
          <p:nvSpPr>
            <p:cNvPr id="134" name="Rectangle 133">
              <a:extLst>
                <a:ext uri="{FF2B5EF4-FFF2-40B4-BE49-F238E27FC236}">
                  <a16:creationId xmlns:a16="http://schemas.microsoft.com/office/drawing/2014/main" id="{EA24087F-6243-40E2-BF05-F078FC6A65BF}"/>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5" name="Oval 134">
              <a:extLst>
                <a:ext uri="{FF2B5EF4-FFF2-40B4-BE49-F238E27FC236}">
                  <a16:creationId xmlns:a16="http://schemas.microsoft.com/office/drawing/2014/main" id="{854CBF3A-2B03-4D20-A026-DE46CE10EECC}"/>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6" name="Oval 135">
              <a:extLst>
                <a:ext uri="{FF2B5EF4-FFF2-40B4-BE49-F238E27FC236}">
                  <a16:creationId xmlns:a16="http://schemas.microsoft.com/office/drawing/2014/main" id="{62CF6EDD-EB15-4FB7-A135-F6673A6A1D89}"/>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7" name="Oval 136">
              <a:extLst>
                <a:ext uri="{FF2B5EF4-FFF2-40B4-BE49-F238E27FC236}">
                  <a16:creationId xmlns:a16="http://schemas.microsoft.com/office/drawing/2014/main" id="{46294F98-568F-4484-82F4-F6823CAF915D}"/>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138" name="Oval 137">
            <a:extLst>
              <a:ext uri="{FF2B5EF4-FFF2-40B4-BE49-F238E27FC236}">
                <a16:creationId xmlns:a16="http://schemas.microsoft.com/office/drawing/2014/main" id="{F53CE7FE-6503-40EB-97EE-9613A431418A}"/>
              </a:ext>
            </a:extLst>
          </p:cNvPr>
          <p:cNvSpPr/>
          <p:nvPr/>
        </p:nvSpPr>
        <p:spPr>
          <a:xfrm>
            <a:off x="3568723" y="1885198"/>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9" name="Oval 138">
            <a:extLst>
              <a:ext uri="{FF2B5EF4-FFF2-40B4-BE49-F238E27FC236}">
                <a16:creationId xmlns:a16="http://schemas.microsoft.com/office/drawing/2014/main" id="{56DFCF6D-3DFA-40A1-9F43-25B951F85FCD}"/>
              </a:ext>
            </a:extLst>
          </p:cNvPr>
          <p:cNvSpPr/>
          <p:nvPr/>
        </p:nvSpPr>
        <p:spPr>
          <a:xfrm>
            <a:off x="1423232" y="1196108"/>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499027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9381-565B-4CA5-963F-095D2281A3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4" name="TextBox 3">
            <a:extLst>
              <a:ext uri="{FF2B5EF4-FFF2-40B4-BE49-F238E27FC236}">
                <a16:creationId xmlns:a16="http://schemas.microsoft.com/office/drawing/2014/main" id="{616CFC88-4A87-4C3E-B097-D6459BD4AAF3}"/>
              </a:ext>
            </a:extLst>
          </p:cNvPr>
          <p:cNvSpPr txBox="1"/>
          <p:nvPr/>
        </p:nvSpPr>
        <p:spPr>
          <a:xfrm>
            <a:off x="1146947" y="615510"/>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grpSp>
        <p:nvGrpSpPr>
          <p:cNvPr id="5" name="Group 4">
            <a:extLst>
              <a:ext uri="{FF2B5EF4-FFF2-40B4-BE49-F238E27FC236}">
                <a16:creationId xmlns:a16="http://schemas.microsoft.com/office/drawing/2014/main" id="{7F728B2E-5288-445C-93B8-8E62110C76A9}"/>
              </a:ext>
            </a:extLst>
          </p:cNvPr>
          <p:cNvGrpSpPr/>
          <p:nvPr/>
        </p:nvGrpSpPr>
        <p:grpSpPr>
          <a:xfrm>
            <a:off x="309759" y="266927"/>
            <a:ext cx="1977656" cy="1967023"/>
            <a:chOff x="6630861" y="4192581"/>
            <a:chExt cx="1977656" cy="1967023"/>
          </a:xfrm>
        </p:grpSpPr>
        <p:sp>
          <p:nvSpPr>
            <p:cNvPr id="6" name="Rectangle 5">
              <a:extLst>
                <a:ext uri="{FF2B5EF4-FFF2-40B4-BE49-F238E27FC236}">
                  <a16:creationId xmlns:a16="http://schemas.microsoft.com/office/drawing/2014/main" id="{434BFED1-638E-4830-BFD7-A33AFB71649C}"/>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 name="Oval 6">
              <a:extLst>
                <a:ext uri="{FF2B5EF4-FFF2-40B4-BE49-F238E27FC236}">
                  <a16:creationId xmlns:a16="http://schemas.microsoft.com/office/drawing/2014/main" id="{06914F68-8035-4864-AB35-6FA3968A1D00}"/>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a:extLst>
                <a:ext uri="{FF2B5EF4-FFF2-40B4-BE49-F238E27FC236}">
                  <a16:creationId xmlns:a16="http://schemas.microsoft.com/office/drawing/2014/main" id="{6701C854-D399-46BF-BE43-164A2E46903F}"/>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9" name="Oval 8">
              <a:extLst>
                <a:ext uri="{FF2B5EF4-FFF2-40B4-BE49-F238E27FC236}">
                  <a16:creationId xmlns:a16="http://schemas.microsoft.com/office/drawing/2014/main" id="{5104E43B-0000-42A2-B0E0-790984ABA311}"/>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10" name="TextBox 9">
            <a:extLst>
              <a:ext uri="{FF2B5EF4-FFF2-40B4-BE49-F238E27FC236}">
                <a16:creationId xmlns:a16="http://schemas.microsoft.com/office/drawing/2014/main" id="{E720FEBE-BE52-4D0B-B1E9-745A03784FDB}"/>
              </a:ext>
            </a:extLst>
          </p:cNvPr>
          <p:cNvSpPr txBox="1"/>
          <p:nvPr/>
        </p:nvSpPr>
        <p:spPr>
          <a:xfrm>
            <a:off x="9085348" y="4850099"/>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grpSp>
        <p:nvGrpSpPr>
          <p:cNvPr id="11" name="Group 10">
            <a:extLst>
              <a:ext uri="{FF2B5EF4-FFF2-40B4-BE49-F238E27FC236}">
                <a16:creationId xmlns:a16="http://schemas.microsoft.com/office/drawing/2014/main" id="{602D7866-C76D-4A9F-9FD4-EE5FD95AF637}"/>
              </a:ext>
            </a:extLst>
          </p:cNvPr>
          <p:cNvGrpSpPr/>
          <p:nvPr/>
        </p:nvGrpSpPr>
        <p:grpSpPr>
          <a:xfrm>
            <a:off x="3195216" y="266927"/>
            <a:ext cx="1977656" cy="1967023"/>
            <a:chOff x="6630861" y="4192581"/>
            <a:chExt cx="1977656" cy="1967023"/>
          </a:xfrm>
        </p:grpSpPr>
        <p:sp>
          <p:nvSpPr>
            <p:cNvPr id="12" name="Rectangle 11">
              <a:extLst>
                <a:ext uri="{FF2B5EF4-FFF2-40B4-BE49-F238E27FC236}">
                  <a16:creationId xmlns:a16="http://schemas.microsoft.com/office/drawing/2014/main" id="{22B517E9-EAE0-416B-A05D-1D97B4DFDC21}"/>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 name="Oval 12">
              <a:extLst>
                <a:ext uri="{FF2B5EF4-FFF2-40B4-BE49-F238E27FC236}">
                  <a16:creationId xmlns:a16="http://schemas.microsoft.com/office/drawing/2014/main" id="{60A4D22E-BAB7-4347-8D72-5238898C3FCC}"/>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 name="Oval 13">
              <a:extLst>
                <a:ext uri="{FF2B5EF4-FFF2-40B4-BE49-F238E27FC236}">
                  <a16:creationId xmlns:a16="http://schemas.microsoft.com/office/drawing/2014/main" id="{17E7EF43-3247-4EC8-9F46-8C6E2A70148F}"/>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5" name="Oval 14">
              <a:extLst>
                <a:ext uri="{FF2B5EF4-FFF2-40B4-BE49-F238E27FC236}">
                  <a16:creationId xmlns:a16="http://schemas.microsoft.com/office/drawing/2014/main" id="{13863848-6EA3-4BD7-945A-242CBD987340}"/>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16" name="TextBox 15">
            <a:extLst>
              <a:ext uri="{FF2B5EF4-FFF2-40B4-BE49-F238E27FC236}">
                <a16:creationId xmlns:a16="http://schemas.microsoft.com/office/drawing/2014/main" id="{3039AADD-A03B-4E9B-9A8D-FF5B91565109}"/>
              </a:ext>
            </a:extLst>
          </p:cNvPr>
          <p:cNvSpPr txBox="1"/>
          <p:nvPr/>
        </p:nvSpPr>
        <p:spPr>
          <a:xfrm>
            <a:off x="7308913" y="1439813"/>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grpSp>
        <p:nvGrpSpPr>
          <p:cNvPr id="17" name="Group 16">
            <a:extLst>
              <a:ext uri="{FF2B5EF4-FFF2-40B4-BE49-F238E27FC236}">
                <a16:creationId xmlns:a16="http://schemas.microsoft.com/office/drawing/2014/main" id="{62A8654E-7824-44C4-974D-3488B6D34FC9}"/>
              </a:ext>
            </a:extLst>
          </p:cNvPr>
          <p:cNvGrpSpPr/>
          <p:nvPr/>
        </p:nvGrpSpPr>
        <p:grpSpPr>
          <a:xfrm>
            <a:off x="5982326" y="336498"/>
            <a:ext cx="1977656" cy="1967023"/>
            <a:chOff x="6630861" y="4192581"/>
            <a:chExt cx="1977656" cy="1967023"/>
          </a:xfrm>
        </p:grpSpPr>
        <p:sp>
          <p:nvSpPr>
            <p:cNvPr id="18" name="Rectangle 17">
              <a:extLst>
                <a:ext uri="{FF2B5EF4-FFF2-40B4-BE49-F238E27FC236}">
                  <a16:creationId xmlns:a16="http://schemas.microsoft.com/office/drawing/2014/main" id="{CA9B60F6-D6CD-48C0-A20F-B88B20D0502D}"/>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9" name="Oval 18">
              <a:extLst>
                <a:ext uri="{FF2B5EF4-FFF2-40B4-BE49-F238E27FC236}">
                  <a16:creationId xmlns:a16="http://schemas.microsoft.com/office/drawing/2014/main" id="{AD3C6BC2-25FC-4946-A2CC-187B9AE18332}"/>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0" name="Oval 19">
              <a:extLst>
                <a:ext uri="{FF2B5EF4-FFF2-40B4-BE49-F238E27FC236}">
                  <a16:creationId xmlns:a16="http://schemas.microsoft.com/office/drawing/2014/main" id="{95A4390F-9AEA-4D1D-980E-9B46F8F0DC22}"/>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1" name="Oval 20">
              <a:extLst>
                <a:ext uri="{FF2B5EF4-FFF2-40B4-BE49-F238E27FC236}">
                  <a16:creationId xmlns:a16="http://schemas.microsoft.com/office/drawing/2014/main" id="{A8B40946-7397-4253-A493-FC99B929FF61}"/>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22" name="TextBox 21">
            <a:extLst>
              <a:ext uri="{FF2B5EF4-FFF2-40B4-BE49-F238E27FC236}">
                <a16:creationId xmlns:a16="http://schemas.microsoft.com/office/drawing/2014/main" id="{BF5FB3F5-A626-4C67-B97D-0B357E57E5AB}"/>
              </a:ext>
            </a:extLst>
          </p:cNvPr>
          <p:cNvSpPr txBox="1"/>
          <p:nvPr/>
        </p:nvSpPr>
        <p:spPr>
          <a:xfrm>
            <a:off x="9341459" y="1032625"/>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grpSp>
        <p:nvGrpSpPr>
          <p:cNvPr id="23" name="Group 22">
            <a:extLst>
              <a:ext uri="{FF2B5EF4-FFF2-40B4-BE49-F238E27FC236}">
                <a16:creationId xmlns:a16="http://schemas.microsoft.com/office/drawing/2014/main" id="{E235A94F-5894-440B-83BA-E101F55C95F8}"/>
              </a:ext>
            </a:extLst>
          </p:cNvPr>
          <p:cNvGrpSpPr/>
          <p:nvPr/>
        </p:nvGrpSpPr>
        <p:grpSpPr>
          <a:xfrm>
            <a:off x="8744264" y="374328"/>
            <a:ext cx="1977656" cy="1967023"/>
            <a:chOff x="6630861" y="4192581"/>
            <a:chExt cx="1977656" cy="1967023"/>
          </a:xfrm>
        </p:grpSpPr>
        <p:sp>
          <p:nvSpPr>
            <p:cNvPr id="24" name="Rectangle 23">
              <a:extLst>
                <a:ext uri="{FF2B5EF4-FFF2-40B4-BE49-F238E27FC236}">
                  <a16:creationId xmlns:a16="http://schemas.microsoft.com/office/drawing/2014/main" id="{EAE0CFCC-C039-43D4-A622-FF08057C409F}"/>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5" name="Oval 24">
              <a:extLst>
                <a:ext uri="{FF2B5EF4-FFF2-40B4-BE49-F238E27FC236}">
                  <a16:creationId xmlns:a16="http://schemas.microsoft.com/office/drawing/2014/main" id="{66D9BA08-6CDE-4977-9381-F626EDD43D1F}"/>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6" name="Oval 25">
              <a:extLst>
                <a:ext uri="{FF2B5EF4-FFF2-40B4-BE49-F238E27FC236}">
                  <a16:creationId xmlns:a16="http://schemas.microsoft.com/office/drawing/2014/main" id="{2ADCFCEC-7C3A-41F0-A4F7-F6F9DCB80177}"/>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7" name="Oval 26">
              <a:extLst>
                <a:ext uri="{FF2B5EF4-FFF2-40B4-BE49-F238E27FC236}">
                  <a16:creationId xmlns:a16="http://schemas.microsoft.com/office/drawing/2014/main" id="{15408425-498D-45C8-AA12-D10BDFAD7F85}"/>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34" name="TextBox 33">
            <a:extLst>
              <a:ext uri="{FF2B5EF4-FFF2-40B4-BE49-F238E27FC236}">
                <a16:creationId xmlns:a16="http://schemas.microsoft.com/office/drawing/2014/main" id="{6CD77CD3-8F59-48CD-93B8-6BDB9309705F}"/>
              </a:ext>
            </a:extLst>
          </p:cNvPr>
          <p:cNvSpPr txBox="1"/>
          <p:nvPr/>
        </p:nvSpPr>
        <p:spPr>
          <a:xfrm>
            <a:off x="3658017" y="1402838"/>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grpSp>
        <p:nvGrpSpPr>
          <p:cNvPr id="35" name="Group 34">
            <a:extLst>
              <a:ext uri="{FF2B5EF4-FFF2-40B4-BE49-F238E27FC236}">
                <a16:creationId xmlns:a16="http://schemas.microsoft.com/office/drawing/2014/main" id="{3C273795-050C-4370-9F3D-1E2E896143A2}"/>
              </a:ext>
            </a:extLst>
          </p:cNvPr>
          <p:cNvGrpSpPr/>
          <p:nvPr/>
        </p:nvGrpSpPr>
        <p:grpSpPr>
          <a:xfrm>
            <a:off x="8967823" y="3365339"/>
            <a:ext cx="1977656" cy="1967023"/>
            <a:chOff x="6630861" y="4192581"/>
            <a:chExt cx="1977656" cy="1967023"/>
          </a:xfrm>
        </p:grpSpPr>
        <p:sp>
          <p:nvSpPr>
            <p:cNvPr id="36" name="Rectangle 35">
              <a:extLst>
                <a:ext uri="{FF2B5EF4-FFF2-40B4-BE49-F238E27FC236}">
                  <a16:creationId xmlns:a16="http://schemas.microsoft.com/office/drawing/2014/main" id="{403938BE-3689-4E98-A993-0D98019A665F}"/>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7" name="Oval 36">
              <a:extLst>
                <a:ext uri="{FF2B5EF4-FFF2-40B4-BE49-F238E27FC236}">
                  <a16:creationId xmlns:a16="http://schemas.microsoft.com/office/drawing/2014/main" id="{3339F64E-FD15-4D83-9862-4B437FC256B0}"/>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8" name="Oval 37">
              <a:extLst>
                <a:ext uri="{FF2B5EF4-FFF2-40B4-BE49-F238E27FC236}">
                  <a16:creationId xmlns:a16="http://schemas.microsoft.com/office/drawing/2014/main" id="{194CB3F2-905C-4C7D-ADF4-553A2B8C58C3}"/>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9" name="Oval 38">
              <a:extLst>
                <a:ext uri="{FF2B5EF4-FFF2-40B4-BE49-F238E27FC236}">
                  <a16:creationId xmlns:a16="http://schemas.microsoft.com/office/drawing/2014/main" id="{E8C9E705-1422-40D0-B0EB-9CCDEC407D3A}"/>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40" name="TextBox 39">
            <a:extLst>
              <a:ext uri="{FF2B5EF4-FFF2-40B4-BE49-F238E27FC236}">
                <a16:creationId xmlns:a16="http://schemas.microsoft.com/office/drawing/2014/main" id="{889DA454-DC1D-488F-83B9-CFB858618BD8}"/>
              </a:ext>
            </a:extLst>
          </p:cNvPr>
          <p:cNvSpPr txBox="1"/>
          <p:nvPr/>
        </p:nvSpPr>
        <p:spPr>
          <a:xfrm>
            <a:off x="6897634" y="4254468"/>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grpSp>
        <p:nvGrpSpPr>
          <p:cNvPr id="41" name="Group 40">
            <a:extLst>
              <a:ext uri="{FF2B5EF4-FFF2-40B4-BE49-F238E27FC236}">
                <a16:creationId xmlns:a16="http://schemas.microsoft.com/office/drawing/2014/main" id="{8FF6BD22-04B0-4546-BE20-7ED526AF4B45}"/>
              </a:ext>
            </a:extLst>
          </p:cNvPr>
          <p:cNvGrpSpPr/>
          <p:nvPr/>
        </p:nvGrpSpPr>
        <p:grpSpPr>
          <a:xfrm>
            <a:off x="6069548" y="3420314"/>
            <a:ext cx="1977656" cy="1967023"/>
            <a:chOff x="6630861" y="4192581"/>
            <a:chExt cx="1977656" cy="1967023"/>
          </a:xfrm>
        </p:grpSpPr>
        <p:sp>
          <p:nvSpPr>
            <p:cNvPr id="42" name="Rectangle 41">
              <a:extLst>
                <a:ext uri="{FF2B5EF4-FFF2-40B4-BE49-F238E27FC236}">
                  <a16:creationId xmlns:a16="http://schemas.microsoft.com/office/drawing/2014/main" id="{0646A8C8-DAFC-44BD-B670-81F6B8FF1156}"/>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43" name="Oval 42">
              <a:extLst>
                <a:ext uri="{FF2B5EF4-FFF2-40B4-BE49-F238E27FC236}">
                  <a16:creationId xmlns:a16="http://schemas.microsoft.com/office/drawing/2014/main" id="{073B0D9F-1E8B-4396-BD72-C86CF1C7BD07}"/>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44" name="Oval 43">
              <a:extLst>
                <a:ext uri="{FF2B5EF4-FFF2-40B4-BE49-F238E27FC236}">
                  <a16:creationId xmlns:a16="http://schemas.microsoft.com/office/drawing/2014/main" id="{D98B4575-64A5-4023-A6AF-55B156D3224C}"/>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45" name="Oval 44">
              <a:extLst>
                <a:ext uri="{FF2B5EF4-FFF2-40B4-BE49-F238E27FC236}">
                  <a16:creationId xmlns:a16="http://schemas.microsoft.com/office/drawing/2014/main" id="{F4B5AECF-A222-4498-A06B-133F59C21FEA}"/>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46" name="TextBox 45">
            <a:extLst>
              <a:ext uri="{FF2B5EF4-FFF2-40B4-BE49-F238E27FC236}">
                <a16:creationId xmlns:a16="http://schemas.microsoft.com/office/drawing/2014/main" id="{CF46B671-E998-4C2E-8589-24E951583C13}"/>
              </a:ext>
            </a:extLst>
          </p:cNvPr>
          <p:cNvSpPr txBox="1"/>
          <p:nvPr/>
        </p:nvSpPr>
        <p:spPr>
          <a:xfrm>
            <a:off x="4321100" y="4118017"/>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grpSp>
        <p:nvGrpSpPr>
          <p:cNvPr id="47" name="Group 46">
            <a:extLst>
              <a:ext uri="{FF2B5EF4-FFF2-40B4-BE49-F238E27FC236}">
                <a16:creationId xmlns:a16="http://schemas.microsoft.com/office/drawing/2014/main" id="{31C164B0-AEAE-436D-9BBD-793E6BE3AEC6}"/>
              </a:ext>
            </a:extLst>
          </p:cNvPr>
          <p:cNvGrpSpPr/>
          <p:nvPr/>
        </p:nvGrpSpPr>
        <p:grpSpPr>
          <a:xfrm>
            <a:off x="3195216" y="3429000"/>
            <a:ext cx="1977656" cy="1967023"/>
            <a:chOff x="6630861" y="4192581"/>
            <a:chExt cx="1977656" cy="1967023"/>
          </a:xfrm>
        </p:grpSpPr>
        <p:sp>
          <p:nvSpPr>
            <p:cNvPr id="48" name="Rectangle 47">
              <a:extLst>
                <a:ext uri="{FF2B5EF4-FFF2-40B4-BE49-F238E27FC236}">
                  <a16:creationId xmlns:a16="http://schemas.microsoft.com/office/drawing/2014/main" id="{1B153C04-08F4-43C8-8845-8BBFE22DC3EC}"/>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49" name="Oval 48">
              <a:extLst>
                <a:ext uri="{FF2B5EF4-FFF2-40B4-BE49-F238E27FC236}">
                  <a16:creationId xmlns:a16="http://schemas.microsoft.com/office/drawing/2014/main" id="{D219906A-0AA2-4E75-9ACD-2445691E4069}"/>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0" name="Oval 49">
              <a:extLst>
                <a:ext uri="{FF2B5EF4-FFF2-40B4-BE49-F238E27FC236}">
                  <a16:creationId xmlns:a16="http://schemas.microsoft.com/office/drawing/2014/main" id="{EEDAF67E-4E36-4AC7-8655-F7580E1FDAA4}"/>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1" name="Oval 50">
              <a:extLst>
                <a:ext uri="{FF2B5EF4-FFF2-40B4-BE49-F238E27FC236}">
                  <a16:creationId xmlns:a16="http://schemas.microsoft.com/office/drawing/2014/main" id="{92C383B2-7C69-495B-BF5F-0E5D9046B3E8}"/>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52" name="TextBox 51">
            <a:extLst>
              <a:ext uri="{FF2B5EF4-FFF2-40B4-BE49-F238E27FC236}">
                <a16:creationId xmlns:a16="http://schemas.microsoft.com/office/drawing/2014/main" id="{F62B12F5-53CC-45F3-85A4-1426462FC5D2}"/>
              </a:ext>
            </a:extLst>
          </p:cNvPr>
          <p:cNvSpPr txBox="1"/>
          <p:nvPr/>
        </p:nvSpPr>
        <p:spPr>
          <a:xfrm>
            <a:off x="1356916" y="4509189"/>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grpSp>
        <p:nvGrpSpPr>
          <p:cNvPr id="53" name="Group 52">
            <a:extLst>
              <a:ext uri="{FF2B5EF4-FFF2-40B4-BE49-F238E27FC236}">
                <a16:creationId xmlns:a16="http://schemas.microsoft.com/office/drawing/2014/main" id="{BC669D92-E074-429E-A584-BEB702FE4C31}"/>
              </a:ext>
            </a:extLst>
          </p:cNvPr>
          <p:cNvGrpSpPr/>
          <p:nvPr/>
        </p:nvGrpSpPr>
        <p:grpSpPr>
          <a:xfrm>
            <a:off x="502926" y="3420314"/>
            <a:ext cx="1977656" cy="1967023"/>
            <a:chOff x="6630861" y="4192581"/>
            <a:chExt cx="1977656" cy="1967023"/>
          </a:xfrm>
        </p:grpSpPr>
        <p:sp>
          <p:nvSpPr>
            <p:cNvPr id="54" name="Rectangle 53">
              <a:extLst>
                <a:ext uri="{FF2B5EF4-FFF2-40B4-BE49-F238E27FC236}">
                  <a16:creationId xmlns:a16="http://schemas.microsoft.com/office/drawing/2014/main" id="{10A845C2-A1C5-4705-9E19-691608822249}"/>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5" name="Oval 54">
              <a:extLst>
                <a:ext uri="{FF2B5EF4-FFF2-40B4-BE49-F238E27FC236}">
                  <a16:creationId xmlns:a16="http://schemas.microsoft.com/office/drawing/2014/main" id="{152C6A71-F29E-4DD0-B153-C3826BEC048A}"/>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6" name="Oval 55">
              <a:extLst>
                <a:ext uri="{FF2B5EF4-FFF2-40B4-BE49-F238E27FC236}">
                  <a16:creationId xmlns:a16="http://schemas.microsoft.com/office/drawing/2014/main" id="{046A6B43-8F6E-4BA5-9736-BD31A4D336AE}"/>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7" name="Oval 56">
              <a:extLst>
                <a:ext uri="{FF2B5EF4-FFF2-40B4-BE49-F238E27FC236}">
                  <a16:creationId xmlns:a16="http://schemas.microsoft.com/office/drawing/2014/main" id="{DF1A57F5-DA4C-4E81-BC34-BA24291086AF}"/>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Tree>
    <p:extLst>
      <p:ext uri="{BB962C8B-B14F-4D97-AF65-F5344CB8AC3E}">
        <p14:creationId xmlns:p14="http://schemas.microsoft.com/office/powerpoint/2010/main" val="40074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57F198E6-7A24-4EA1-9988-79FC2D266CCC}"/>
              </a:ext>
            </a:extLst>
          </p:cNvPr>
          <p:cNvSpPr txBox="1"/>
          <p:nvPr/>
        </p:nvSpPr>
        <p:spPr>
          <a:xfrm>
            <a:off x="1428086" y="4561366"/>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sp>
        <p:nvSpPr>
          <p:cNvPr id="23" name="TextBox 22">
            <a:extLst>
              <a:ext uri="{FF2B5EF4-FFF2-40B4-BE49-F238E27FC236}">
                <a16:creationId xmlns:a16="http://schemas.microsoft.com/office/drawing/2014/main" id="{1FBACFAA-7C58-4189-BA0D-C3F3E6EC05D5}"/>
              </a:ext>
            </a:extLst>
          </p:cNvPr>
          <p:cNvSpPr txBox="1"/>
          <p:nvPr/>
        </p:nvSpPr>
        <p:spPr>
          <a:xfrm>
            <a:off x="3979517" y="1366415"/>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sp>
        <p:nvSpPr>
          <p:cNvPr id="26" name="TextBox 25">
            <a:extLst>
              <a:ext uri="{FF2B5EF4-FFF2-40B4-BE49-F238E27FC236}">
                <a16:creationId xmlns:a16="http://schemas.microsoft.com/office/drawing/2014/main" id="{AA8C44B2-644A-44CC-972B-CB0279E5D91A}"/>
              </a:ext>
            </a:extLst>
          </p:cNvPr>
          <p:cNvSpPr txBox="1"/>
          <p:nvPr/>
        </p:nvSpPr>
        <p:spPr>
          <a:xfrm>
            <a:off x="9305536" y="4871203"/>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grpSp>
        <p:nvGrpSpPr>
          <p:cNvPr id="63" name="Group 62">
            <a:extLst>
              <a:ext uri="{FF2B5EF4-FFF2-40B4-BE49-F238E27FC236}">
                <a16:creationId xmlns:a16="http://schemas.microsoft.com/office/drawing/2014/main" id="{F36B14FE-F3C4-4EAD-AB2D-AC00D34EAEB7}"/>
              </a:ext>
            </a:extLst>
          </p:cNvPr>
          <p:cNvGrpSpPr/>
          <p:nvPr/>
        </p:nvGrpSpPr>
        <p:grpSpPr>
          <a:xfrm>
            <a:off x="9144244" y="3360377"/>
            <a:ext cx="1977656" cy="1967023"/>
            <a:chOff x="6630861" y="4192581"/>
            <a:chExt cx="1977656" cy="1967023"/>
          </a:xfrm>
        </p:grpSpPr>
        <p:sp>
          <p:nvSpPr>
            <p:cNvPr id="64" name="Rectangle 63">
              <a:extLst>
                <a:ext uri="{FF2B5EF4-FFF2-40B4-BE49-F238E27FC236}">
                  <a16:creationId xmlns:a16="http://schemas.microsoft.com/office/drawing/2014/main" id="{445D5E80-C503-4184-9D30-63F2185C727F}"/>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5" name="Oval 64">
              <a:extLst>
                <a:ext uri="{FF2B5EF4-FFF2-40B4-BE49-F238E27FC236}">
                  <a16:creationId xmlns:a16="http://schemas.microsoft.com/office/drawing/2014/main" id="{E60E598E-EE4C-4DFD-B438-B3A24C6F00FC}"/>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6" name="Oval 65">
              <a:extLst>
                <a:ext uri="{FF2B5EF4-FFF2-40B4-BE49-F238E27FC236}">
                  <a16:creationId xmlns:a16="http://schemas.microsoft.com/office/drawing/2014/main" id="{684D8936-5F8D-4C90-BC9E-525F56E7B2EB}"/>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7" name="Oval 66">
              <a:extLst>
                <a:ext uri="{FF2B5EF4-FFF2-40B4-BE49-F238E27FC236}">
                  <a16:creationId xmlns:a16="http://schemas.microsoft.com/office/drawing/2014/main" id="{4C41206A-132F-4676-924C-7FFD410EB895}"/>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83" name="Group 82">
            <a:extLst>
              <a:ext uri="{FF2B5EF4-FFF2-40B4-BE49-F238E27FC236}">
                <a16:creationId xmlns:a16="http://schemas.microsoft.com/office/drawing/2014/main" id="{FA46A0D5-25D4-4801-BD43-B4DBB6AACF38}"/>
              </a:ext>
            </a:extLst>
          </p:cNvPr>
          <p:cNvGrpSpPr/>
          <p:nvPr/>
        </p:nvGrpSpPr>
        <p:grpSpPr>
          <a:xfrm>
            <a:off x="549104" y="382906"/>
            <a:ext cx="1977656" cy="1967023"/>
            <a:chOff x="6630861" y="4192581"/>
            <a:chExt cx="1977656" cy="1967023"/>
          </a:xfrm>
        </p:grpSpPr>
        <p:sp>
          <p:nvSpPr>
            <p:cNvPr id="84" name="Rectangle 83">
              <a:extLst>
                <a:ext uri="{FF2B5EF4-FFF2-40B4-BE49-F238E27FC236}">
                  <a16:creationId xmlns:a16="http://schemas.microsoft.com/office/drawing/2014/main" id="{CE0A9DC2-F60E-4E83-A937-F8868E3BEF34}"/>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5" name="Oval 84">
              <a:extLst>
                <a:ext uri="{FF2B5EF4-FFF2-40B4-BE49-F238E27FC236}">
                  <a16:creationId xmlns:a16="http://schemas.microsoft.com/office/drawing/2014/main" id="{52033B1F-DD68-4838-B2D9-EA82FB2E5161}"/>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6" name="Oval 85">
              <a:extLst>
                <a:ext uri="{FF2B5EF4-FFF2-40B4-BE49-F238E27FC236}">
                  <a16:creationId xmlns:a16="http://schemas.microsoft.com/office/drawing/2014/main" id="{E16116BF-061C-4C82-B928-A9A49A1042C8}"/>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7" name="Oval 86">
              <a:extLst>
                <a:ext uri="{FF2B5EF4-FFF2-40B4-BE49-F238E27FC236}">
                  <a16:creationId xmlns:a16="http://schemas.microsoft.com/office/drawing/2014/main" id="{F8FE36C8-BF50-40A9-84E8-CC4652C71FE3}"/>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88" name="Group 87">
            <a:extLst>
              <a:ext uri="{FF2B5EF4-FFF2-40B4-BE49-F238E27FC236}">
                <a16:creationId xmlns:a16="http://schemas.microsoft.com/office/drawing/2014/main" id="{D61AA054-6B7F-4634-A1DC-3911AB6EBB69}"/>
              </a:ext>
            </a:extLst>
          </p:cNvPr>
          <p:cNvGrpSpPr/>
          <p:nvPr/>
        </p:nvGrpSpPr>
        <p:grpSpPr>
          <a:xfrm>
            <a:off x="6482898" y="3429000"/>
            <a:ext cx="1977656" cy="1967023"/>
            <a:chOff x="6630861" y="4192581"/>
            <a:chExt cx="1977656" cy="1967023"/>
          </a:xfrm>
        </p:grpSpPr>
        <p:sp>
          <p:nvSpPr>
            <p:cNvPr id="89" name="Rectangle 88">
              <a:extLst>
                <a:ext uri="{FF2B5EF4-FFF2-40B4-BE49-F238E27FC236}">
                  <a16:creationId xmlns:a16="http://schemas.microsoft.com/office/drawing/2014/main" id="{49681AD5-271F-4446-8C23-01E328127648}"/>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90" name="Oval 89">
              <a:extLst>
                <a:ext uri="{FF2B5EF4-FFF2-40B4-BE49-F238E27FC236}">
                  <a16:creationId xmlns:a16="http://schemas.microsoft.com/office/drawing/2014/main" id="{8504A452-7127-4EAC-AFB5-AE8B51A60E55}"/>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91" name="Oval 90">
              <a:extLst>
                <a:ext uri="{FF2B5EF4-FFF2-40B4-BE49-F238E27FC236}">
                  <a16:creationId xmlns:a16="http://schemas.microsoft.com/office/drawing/2014/main" id="{7B63773B-B32E-48A3-A2FB-F4062C32ADE3}"/>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92" name="Oval 91">
              <a:extLst>
                <a:ext uri="{FF2B5EF4-FFF2-40B4-BE49-F238E27FC236}">
                  <a16:creationId xmlns:a16="http://schemas.microsoft.com/office/drawing/2014/main" id="{3D3DF547-AEA2-411F-9BB6-A2C726867EBC}"/>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98" name="Group 97">
            <a:extLst>
              <a:ext uri="{FF2B5EF4-FFF2-40B4-BE49-F238E27FC236}">
                <a16:creationId xmlns:a16="http://schemas.microsoft.com/office/drawing/2014/main" id="{4C6B77A8-80BE-4781-BE72-8182B504E104}"/>
              </a:ext>
            </a:extLst>
          </p:cNvPr>
          <p:cNvGrpSpPr/>
          <p:nvPr/>
        </p:nvGrpSpPr>
        <p:grpSpPr>
          <a:xfrm>
            <a:off x="559739" y="3493584"/>
            <a:ext cx="1977656" cy="1967023"/>
            <a:chOff x="6630861" y="4192581"/>
            <a:chExt cx="1977656" cy="1967023"/>
          </a:xfrm>
        </p:grpSpPr>
        <p:sp>
          <p:nvSpPr>
            <p:cNvPr id="99" name="Rectangle 98">
              <a:extLst>
                <a:ext uri="{FF2B5EF4-FFF2-40B4-BE49-F238E27FC236}">
                  <a16:creationId xmlns:a16="http://schemas.microsoft.com/office/drawing/2014/main" id="{F6FA4CA4-F054-489A-B512-C3B3BC8A707C}"/>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0" name="Oval 99">
              <a:extLst>
                <a:ext uri="{FF2B5EF4-FFF2-40B4-BE49-F238E27FC236}">
                  <a16:creationId xmlns:a16="http://schemas.microsoft.com/office/drawing/2014/main" id="{8C5BA295-9D2E-4256-9098-558AF6C89533}"/>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1" name="Oval 100">
              <a:extLst>
                <a:ext uri="{FF2B5EF4-FFF2-40B4-BE49-F238E27FC236}">
                  <a16:creationId xmlns:a16="http://schemas.microsoft.com/office/drawing/2014/main" id="{73D1FCF6-A8D4-4341-9495-AE6ED351E6D5}"/>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2" name="Oval 101">
              <a:extLst>
                <a:ext uri="{FF2B5EF4-FFF2-40B4-BE49-F238E27FC236}">
                  <a16:creationId xmlns:a16="http://schemas.microsoft.com/office/drawing/2014/main" id="{38871F9B-0E18-4289-A939-98052F71D293}"/>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120" name="TextBox 119">
            <a:extLst>
              <a:ext uri="{FF2B5EF4-FFF2-40B4-BE49-F238E27FC236}">
                <a16:creationId xmlns:a16="http://schemas.microsoft.com/office/drawing/2014/main" id="{5004777C-9CB5-4B24-8E66-D88ADA7E7A6E}"/>
              </a:ext>
            </a:extLst>
          </p:cNvPr>
          <p:cNvSpPr txBox="1"/>
          <p:nvPr/>
        </p:nvSpPr>
        <p:spPr>
          <a:xfrm>
            <a:off x="7379403" y="4204276"/>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sp>
        <p:nvSpPr>
          <p:cNvPr id="2" name="Slide Number Placeholder 1">
            <a:extLst>
              <a:ext uri="{FF2B5EF4-FFF2-40B4-BE49-F238E27FC236}">
                <a16:creationId xmlns:a16="http://schemas.microsoft.com/office/drawing/2014/main" id="{64AC6048-53CF-4B7F-A9B1-068C707064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19" name="TextBox 118">
            <a:extLst>
              <a:ext uri="{FF2B5EF4-FFF2-40B4-BE49-F238E27FC236}">
                <a16:creationId xmlns:a16="http://schemas.microsoft.com/office/drawing/2014/main" id="{5E724CB7-752F-43D7-A216-E61D1C7D54CC}"/>
              </a:ext>
            </a:extLst>
          </p:cNvPr>
          <p:cNvSpPr txBox="1"/>
          <p:nvPr/>
        </p:nvSpPr>
        <p:spPr>
          <a:xfrm>
            <a:off x="1366034" y="633052"/>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grpSp>
        <p:nvGrpSpPr>
          <p:cNvPr id="122" name="Group 121">
            <a:extLst>
              <a:ext uri="{FF2B5EF4-FFF2-40B4-BE49-F238E27FC236}">
                <a16:creationId xmlns:a16="http://schemas.microsoft.com/office/drawing/2014/main" id="{1DC6CB85-5329-4C46-8EC1-D029D078D888}"/>
              </a:ext>
            </a:extLst>
          </p:cNvPr>
          <p:cNvGrpSpPr/>
          <p:nvPr/>
        </p:nvGrpSpPr>
        <p:grpSpPr>
          <a:xfrm>
            <a:off x="6449285" y="382904"/>
            <a:ext cx="1977656" cy="1967023"/>
            <a:chOff x="6630861" y="4192581"/>
            <a:chExt cx="1977656" cy="1967023"/>
          </a:xfrm>
        </p:grpSpPr>
        <p:sp>
          <p:nvSpPr>
            <p:cNvPr id="123" name="Rectangle 122">
              <a:extLst>
                <a:ext uri="{FF2B5EF4-FFF2-40B4-BE49-F238E27FC236}">
                  <a16:creationId xmlns:a16="http://schemas.microsoft.com/office/drawing/2014/main" id="{AA08ECAD-08CF-432C-95F1-BA4A2DEB7DA6}"/>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4" name="Oval 123">
              <a:extLst>
                <a:ext uri="{FF2B5EF4-FFF2-40B4-BE49-F238E27FC236}">
                  <a16:creationId xmlns:a16="http://schemas.microsoft.com/office/drawing/2014/main" id="{8C23DFC9-EF5D-4A29-8763-0EFFC99D2803}"/>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5" name="Oval 124">
              <a:extLst>
                <a:ext uri="{FF2B5EF4-FFF2-40B4-BE49-F238E27FC236}">
                  <a16:creationId xmlns:a16="http://schemas.microsoft.com/office/drawing/2014/main" id="{A598A7D5-8EA0-4610-A6FA-10BF9B7D7D0B}"/>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6" name="Oval 125">
              <a:extLst>
                <a:ext uri="{FF2B5EF4-FFF2-40B4-BE49-F238E27FC236}">
                  <a16:creationId xmlns:a16="http://schemas.microsoft.com/office/drawing/2014/main" id="{47951A99-0058-4273-AA32-786E28E15E84}"/>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127" name="TextBox 126">
            <a:extLst>
              <a:ext uri="{FF2B5EF4-FFF2-40B4-BE49-F238E27FC236}">
                <a16:creationId xmlns:a16="http://schemas.microsoft.com/office/drawing/2014/main" id="{6A40E368-2965-4BF5-9EC8-20B643244EAE}"/>
              </a:ext>
            </a:extLst>
          </p:cNvPr>
          <p:cNvSpPr txBox="1"/>
          <p:nvPr/>
        </p:nvSpPr>
        <p:spPr>
          <a:xfrm>
            <a:off x="7762208" y="1366415"/>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grpSp>
        <p:nvGrpSpPr>
          <p:cNvPr id="128" name="Group 127">
            <a:extLst>
              <a:ext uri="{FF2B5EF4-FFF2-40B4-BE49-F238E27FC236}">
                <a16:creationId xmlns:a16="http://schemas.microsoft.com/office/drawing/2014/main" id="{5D1D10C9-6132-46C4-AA13-3E7069BB44B4}"/>
              </a:ext>
            </a:extLst>
          </p:cNvPr>
          <p:cNvGrpSpPr/>
          <p:nvPr/>
        </p:nvGrpSpPr>
        <p:grpSpPr>
          <a:xfrm>
            <a:off x="3570156" y="382905"/>
            <a:ext cx="1977656" cy="1967023"/>
            <a:chOff x="6678018" y="4216905"/>
            <a:chExt cx="1977656" cy="1967023"/>
          </a:xfrm>
        </p:grpSpPr>
        <p:sp>
          <p:nvSpPr>
            <p:cNvPr id="129" name="Rectangle 128">
              <a:extLst>
                <a:ext uri="{FF2B5EF4-FFF2-40B4-BE49-F238E27FC236}">
                  <a16:creationId xmlns:a16="http://schemas.microsoft.com/office/drawing/2014/main" id="{4D37E7B0-33DF-4EF5-B98E-51576DFDAD29}"/>
                </a:ext>
              </a:extLst>
            </p:cNvPr>
            <p:cNvSpPr/>
            <p:nvPr/>
          </p:nvSpPr>
          <p:spPr>
            <a:xfrm>
              <a:off x="6678018" y="4216905"/>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130" name="Oval 129">
              <a:extLst>
                <a:ext uri="{FF2B5EF4-FFF2-40B4-BE49-F238E27FC236}">
                  <a16:creationId xmlns:a16="http://schemas.microsoft.com/office/drawing/2014/main" id="{9A67629D-5C65-4168-B3E4-3E867F241C8F}"/>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1" name="Oval 130">
              <a:extLst>
                <a:ext uri="{FF2B5EF4-FFF2-40B4-BE49-F238E27FC236}">
                  <a16:creationId xmlns:a16="http://schemas.microsoft.com/office/drawing/2014/main" id="{8C77AE40-C9BB-45FF-B4A0-3EF9F7850B9D}"/>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2" name="Oval 131">
              <a:extLst>
                <a:ext uri="{FF2B5EF4-FFF2-40B4-BE49-F238E27FC236}">
                  <a16:creationId xmlns:a16="http://schemas.microsoft.com/office/drawing/2014/main" id="{AA0BADEB-4779-4AD8-8934-927BECEC8052}"/>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133" name="Group 132">
            <a:extLst>
              <a:ext uri="{FF2B5EF4-FFF2-40B4-BE49-F238E27FC236}">
                <a16:creationId xmlns:a16="http://schemas.microsoft.com/office/drawing/2014/main" id="{3B5F1B21-516D-4CD6-BEF4-D61D7A4631FC}"/>
              </a:ext>
            </a:extLst>
          </p:cNvPr>
          <p:cNvGrpSpPr/>
          <p:nvPr/>
        </p:nvGrpSpPr>
        <p:grpSpPr>
          <a:xfrm>
            <a:off x="9079138" y="390806"/>
            <a:ext cx="1977656" cy="1967023"/>
            <a:chOff x="6630861" y="4192581"/>
            <a:chExt cx="1977656" cy="1967023"/>
          </a:xfrm>
        </p:grpSpPr>
        <p:sp>
          <p:nvSpPr>
            <p:cNvPr id="134" name="Rectangle 133">
              <a:extLst>
                <a:ext uri="{FF2B5EF4-FFF2-40B4-BE49-F238E27FC236}">
                  <a16:creationId xmlns:a16="http://schemas.microsoft.com/office/drawing/2014/main" id="{A0F04377-D89B-4920-B038-A2BCCFAA1B3A}"/>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5" name="Oval 134">
              <a:extLst>
                <a:ext uri="{FF2B5EF4-FFF2-40B4-BE49-F238E27FC236}">
                  <a16:creationId xmlns:a16="http://schemas.microsoft.com/office/drawing/2014/main" id="{019D94D1-8590-4AB9-8D4C-D512FB20F327}"/>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6" name="Oval 135">
              <a:extLst>
                <a:ext uri="{FF2B5EF4-FFF2-40B4-BE49-F238E27FC236}">
                  <a16:creationId xmlns:a16="http://schemas.microsoft.com/office/drawing/2014/main" id="{9EC9B4E9-95C0-4151-84C8-3BB925F81C16}"/>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7" name="Oval 136">
              <a:extLst>
                <a:ext uri="{FF2B5EF4-FFF2-40B4-BE49-F238E27FC236}">
                  <a16:creationId xmlns:a16="http://schemas.microsoft.com/office/drawing/2014/main" id="{15FD6C26-259C-4E16-B8BE-F83B387C1C79}"/>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138" name="TextBox 137">
            <a:extLst>
              <a:ext uri="{FF2B5EF4-FFF2-40B4-BE49-F238E27FC236}">
                <a16:creationId xmlns:a16="http://schemas.microsoft.com/office/drawing/2014/main" id="{EA7AA2D1-8595-4EC6-BB22-389D7418188E}"/>
              </a:ext>
            </a:extLst>
          </p:cNvPr>
          <p:cNvSpPr txBox="1"/>
          <p:nvPr/>
        </p:nvSpPr>
        <p:spPr>
          <a:xfrm>
            <a:off x="4767872" y="4074807"/>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grpSp>
        <p:nvGrpSpPr>
          <p:cNvPr id="139" name="Group 138">
            <a:extLst>
              <a:ext uri="{FF2B5EF4-FFF2-40B4-BE49-F238E27FC236}">
                <a16:creationId xmlns:a16="http://schemas.microsoft.com/office/drawing/2014/main" id="{03609AD6-EDB2-4C80-9418-86C5598AAC3C}"/>
              </a:ext>
            </a:extLst>
          </p:cNvPr>
          <p:cNvGrpSpPr/>
          <p:nvPr/>
        </p:nvGrpSpPr>
        <p:grpSpPr>
          <a:xfrm>
            <a:off x="3640585" y="3429000"/>
            <a:ext cx="1977656" cy="1967023"/>
            <a:chOff x="6630861" y="4192581"/>
            <a:chExt cx="1977656" cy="1967023"/>
          </a:xfrm>
        </p:grpSpPr>
        <p:sp>
          <p:nvSpPr>
            <p:cNvPr id="140" name="Rectangle 139">
              <a:extLst>
                <a:ext uri="{FF2B5EF4-FFF2-40B4-BE49-F238E27FC236}">
                  <a16:creationId xmlns:a16="http://schemas.microsoft.com/office/drawing/2014/main" id="{37D0A988-8393-4372-A7B2-61B77FECA418}"/>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1" name="Oval 140">
              <a:extLst>
                <a:ext uri="{FF2B5EF4-FFF2-40B4-BE49-F238E27FC236}">
                  <a16:creationId xmlns:a16="http://schemas.microsoft.com/office/drawing/2014/main" id="{D3AD0014-2EAE-4AED-ABFA-39E7EB4FB853}"/>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2" name="Oval 141">
              <a:extLst>
                <a:ext uri="{FF2B5EF4-FFF2-40B4-BE49-F238E27FC236}">
                  <a16:creationId xmlns:a16="http://schemas.microsoft.com/office/drawing/2014/main" id="{50B8B609-85FD-4A88-AF54-16ED1BD9DAC1}"/>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3" name="Oval 142">
              <a:extLst>
                <a:ext uri="{FF2B5EF4-FFF2-40B4-BE49-F238E27FC236}">
                  <a16:creationId xmlns:a16="http://schemas.microsoft.com/office/drawing/2014/main" id="{98F92DE1-8236-4930-9776-3284A57CC373}"/>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150" name="TextBox 149">
            <a:extLst>
              <a:ext uri="{FF2B5EF4-FFF2-40B4-BE49-F238E27FC236}">
                <a16:creationId xmlns:a16="http://schemas.microsoft.com/office/drawing/2014/main" id="{B8502F92-0884-49D2-9CA8-60D6B056EAE0}"/>
              </a:ext>
            </a:extLst>
          </p:cNvPr>
          <p:cNvSpPr txBox="1"/>
          <p:nvPr/>
        </p:nvSpPr>
        <p:spPr>
          <a:xfrm>
            <a:off x="9631077" y="1050023"/>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spTree>
    <p:extLst>
      <p:ext uri="{BB962C8B-B14F-4D97-AF65-F5344CB8AC3E}">
        <p14:creationId xmlns:p14="http://schemas.microsoft.com/office/powerpoint/2010/main" val="44423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69A62B-50B2-4DDB-8AA2-9265810770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634CB-E41E-48C8-B971-B44D5B76D33F}"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3" name="Rectangle 2">
            <a:extLst>
              <a:ext uri="{FF2B5EF4-FFF2-40B4-BE49-F238E27FC236}">
                <a16:creationId xmlns:a16="http://schemas.microsoft.com/office/drawing/2014/main" id="{CCEC2318-97E1-452E-BD23-AEF51018286C}"/>
              </a:ext>
            </a:extLst>
          </p:cNvPr>
          <p:cNvSpPr/>
          <p:nvPr/>
        </p:nvSpPr>
        <p:spPr>
          <a:xfrm>
            <a:off x="1458750" y="1628377"/>
            <a:ext cx="7370663" cy="3311676"/>
          </a:xfrm>
          <a:prstGeom prst="rect">
            <a:avLst/>
          </a:prstGeom>
          <a:solidFill>
            <a:schemeClr val="bg1">
              <a:lumMod val="95000"/>
            </a:schemeClr>
          </a:solidFill>
        </p:spPr>
        <p:txBody>
          <a:bodyPr wrap="square">
            <a:spAutoFit/>
          </a:bodyPr>
          <a:lstStyle/>
          <a:p>
            <a:pPr marL="457200" marR="0" lvl="1"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chemeClr val="accent2">
                    <a:lumMod val="75000"/>
                  </a:schemeClr>
                </a:solidFill>
                <a:effectLst/>
                <a:uLnTx/>
                <a:uFillTx/>
                <a:latin typeface="Times New Roman" panose="02020603050405020304"/>
                <a:ea typeface="+mn-ea"/>
                <a:cs typeface="+mn-cs"/>
              </a:rPr>
              <a:t>The </a:t>
            </a:r>
            <a:r>
              <a:rPr lang="en-US" sz="2400" dirty="0">
                <a:solidFill>
                  <a:schemeClr val="accent2">
                    <a:lumMod val="75000"/>
                  </a:schemeClr>
                </a:solidFill>
                <a:latin typeface="Times New Roman" panose="02020603050405020304"/>
              </a:rPr>
              <a:t>I</a:t>
            </a:r>
            <a:r>
              <a:rPr kumimoji="0" lang="en-US" sz="2400" b="0" i="0" u="none" strike="noStrike" kern="1200" cap="none" spc="0" normalizeH="0" baseline="0" noProof="0" dirty="0" err="1">
                <a:ln>
                  <a:noFill/>
                </a:ln>
                <a:solidFill>
                  <a:schemeClr val="accent2">
                    <a:lumMod val="75000"/>
                  </a:schemeClr>
                </a:solidFill>
                <a:effectLst/>
                <a:uLnTx/>
                <a:uFillTx/>
                <a:latin typeface="Times New Roman" panose="02020603050405020304"/>
                <a:ea typeface="+mn-ea"/>
                <a:cs typeface="+mn-cs"/>
              </a:rPr>
              <a:t>nitial</a:t>
            </a:r>
            <a:r>
              <a:rPr kumimoji="0" lang="en-US" sz="2400" b="0" i="0" u="none" strike="noStrike" kern="1200" cap="none" spc="0" normalizeH="0" baseline="0" noProof="0" dirty="0">
                <a:ln>
                  <a:noFill/>
                </a:ln>
                <a:solidFill>
                  <a:schemeClr val="accent2">
                    <a:lumMod val="75000"/>
                  </a:schemeClr>
                </a:solidFill>
                <a:effectLst/>
                <a:uLnTx/>
                <a:uFillTx/>
                <a:latin typeface="Times New Roman" panose="02020603050405020304"/>
                <a:ea typeface="+mn-ea"/>
                <a:cs typeface="+mn-cs"/>
              </a:rPr>
              <a:t> </a:t>
            </a:r>
            <a:r>
              <a:rPr lang="en-US" sz="2400" dirty="0">
                <a:solidFill>
                  <a:schemeClr val="accent2">
                    <a:lumMod val="75000"/>
                  </a:schemeClr>
                </a:solidFill>
                <a:latin typeface="Times New Roman" panose="02020603050405020304"/>
              </a:rPr>
              <a:t>H</a:t>
            </a:r>
            <a:r>
              <a:rPr kumimoji="0" lang="en-US" sz="2400" b="0" i="0" u="none" strike="noStrike" kern="1200" cap="none" spc="0" normalizeH="0" baseline="0" noProof="0" dirty="0" err="1">
                <a:ln>
                  <a:noFill/>
                </a:ln>
                <a:solidFill>
                  <a:schemeClr val="accent2">
                    <a:lumMod val="75000"/>
                  </a:schemeClr>
                </a:solidFill>
                <a:effectLst/>
                <a:uLnTx/>
                <a:uFillTx/>
                <a:latin typeface="Times New Roman" panose="02020603050405020304"/>
                <a:ea typeface="+mn-ea"/>
                <a:cs typeface="+mn-cs"/>
              </a:rPr>
              <a:t>ypothesis</a:t>
            </a:r>
            <a:r>
              <a:rPr kumimoji="0" lang="en-US" sz="2400" b="0" i="0" u="none" strike="noStrike" kern="1200" cap="none" spc="0" normalizeH="0" baseline="0" noProof="0" dirty="0">
                <a:ln>
                  <a:noFill/>
                </a:ln>
                <a:solidFill>
                  <a:schemeClr val="accent2">
                    <a:lumMod val="75000"/>
                  </a:schemeClr>
                </a:solidFill>
                <a:effectLst/>
                <a:uLnTx/>
                <a:uFillTx/>
                <a:latin typeface="Times New Roman" panose="02020603050405020304"/>
                <a:ea typeface="+mn-ea"/>
                <a:cs typeface="+mn-cs"/>
              </a:rPr>
              <a:t>:</a:t>
            </a:r>
          </a:p>
          <a:p>
            <a:pPr marL="45720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457200" marR="0" lvl="1"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BVA(X, Y) </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a:t>
            </a: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 CC(X, Y) </a:t>
            </a:r>
          </a:p>
          <a:p>
            <a:pPr marL="457200" marR="0" lvl="1"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(If BVA(X, Y), then necessarily X c-commands Y.)</a:t>
            </a:r>
          </a:p>
          <a:p>
            <a:pPr marL="457200" marR="0" lvl="1"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(X c-commanding Y is a necessary condition for BVA(X, Y).)</a:t>
            </a:r>
          </a:p>
          <a:p>
            <a:pPr marL="45720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457200" marR="0" lvl="1"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Times New Roman" panose="02020603050405020304"/>
                <a:ea typeface="+mn-ea"/>
                <a:cs typeface="+mn-cs"/>
              </a:rPr>
              <a:t>The above is equivalent to:</a:t>
            </a:r>
          </a:p>
          <a:p>
            <a:pPr marL="457200" marR="0" lvl="1"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Times New Roman" panose="02020603050405020304"/>
                <a:ea typeface="+mn-ea"/>
                <a:cs typeface="+mn-cs"/>
              </a:rPr>
              <a:t>¬CC(X, Y) → ¬BVA(X, Y)</a:t>
            </a:r>
          </a:p>
          <a:p>
            <a:pPr marL="457200" marR="0" lvl="1"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Times New Roman" panose="02020603050405020304"/>
                <a:ea typeface="+mn-ea"/>
                <a:cs typeface="+mn-cs"/>
              </a:rPr>
              <a:t>(If X does not c-command Y, BVA(X, Y) is not possible.)</a:t>
            </a:r>
            <a:endParaRPr kumimoji="0" lang="en-US" sz="2400" b="0" i="0" u="none" strike="noStrike" kern="1200" cap="none" spc="0" normalizeH="0" baseline="0" noProof="0" dirty="0">
              <a:ln>
                <a:noFill/>
              </a:ln>
              <a:solidFill>
                <a:srgbClr val="7030A0"/>
              </a:solidFill>
              <a:effectLst/>
              <a:uLnTx/>
              <a:uFillTx/>
              <a:latin typeface="Times New Roman" panose="02020603050405020304"/>
              <a:ea typeface="+mn-ea"/>
              <a:cs typeface="+mn-cs"/>
            </a:endParaRPr>
          </a:p>
        </p:txBody>
      </p:sp>
      <p:sp>
        <p:nvSpPr>
          <p:cNvPr id="4" name="TextBox 3">
            <a:extLst>
              <a:ext uri="{FF2B5EF4-FFF2-40B4-BE49-F238E27FC236}">
                <a16:creationId xmlns:a16="http://schemas.microsoft.com/office/drawing/2014/main" id="{79067373-3D37-4408-97F8-E974CDD0F0A6}"/>
              </a:ext>
            </a:extLst>
          </p:cNvPr>
          <p:cNvSpPr txBox="1"/>
          <p:nvPr/>
        </p:nvSpPr>
        <p:spPr>
          <a:xfrm>
            <a:off x="4921210" y="2136842"/>
            <a:ext cx="2560253" cy="584775"/>
          </a:xfrm>
          <a:prstGeom prst="rect">
            <a:avLst/>
          </a:prstGeom>
          <a:solidFill>
            <a:schemeClr val="accent6">
              <a:lumMod val="20000"/>
              <a:lumOff val="80000"/>
            </a:schemeClr>
          </a:solidFill>
          <a:ln>
            <a:solidFill>
              <a:schemeClr val="tx1"/>
            </a:solidFill>
            <a:prstDash val="sysDash"/>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a:ea typeface="+mn-ea"/>
                <a:cs typeface="+mn-cs"/>
              </a:rPr>
              <a:t>Notation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a:ea typeface="+mn-ea"/>
                <a:cs typeface="+mn-cs"/>
              </a:rPr>
              <a:t>CC(X, Y): X c-commands Y.</a:t>
            </a:r>
          </a:p>
        </p:txBody>
      </p:sp>
      <p:sp>
        <p:nvSpPr>
          <p:cNvPr id="5" name="TextBox 4">
            <a:extLst>
              <a:ext uri="{FF2B5EF4-FFF2-40B4-BE49-F238E27FC236}">
                <a16:creationId xmlns:a16="http://schemas.microsoft.com/office/drawing/2014/main" id="{8454C34C-AB46-4937-9E15-A8816A603088}"/>
              </a:ext>
            </a:extLst>
          </p:cNvPr>
          <p:cNvSpPr txBox="1"/>
          <p:nvPr/>
        </p:nvSpPr>
        <p:spPr>
          <a:xfrm>
            <a:off x="8138507" y="3974700"/>
            <a:ext cx="1717137" cy="923330"/>
          </a:xfrm>
          <a:prstGeom prst="rect">
            <a:avLst/>
          </a:prstGeom>
          <a:solidFill>
            <a:srgbClr val="FFC0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P → 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is equivalent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¬Q </a:t>
            </a:r>
            <a:r>
              <a:rPr kumimoji="0" lang="en-US" sz="1600" b="0" i="0" u="none" strike="noStrike" kern="1200" cap="none" spc="0" normalizeH="0" baseline="0" noProof="0" dirty="0">
                <a:ln>
                  <a:noFill/>
                </a:ln>
                <a:solidFill>
                  <a:prstClr val="black"/>
                </a:solidFill>
                <a:effectLst/>
                <a:uLnTx/>
                <a:uFillTx/>
                <a:latin typeface="Times New Roman" panose="02020603050405020304"/>
                <a:ea typeface="+mn-ea"/>
                <a:cs typeface="+mn-cs"/>
              </a:rPr>
              <a:t>→ ¬P</a:t>
            </a:r>
            <a:endPar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24391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A31040-5B98-4DAC-B832-6BAAB78FAE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0F687546-80E5-430E-A23C-7F1FFA7F5D5B}"/>
              </a:ext>
            </a:extLst>
          </p:cNvPr>
          <p:cNvSpPr txBox="1"/>
          <p:nvPr/>
        </p:nvSpPr>
        <p:spPr>
          <a:xfrm>
            <a:off x="1125128" y="1570000"/>
            <a:ext cx="10172793" cy="4524315"/>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We make the prediction that if a speaker is in the middle intersection, they are not </a:t>
            </a:r>
            <a:r>
              <a:rPr kumimoji="0" lang="en-US" sz="2400" b="0" i="0" u="none" strike="noStrike" kern="1200" cap="none" spc="0" normalizeH="0" baseline="0" noProof="0" dirty="0">
                <a:ln>
                  <a:noFill/>
                </a:ln>
                <a:solidFill>
                  <a:srgbClr val="FF0000"/>
                </a:solidFill>
                <a:effectLst/>
                <a:uLnTx/>
                <a:uFillTx/>
                <a:latin typeface="Times New Roman"/>
                <a:ea typeface="+mn-ea"/>
                <a:cs typeface="+mn-cs"/>
              </a:rPr>
              <a:t>Red</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If they are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that is nice, but we do not predict those in the middle intersection are necessarily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A Venn</a:t>
            </a:r>
            <a:r>
              <a:rPr kumimoji="0" lang="en-US" sz="2400" b="0" i="0" u="none" strike="noStrike" kern="1200" cap="none" spc="0" normalizeH="0" noProof="0" dirty="0">
                <a:ln>
                  <a:noFill/>
                </a:ln>
                <a:solidFill>
                  <a:prstClr val="black"/>
                </a:solidFill>
                <a:effectLst/>
                <a:uLnTx/>
                <a:uFillTx/>
                <a:latin typeface="Times New Roman"/>
                <a:ea typeface="+mn-ea"/>
                <a:cs typeface="+mn-cs"/>
              </a:rPr>
              <a:t> Diagram with many dots is a composite of many individual Venn Diagrams (24 different types), placed on top of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aseline="0" dirty="0">
              <a:solidFill>
                <a:prstClr val="black"/>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noProof="0" dirty="0">
                <a:ln>
                  <a:noFill/>
                </a:ln>
                <a:solidFill>
                  <a:prstClr val="black"/>
                </a:solidFill>
                <a:effectLst/>
                <a:uLnTx/>
                <a:uFillTx/>
                <a:latin typeface="Times New Roman"/>
                <a:ea typeface="+mn-ea"/>
                <a:cs typeface="+mn-cs"/>
              </a:rPr>
              <a:t>We deal with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prstClr val="black"/>
                </a:solidFill>
                <a:latin typeface="Times New Roman"/>
              </a:rPr>
              <a:t>Our hypotheses are about indi</a:t>
            </a:r>
            <a:r>
              <a:rPr lang="en-US" sz="2400" dirty="0">
                <a:solidFill>
                  <a:prstClr val="black"/>
                </a:solidFill>
                <a:latin typeface="Times New Roman"/>
              </a:rPr>
              <a:t>viduals and our predictions are about individuals and our experimental results are about individuals.</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TextBox 4">
            <a:extLst>
              <a:ext uri="{FF2B5EF4-FFF2-40B4-BE49-F238E27FC236}">
                <a16:creationId xmlns:a16="http://schemas.microsoft.com/office/drawing/2014/main" id="{C897F34B-74B0-69CA-029B-27DF32E99D42}"/>
              </a:ext>
            </a:extLst>
          </p:cNvPr>
          <p:cNvSpPr txBox="1"/>
          <p:nvPr/>
        </p:nvSpPr>
        <p:spPr>
          <a:xfrm>
            <a:off x="1111876" y="306774"/>
            <a:ext cx="7498724" cy="830997"/>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The language faculty is internal to an individual.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Our predictions are, therefore, about an individual.</a:t>
            </a:r>
          </a:p>
        </p:txBody>
      </p:sp>
    </p:spTree>
    <p:extLst>
      <p:ext uri="{BB962C8B-B14F-4D97-AF65-F5344CB8AC3E}">
        <p14:creationId xmlns:p14="http://schemas.microsoft.com/office/powerpoint/2010/main" val="31562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D6FDDA-9DA5-4A6A-AD31-C3E3EEDD2E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7D69261A-5D1C-46FC-BBDB-C3C19667F927}"/>
              </a:ext>
            </a:extLst>
          </p:cNvPr>
          <p:cNvSpPr txBox="1"/>
          <p:nvPr/>
        </p:nvSpPr>
        <p:spPr>
          <a:xfrm>
            <a:off x="1816986" y="2391349"/>
            <a:ext cx="855802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In the next lecture, we will discuss how replication is</a:t>
            </a:r>
            <a:r>
              <a:rPr lang="en-US" sz="2400" dirty="0">
                <a:solidFill>
                  <a:prstClr val="black"/>
                </a:solidFill>
                <a:latin typeface="Times New Roman"/>
              </a:rPr>
              <a:t> further</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pursued in language faculty science and talk about results of on-line and off-line experiments in languages other than English.</a:t>
            </a:r>
          </a:p>
        </p:txBody>
      </p:sp>
    </p:spTree>
    <p:extLst>
      <p:ext uri="{BB962C8B-B14F-4D97-AF65-F5344CB8AC3E}">
        <p14:creationId xmlns:p14="http://schemas.microsoft.com/office/powerpoint/2010/main" val="170320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EE4B52-B8B7-1ED6-7B61-D383DF90BDDC}"/>
              </a:ext>
            </a:extLst>
          </p:cNvPr>
          <p:cNvSpPr txBox="1"/>
          <p:nvPr/>
        </p:nvSpPr>
        <p:spPr>
          <a:xfrm>
            <a:off x="1475410" y="2120348"/>
            <a:ext cx="9391374" cy="2308324"/>
          </a:xfrm>
          <a:prstGeom prst="rect">
            <a:avLst/>
          </a:prstGeom>
          <a:noFill/>
        </p:spPr>
        <p:txBody>
          <a:bodyPr wrap="square" rtlCol="0">
            <a:spAutoFit/>
          </a:bodyPr>
          <a:lstStyle/>
          <a:p>
            <a:r>
              <a:rPr lang="en-US" dirty="0"/>
              <a:t>Since the following discussion refers to on-line “Experiments” and their results, it is necessary to provide information about the on-line “Experiments”.  A presentation of the entirety of the on-line “Experiments” will not be attempted here because that would likely hinder an effective presentation of the essentials of LFS within three lectures.  I will instead provide what seems to be necessary information about on-line “Experiments” as we proceed.</a:t>
            </a:r>
          </a:p>
          <a:p>
            <a:endParaRPr lang="en-US" dirty="0"/>
          </a:p>
          <a:p>
            <a:r>
              <a:rPr lang="en-US" dirty="0"/>
              <a:t>A presentation of the entirety of the on-line “Experiments”, referred to here, will be provided in a separate file.</a:t>
            </a:r>
          </a:p>
        </p:txBody>
      </p:sp>
    </p:spTree>
    <p:extLst>
      <p:ext uri="{BB962C8B-B14F-4D97-AF65-F5344CB8AC3E}">
        <p14:creationId xmlns:p14="http://schemas.microsoft.com/office/powerpoint/2010/main" val="372010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3DB75D-329F-7B2B-9C17-361A7B878747}"/>
              </a:ext>
            </a:extLst>
          </p:cNvPr>
          <p:cNvSpPr txBox="1"/>
          <p:nvPr/>
        </p:nvSpPr>
        <p:spPr>
          <a:xfrm>
            <a:off x="1819966" y="1214831"/>
            <a:ext cx="6210851" cy="1569660"/>
          </a:xfrm>
          <a:prstGeom prst="rect">
            <a:avLst/>
          </a:prstGeom>
          <a:solidFill>
            <a:schemeClr val="accent6">
              <a:lumMod val="20000"/>
              <a:lumOff val="80000"/>
            </a:schemeClr>
          </a:solidFill>
        </p:spPr>
        <p:txBody>
          <a:bodyPr wrap="square">
            <a:spAutoFit/>
          </a:bodyPr>
          <a:lstStyle/>
          <a:p>
            <a:pPr marL="0" marR="0">
              <a:spcBef>
                <a:spcPts val="0"/>
              </a:spcBef>
              <a:spcAft>
                <a:spcPts val="0"/>
              </a:spcAft>
              <a:tabLst>
                <a:tab pos="288290" algn="l"/>
              </a:tabLst>
            </a:pPr>
            <a:r>
              <a:rPr lang="en-US" sz="1600" dirty="0">
                <a:effectLst/>
                <a:latin typeface="Times New Roman" panose="02020603050405020304" pitchFamily="18" charset="0"/>
                <a:ea typeface="MS Mincho" panose="02020609040205080304" pitchFamily="49" charset="-128"/>
              </a:rPr>
              <a:t>(Under the interpretation "Every boy praised his own father")</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		His father, every boy praised.</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(Under the interpretation "Every boy was praised by his own father")</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		His father praised every boy.</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(With </a:t>
            </a:r>
            <a:r>
              <a:rPr lang="en-US" sz="1600" i="1" dirty="0">
                <a:effectLst/>
                <a:latin typeface="Times New Roman" panose="02020603050405020304" pitchFamily="18" charset="0"/>
                <a:ea typeface="MS Mincho" panose="02020609040205080304" pitchFamily="49" charset="-128"/>
              </a:rPr>
              <a:t>His</a:t>
            </a:r>
            <a:r>
              <a:rPr lang="en-US" sz="1600" dirty="0">
                <a:effectLst/>
                <a:latin typeface="Times New Roman" panose="02020603050405020304" pitchFamily="18" charset="0"/>
                <a:ea typeface="MS Mincho" panose="02020609040205080304" pitchFamily="49" charset="-128"/>
              </a:rPr>
              <a:t> referring to a specific boy, Mike, for example)</a:t>
            </a:r>
          </a:p>
          <a:p>
            <a:pPr marL="612140" marR="0" indent="-612140">
              <a:spcBef>
                <a:spcPts val="0"/>
              </a:spcBef>
              <a:spcAft>
                <a:spcPts val="0"/>
              </a:spcAft>
              <a:tabLst>
                <a:tab pos="360045" algn="l"/>
                <a:tab pos="612140" algn="l"/>
                <a:tab pos="720090" algn="l"/>
              </a:tabLst>
            </a:pPr>
            <a:r>
              <a:rPr lang="en-US" sz="1600" dirty="0">
                <a:effectLst/>
                <a:latin typeface="Times New Roman" panose="02020603050405020304" pitchFamily="18" charset="0"/>
                <a:ea typeface="MS Mincho" panose="02020609040205080304" pitchFamily="49" charset="-128"/>
              </a:rPr>
              <a:t>		His father praised every boy.</a:t>
            </a:r>
          </a:p>
        </p:txBody>
      </p:sp>
      <p:sp>
        <p:nvSpPr>
          <p:cNvPr id="5" name="TextBox 4">
            <a:extLst>
              <a:ext uri="{FF2B5EF4-FFF2-40B4-BE49-F238E27FC236}">
                <a16:creationId xmlns:a16="http://schemas.microsoft.com/office/drawing/2014/main" id="{DAE575C4-303D-6FF6-8EC9-5973F35DC338}"/>
              </a:ext>
            </a:extLst>
          </p:cNvPr>
          <p:cNvSpPr txBox="1"/>
          <p:nvPr/>
        </p:nvSpPr>
        <p:spPr>
          <a:xfrm>
            <a:off x="172279" y="133654"/>
            <a:ext cx="8225182" cy="923330"/>
          </a:xfrm>
          <a:prstGeom prst="rect">
            <a:avLst/>
          </a:prstGeom>
          <a:solidFill>
            <a:schemeClr val="accent4">
              <a:lumMod val="20000"/>
              <a:lumOff val="80000"/>
            </a:schemeClr>
          </a:solidFill>
        </p:spPr>
        <p:txBody>
          <a:bodyPr wrap="square" rtlCol="0">
            <a:spAutoFit/>
          </a:bodyPr>
          <a:lstStyle/>
          <a:p>
            <a:r>
              <a:rPr lang="en-US" dirty="0"/>
              <a:t>One of the on-line “Experiments” contains the three sentences below, with their intended interpretations given in the parentheses, with another set of three sentences where ‘praised’ is replaced by ‘invited’.</a:t>
            </a:r>
          </a:p>
        </p:txBody>
      </p:sp>
      <p:sp>
        <p:nvSpPr>
          <p:cNvPr id="6" name="TextBox 5">
            <a:extLst>
              <a:ext uri="{FF2B5EF4-FFF2-40B4-BE49-F238E27FC236}">
                <a16:creationId xmlns:a16="http://schemas.microsoft.com/office/drawing/2014/main" id="{33F3B6C5-1EF6-B01E-8CBD-96C1AC2EBA0C}"/>
              </a:ext>
            </a:extLst>
          </p:cNvPr>
          <p:cNvSpPr txBox="1"/>
          <p:nvPr/>
        </p:nvSpPr>
        <p:spPr>
          <a:xfrm>
            <a:off x="1069010" y="5375965"/>
            <a:ext cx="10168834" cy="646331"/>
          </a:xfrm>
          <a:prstGeom prst="rect">
            <a:avLst/>
          </a:prstGeom>
          <a:noFill/>
        </p:spPr>
        <p:txBody>
          <a:bodyPr wrap="square" rtlCol="0">
            <a:spAutoFit/>
          </a:bodyPr>
          <a:lstStyle/>
          <a:p>
            <a:r>
              <a:rPr lang="en-US" dirty="0"/>
              <a:t>“BVA31-37 (BVA(every boy, his)”, “Schema A”, “Schema B”, and “Schema C” are for analyzing the experimental results, and participants in the “Experiments” do not see them.</a:t>
            </a:r>
          </a:p>
        </p:txBody>
      </p:sp>
      <p:sp>
        <p:nvSpPr>
          <p:cNvPr id="8" name="TextBox 7">
            <a:extLst>
              <a:ext uri="{FF2B5EF4-FFF2-40B4-BE49-F238E27FC236}">
                <a16:creationId xmlns:a16="http://schemas.microsoft.com/office/drawing/2014/main" id="{E9B5A052-1DAB-A8CE-D2D9-E503A4282C60}"/>
              </a:ext>
            </a:extLst>
          </p:cNvPr>
          <p:cNvSpPr txBox="1"/>
          <p:nvPr/>
        </p:nvSpPr>
        <p:spPr>
          <a:xfrm>
            <a:off x="172279" y="3351723"/>
            <a:ext cx="5230190" cy="1200329"/>
          </a:xfrm>
          <a:prstGeom prst="rect">
            <a:avLst/>
          </a:prstGeom>
          <a:solidFill>
            <a:schemeClr val="accent4">
              <a:lumMod val="20000"/>
              <a:lumOff val="80000"/>
            </a:schemeClr>
          </a:solidFill>
        </p:spPr>
        <p:txBody>
          <a:bodyPr wrap="square" rtlCol="0">
            <a:spAutoFit/>
          </a:bodyPr>
          <a:lstStyle/>
          <a:p>
            <a:r>
              <a:rPr lang="en-US" dirty="0"/>
              <a:t>One of the on-line “Experiments” contains the three sentences below, with their intended interpretations given in the parentheses, with another set of three sentences where ‘praised’ is replaced by ‘invited’.</a:t>
            </a:r>
          </a:p>
        </p:txBody>
      </p:sp>
    </p:spTree>
    <p:extLst>
      <p:ext uri="{BB962C8B-B14F-4D97-AF65-F5344CB8AC3E}">
        <p14:creationId xmlns:p14="http://schemas.microsoft.com/office/powerpoint/2010/main" val="342365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3DB75D-329F-7B2B-9C17-361A7B878747}"/>
              </a:ext>
            </a:extLst>
          </p:cNvPr>
          <p:cNvSpPr txBox="1"/>
          <p:nvPr/>
        </p:nvSpPr>
        <p:spPr>
          <a:xfrm>
            <a:off x="172279" y="1466623"/>
            <a:ext cx="5230189" cy="1384995"/>
          </a:xfrm>
          <a:prstGeom prst="rect">
            <a:avLst/>
          </a:prstGeom>
          <a:solidFill>
            <a:schemeClr val="accent6">
              <a:lumMod val="20000"/>
              <a:lumOff val="80000"/>
            </a:schemeClr>
          </a:solidFill>
        </p:spPr>
        <p:txBody>
          <a:bodyPr wrap="square">
            <a:spAutoFit/>
          </a:bodyPr>
          <a:lstStyle/>
          <a:p>
            <a:pPr marL="0" marR="0">
              <a:spcBef>
                <a:spcPts val="0"/>
              </a:spcBef>
              <a:spcAft>
                <a:spcPts val="0"/>
              </a:spcAft>
              <a:tabLst>
                <a:tab pos="288290" algn="l"/>
              </a:tabLst>
            </a:pPr>
            <a:r>
              <a:rPr lang="en-US" sz="1400" dirty="0">
                <a:effectLst/>
                <a:latin typeface="Times New Roman" panose="02020603050405020304" pitchFamily="18" charset="0"/>
                <a:ea typeface="MS Mincho" panose="02020609040205080304" pitchFamily="49" charset="-128"/>
              </a:rPr>
              <a:t> (Under the interpretation "Every boy praised his own father")</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		His father, every boy praised.</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(Under the interpretation "Every boy was praised by his own father")</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		His father praised every boy.</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(With </a:t>
            </a:r>
            <a:r>
              <a:rPr lang="en-US" sz="1400" i="1" dirty="0">
                <a:effectLst/>
                <a:latin typeface="Times New Roman" panose="02020603050405020304" pitchFamily="18" charset="0"/>
                <a:ea typeface="MS Mincho" panose="02020609040205080304" pitchFamily="49" charset="-128"/>
              </a:rPr>
              <a:t>His</a:t>
            </a:r>
            <a:r>
              <a:rPr lang="en-US" sz="1400" dirty="0">
                <a:effectLst/>
                <a:latin typeface="Times New Roman" panose="02020603050405020304" pitchFamily="18" charset="0"/>
                <a:ea typeface="MS Mincho" panose="02020609040205080304" pitchFamily="49" charset="-128"/>
              </a:rPr>
              <a:t> referring to a specific boy, Mike, for example)</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		His father praised every boy.</a:t>
            </a:r>
          </a:p>
        </p:txBody>
      </p:sp>
      <p:sp>
        <p:nvSpPr>
          <p:cNvPr id="5" name="TextBox 4">
            <a:extLst>
              <a:ext uri="{FF2B5EF4-FFF2-40B4-BE49-F238E27FC236}">
                <a16:creationId xmlns:a16="http://schemas.microsoft.com/office/drawing/2014/main" id="{DAE575C4-303D-6FF6-8EC9-5973F35DC338}"/>
              </a:ext>
            </a:extLst>
          </p:cNvPr>
          <p:cNvSpPr txBox="1"/>
          <p:nvPr/>
        </p:nvSpPr>
        <p:spPr>
          <a:xfrm>
            <a:off x="172279" y="133654"/>
            <a:ext cx="5230190" cy="1200329"/>
          </a:xfrm>
          <a:prstGeom prst="rect">
            <a:avLst/>
          </a:prstGeom>
          <a:solidFill>
            <a:schemeClr val="accent4">
              <a:lumMod val="20000"/>
              <a:lumOff val="80000"/>
            </a:schemeClr>
          </a:solidFill>
        </p:spPr>
        <p:txBody>
          <a:bodyPr wrap="square" rtlCol="0">
            <a:spAutoFit/>
          </a:bodyPr>
          <a:lstStyle/>
          <a:p>
            <a:r>
              <a:rPr lang="en-US" dirty="0"/>
              <a:t>One of the on-line “Experiments” contains the three sentences below, with their intended interpretations given in the parentheses, with another set of three sentences where ‘praised’ is replaced by ‘invited’.</a:t>
            </a:r>
          </a:p>
        </p:txBody>
      </p:sp>
      <p:sp>
        <p:nvSpPr>
          <p:cNvPr id="6" name="TextBox 5">
            <a:extLst>
              <a:ext uri="{FF2B5EF4-FFF2-40B4-BE49-F238E27FC236}">
                <a16:creationId xmlns:a16="http://schemas.microsoft.com/office/drawing/2014/main" id="{33F3B6C5-1EF6-B01E-8CBD-96C1AC2EBA0C}"/>
              </a:ext>
            </a:extLst>
          </p:cNvPr>
          <p:cNvSpPr txBox="1"/>
          <p:nvPr/>
        </p:nvSpPr>
        <p:spPr>
          <a:xfrm>
            <a:off x="848141" y="5079999"/>
            <a:ext cx="10168834" cy="1477328"/>
          </a:xfrm>
          <a:prstGeom prst="rect">
            <a:avLst/>
          </a:prstGeom>
          <a:noFill/>
        </p:spPr>
        <p:txBody>
          <a:bodyPr wrap="square" rtlCol="0">
            <a:spAutoFit/>
          </a:bodyPr>
          <a:lstStyle/>
          <a:p>
            <a:r>
              <a:rPr lang="en-US" dirty="0"/>
              <a:t>“BVA31-37 (BVA(every boy, his)”, “Schema A”, “Schema B”, and “Schema C” are for analyzing the experimental results, and participants in the “Experiments” do not see them.</a:t>
            </a:r>
          </a:p>
          <a:p>
            <a:endParaRPr lang="en-US" dirty="0"/>
          </a:p>
          <a:p>
            <a:r>
              <a:rPr lang="en-US" dirty="0"/>
              <a:t>Participants only see the sentence and the intended interpretation in the parentheses, along with the instructions in the next slide.</a:t>
            </a:r>
          </a:p>
        </p:txBody>
      </p:sp>
      <p:sp>
        <p:nvSpPr>
          <p:cNvPr id="7" name="TextBox 6">
            <a:extLst>
              <a:ext uri="{FF2B5EF4-FFF2-40B4-BE49-F238E27FC236}">
                <a16:creationId xmlns:a16="http://schemas.microsoft.com/office/drawing/2014/main" id="{46030FBF-DBAC-60B9-CFC6-F9A03A85BF65}"/>
              </a:ext>
            </a:extLst>
          </p:cNvPr>
          <p:cNvSpPr txBox="1"/>
          <p:nvPr/>
        </p:nvSpPr>
        <p:spPr>
          <a:xfrm>
            <a:off x="6056244" y="1265300"/>
            <a:ext cx="5678558" cy="3323987"/>
          </a:xfrm>
          <a:prstGeom prst="rect">
            <a:avLst/>
          </a:prstGeom>
          <a:solidFill>
            <a:schemeClr val="accent6">
              <a:lumMod val="20000"/>
              <a:lumOff val="80000"/>
            </a:schemeClr>
          </a:solidFill>
        </p:spPr>
        <p:txBody>
          <a:bodyPr wrap="square">
            <a:spAutoFit/>
          </a:bodyPr>
          <a:lstStyle/>
          <a:p>
            <a:pPr marL="0" marR="0">
              <a:spcBef>
                <a:spcPts val="0"/>
              </a:spcBef>
              <a:spcAft>
                <a:spcPts val="0"/>
              </a:spcAft>
              <a:tabLst>
                <a:tab pos="288290" algn="l"/>
              </a:tabLst>
            </a:pPr>
            <a:r>
              <a:rPr lang="en-US" sz="1400" b="1" dirty="0">
                <a:effectLst/>
                <a:latin typeface="Times New Roman" panose="02020603050405020304" pitchFamily="18" charset="0"/>
                <a:ea typeface="MS Mincho" panose="02020609040205080304" pitchFamily="49" charset="-128"/>
              </a:rPr>
              <a:t>BVA31-37 (BVA(every boy, his))</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Schema A1 (Under the interpretation "Every boy praised his own father")</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		His father, every boy praised.</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Schema B1 (Under the interpretation "Every boy was praised by his own father")</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		His father praised every boy.</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Schema C1 (With </a:t>
            </a:r>
            <a:r>
              <a:rPr lang="en-US" sz="1400" i="1" dirty="0">
                <a:effectLst/>
                <a:latin typeface="Times New Roman" panose="02020603050405020304" pitchFamily="18" charset="0"/>
                <a:ea typeface="MS Mincho" panose="02020609040205080304" pitchFamily="49" charset="-128"/>
              </a:rPr>
              <a:t>His</a:t>
            </a:r>
            <a:r>
              <a:rPr lang="en-US" sz="1400" dirty="0">
                <a:effectLst/>
                <a:latin typeface="Times New Roman" panose="02020603050405020304" pitchFamily="18" charset="0"/>
                <a:ea typeface="MS Mincho" panose="02020609040205080304" pitchFamily="49" charset="-128"/>
              </a:rPr>
              <a:t> referring to a specific boy, Mike, for example)</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		His father praised every boy.</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Schema A2 (Under the interpretation "Every boy invited his own father")</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		His father, every boy invited.</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Schema B2 (Under the interpretation "Every boy was invited by his own father")</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		His father invited every boy.</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Schema C2 (With </a:t>
            </a:r>
            <a:r>
              <a:rPr lang="en-US" sz="1400" i="1" dirty="0">
                <a:effectLst/>
                <a:latin typeface="Times New Roman" panose="02020603050405020304" pitchFamily="18" charset="0"/>
                <a:ea typeface="MS Mincho" panose="02020609040205080304" pitchFamily="49" charset="-128"/>
              </a:rPr>
              <a:t>His</a:t>
            </a:r>
            <a:r>
              <a:rPr lang="en-US" sz="1400" dirty="0">
                <a:effectLst/>
                <a:latin typeface="Times New Roman" panose="02020603050405020304" pitchFamily="18" charset="0"/>
                <a:ea typeface="MS Mincho" panose="02020609040205080304" pitchFamily="49" charset="-128"/>
              </a:rPr>
              <a:t> referring to a specific boy, Mike, for example)</a:t>
            </a:r>
          </a:p>
          <a:p>
            <a:pPr marL="612140" marR="0" indent="-612140">
              <a:spcBef>
                <a:spcPts val="0"/>
              </a:spcBef>
              <a:spcAft>
                <a:spcPts val="0"/>
              </a:spcAft>
              <a:tabLst>
                <a:tab pos="360045" algn="l"/>
                <a:tab pos="612140" algn="l"/>
                <a:tab pos="720090" algn="l"/>
              </a:tabLst>
            </a:pPr>
            <a:r>
              <a:rPr lang="en-US" sz="1400" dirty="0">
                <a:effectLst/>
                <a:latin typeface="Times New Roman" panose="02020603050405020304" pitchFamily="18" charset="0"/>
                <a:ea typeface="MS Mincho" panose="02020609040205080304" pitchFamily="49" charset="-128"/>
              </a:rPr>
              <a:t>		His father invited every boy.</a:t>
            </a:r>
          </a:p>
        </p:txBody>
      </p:sp>
    </p:spTree>
    <p:extLst>
      <p:ext uri="{BB962C8B-B14F-4D97-AF65-F5344CB8AC3E}">
        <p14:creationId xmlns:p14="http://schemas.microsoft.com/office/powerpoint/2010/main" val="1528072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 everywhe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 everywhe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 everywhe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ji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ji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9127</TotalTime>
  <Words>5492</Words>
  <Application>Microsoft Office PowerPoint</Application>
  <PresentationFormat>Widescreen</PresentationFormat>
  <Paragraphs>482</Paragraphs>
  <Slides>61</Slides>
  <Notes>0</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61</vt:i4>
      </vt:variant>
    </vt:vector>
  </HeadingPairs>
  <TitlesOfParts>
    <vt:vector size="76" baseType="lpstr">
      <vt:lpstr>DGMetaScience</vt:lpstr>
      <vt:lpstr>Arial</vt:lpstr>
      <vt:lpstr>Calibri</vt:lpstr>
      <vt:lpstr>Calibri Light</vt:lpstr>
      <vt:lpstr>Courier New</vt:lpstr>
      <vt:lpstr>Times New Roman</vt:lpstr>
      <vt:lpstr>Wingdings</vt:lpstr>
      <vt:lpstr>Office Theme</vt:lpstr>
      <vt:lpstr>2_Office Theme</vt:lpstr>
      <vt:lpstr>4_Office Theme</vt:lpstr>
      <vt:lpstr>1_Office Theme</vt:lpstr>
      <vt:lpstr>5_Office Theme</vt:lpstr>
      <vt:lpstr>3_Office Theme</vt:lpstr>
      <vt:lpstr>6_Office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Hoji Hajime</dc:creator>
  <cp:lastModifiedBy>Hajime Hoji</cp:lastModifiedBy>
  <cp:revision>52</cp:revision>
  <dcterms:created xsi:type="dcterms:W3CDTF">2023-11-06T15:21:38Z</dcterms:created>
  <dcterms:modified xsi:type="dcterms:W3CDTF">2024-12-05T06:12:06Z</dcterms:modified>
</cp:coreProperties>
</file>