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8A_C1CBCAB7.xml" ContentType="application/vnd.ms-powerpoint.comments+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7.xml" ContentType="application/inkml+xml"/>
  <Override PartName="/ppt/ink/ink8.xml" ContentType="application/inkml+xml"/>
  <Override PartName="/ppt/notesSlides/notesSlide17.xml" ContentType="application/vnd.openxmlformats-officedocument.presentationml.notesSlide+xml"/>
  <Override PartName="/ppt/ink/ink9.xml" ContentType="application/inkml+xml"/>
  <Override PartName="/ppt/ink/ink10.xml" ContentType="application/inkml+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 id="2147483734" r:id="rId7"/>
    <p:sldMasterId id="2147483747" r:id="rId8"/>
    <p:sldMasterId id="2147483761" r:id="rId9"/>
  </p:sldMasterIdLst>
  <p:notesMasterIdLst>
    <p:notesMasterId r:id="rId72"/>
  </p:notesMasterIdLst>
  <p:sldIdLst>
    <p:sldId id="257" r:id="rId10"/>
    <p:sldId id="1946" r:id="rId11"/>
    <p:sldId id="592" r:id="rId12"/>
    <p:sldId id="1034" r:id="rId13"/>
    <p:sldId id="1059" r:id="rId14"/>
    <p:sldId id="1210" r:id="rId15"/>
    <p:sldId id="1211" r:id="rId16"/>
    <p:sldId id="1212" r:id="rId17"/>
    <p:sldId id="467" r:id="rId18"/>
    <p:sldId id="1930" r:id="rId19"/>
    <p:sldId id="1892" r:id="rId20"/>
    <p:sldId id="511" r:id="rId21"/>
    <p:sldId id="577" r:id="rId22"/>
    <p:sldId id="515" r:id="rId23"/>
    <p:sldId id="516" r:id="rId24"/>
    <p:sldId id="1213" r:id="rId25"/>
    <p:sldId id="1064" r:id="rId26"/>
    <p:sldId id="260" r:id="rId27"/>
    <p:sldId id="293" r:id="rId28"/>
    <p:sldId id="1947" r:id="rId29"/>
    <p:sldId id="322" r:id="rId30"/>
    <p:sldId id="1198" r:id="rId31"/>
    <p:sldId id="1229" r:id="rId32"/>
    <p:sldId id="1196" r:id="rId33"/>
    <p:sldId id="1200" r:id="rId34"/>
    <p:sldId id="1199" r:id="rId35"/>
    <p:sldId id="1202" r:id="rId36"/>
    <p:sldId id="1937" r:id="rId37"/>
    <p:sldId id="1207" r:id="rId38"/>
    <p:sldId id="1208" r:id="rId39"/>
    <p:sldId id="1954" r:id="rId40"/>
    <p:sldId id="1215" r:id="rId41"/>
    <p:sldId id="1940" r:id="rId42"/>
    <p:sldId id="1941" r:id="rId43"/>
    <p:sldId id="1942" r:id="rId44"/>
    <p:sldId id="1932" r:id="rId45"/>
    <p:sldId id="1956" r:id="rId46"/>
    <p:sldId id="1955" r:id="rId47"/>
    <p:sldId id="1945" r:id="rId48"/>
    <p:sldId id="1529" r:id="rId49"/>
    <p:sldId id="1533" r:id="rId50"/>
    <p:sldId id="1530" r:id="rId51"/>
    <p:sldId id="1531" r:id="rId52"/>
    <p:sldId id="1532" r:id="rId53"/>
    <p:sldId id="1534" r:id="rId54"/>
    <p:sldId id="1536" r:id="rId55"/>
    <p:sldId id="1960" r:id="rId56"/>
    <p:sldId id="1957" r:id="rId57"/>
    <p:sldId id="1539" r:id="rId58"/>
    <p:sldId id="1540" r:id="rId59"/>
    <p:sldId id="1961" r:id="rId60"/>
    <p:sldId id="1962" r:id="rId61"/>
    <p:sldId id="1541" r:id="rId62"/>
    <p:sldId id="1544" r:id="rId63"/>
    <p:sldId id="1545" r:id="rId64"/>
    <p:sldId id="1963" r:id="rId65"/>
    <p:sldId id="1700" r:id="rId66"/>
    <p:sldId id="1701" r:id="rId67"/>
    <p:sldId id="1958" r:id="rId68"/>
    <p:sldId id="1964" r:id="rId69"/>
    <p:sldId id="1959" r:id="rId70"/>
    <p:sldId id="1702"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A10661-B326-4767-8E88-00606BF6F5DA}">
          <p14:sldIdLst>
            <p14:sldId id="257"/>
            <p14:sldId id="1946"/>
            <p14:sldId id="592"/>
            <p14:sldId id="1034"/>
            <p14:sldId id="1059"/>
            <p14:sldId id="1210"/>
            <p14:sldId id="1211"/>
            <p14:sldId id="1212"/>
            <p14:sldId id="467"/>
            <p14:sldId id="1930"/>
            <p14:sldId id="1892"/>
            <p14:sldId id="511"/>
            <p14:sldId id="577"/>
            <p14:sldId id="515"/>
            <p14:sldId id="516"/>
            <p14:sldId id="1213"/>
            <p14:sldId id="1064"/>
            <p14:sldId id="260"/>
            <p14:sldId id="293"/>
            <p14:sldId id="1947"/>
            <p14:sldId id="322"/>
            <p14:sldId id="1198"/>
            <p14:sldId id="1229"/>
            <p14:sldId id="1196"/>
            <p14:sldId id="1200"/>
            <p14:sldId id="1199"/>
            <p14:sldId id="1202"/>
            <p14:sldId id="1937"/>
            <p14:sldId id="1207"/>
            <p14:sldId id="1208"/>
            <p14:sldId id="1954"/>
            <p14:sldId id="1215"/>
            <p14:sldId id="1940"/>
            <p14:sldId id="1941"/>
            <p14:sldId id="1942"/>
            <p14:sldId id="1932"/>
            <p14:sldId id="1956"/>
            <p14:sldId id="1955"/>
            <p14:sldId id="1945"/>
            <p14:sldId id="1529"/>
            <p14:sldId id="1533"/>
            <p14:sldId id="1530"/>
            <p14:sldId id="1531"/>
            <p14:sldId id="1532"/>
            <p14:sldId id="1534"/>
            <p14:sldId id="1536"/>
            <p14:sldId id="1960"/>
            <p14:sldId id="1957"/>
            <p14:sldId id="1539"/>
            <p14:sldId id="1540"/>
            <p14:sldId id="1961"/>
            <p14:sldId id="1962"/>
            <p14:sldId id="1541"/>
            <p14:sldId id="1544"/>
            <p14:sldId id="1545"/>
            <p14:sldId id="1963"/>
            <p14:sldId id="1700"/>
            <p14:sldId id="1701"/>
            <p14:sldId id="1958"/>
            <p14:sldId id="1964"/>
            <p14:sldId id="1959"/>
            <p14:sldId id="170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AFBDB0-CAB3-6699-7EDB-C21B37C1FF38}" name="Hajime Hoji" initials="HH" userId="S::hoji@usc.edu::6f5e73e0-94bb-45fc-9a40-a4fb8a2290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C39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79630" autoAdjust="0"/>
  </p:normalViewPr>
  <p:slideViewPr>
    <p:cSldViewPr snapToGrid="0">
      <p:cViewPr varScale="1">
        <p:scale>
          <a:sx n="61" d="100"/>
          <a:sy n="61" d="100"/>
        </p:scale>
        <p:origin x="838"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microsoft.com/office/2018/10/relationships/authors" Target="author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s>
</file>

<file path=ppt/comments/modernComment_78A_C1CBCAB7.xml><?xml version="1.0" encoding="utf-8"?>
<p188:cmLst xmlns:a="http://schemas.openxmlformats.org/drawingml/2006/main" xmlns:r="http://schemas.openxmlformats.org/officeDocument/2006/relationships" xmlns:p188="http://schemas.microsoft.com/office/powerpoint/2018/8/main">
  <p188:cm id="{48DA8090-D0AD-4946-91FA-52FBDE275236}" authorId="{CEAFBDB0-CAB3-6699-7EDB-C21B37C1FF38}" created="2024-11-13T17:57:53.353">
    <pc:sldMkLst xmlns:pc="http://schemas.microsoft.com/office/powerpoint/2013/main/command">
      <pc:docMk/>
      <pc:sldMk cId="3251358391" sldId="1930"/>
    </pc:sldMkLst>
    <p188:txBody>
      <a:bodyPr/>
      <a:lstStyle/>
      <a:p>
        <a:r>
          <a:rPr lang="en-US"/>
          <a:t>To save time, I may skip some of the videos.
I need to think about time distribution between general ideas and specific ideas.</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11:15.124"/>
    </inkml:context>
    <inkml:brush xml:id="br0">
      <inkml:brushProperty name="width" value="0.1" units="cm"/>
      <inkml:brushProperty name="height" value="0.1" units="cm"/>
      <inkml:brushProperty name="color" value="#FF4E00"/>
      <inkml:brushProperty name="inkEffects" value="rainbow"/>
      <inkml:brushProperty name="anchorX" value="0"/>
      <inkml:brushProperty name="anchorY" value="0"/>
      <inkml:brushProperty name="scaleFactor" value="0.5"/>
    </inkml:brush>
  </inkml:definitions>
  <inkml:trace contextRef="#ctx0" brushRef="#br0">25 16 5657,'-2'0'1296,"-3"-1"-1185,-3-4-25,-2-5-720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9T20:04:40.024"/>
    </inkml:context>
    <inkml:brush xml:id="br0">
      <inkml:brushProperty name="width" value="0.35" units="cm"/>
      <inkml:brushProperty name="height" value="0.35" units="cm"/>
      <inkml:brushProperty name="color" value="#FFFFFF"/>
    </inkml:brush>
  </inkml:definitions>
  <inkml:trace contextRef="#ctx0" brushRef="#br0">265 219 1168,'-89'70'1534,"54"-50"1797,39-21-3102,11-7-294,104-86 164,-99 79-93,0-1 0,24-25-1,-21 18 30,1 1 0,0 1 0,43-28 0,-67 49-25,1 0-1,-1 0 0,1-1 0,-1 1 0,0 0 0,1-1 0,-1 1 0,1 0 1,-1-1-1,0 1 0,1-1 0,-1 1 0,0 0 0,1-1 0,-1 1 1,0-2-1,1 2 1,-1 0 0,0-1 0,0 1 0,0 0 0,0 0 0,0-1 0,0 1 0,-1 0 0,1 0 0,0-1 0,0 1 0,0 0 0,0 0 0,0-1 0,0 1 0,0 0 0,0 0 0,0-1 0,-1 1 0,1 0 0,0 0 0,0 0 0,0-1 0,-10-4 773,0 10 89,-4 4-601,7-5-229,0 1 0,-13 11 0,-44 53 16,-181 147 10,235-209-69,2-1 19,7-5-25,5-2-23,35-19 39,-1-1-1,65-51 1,-36 24 0,-58 42-9,21-14 5,0-2 1,29-28-1,-47 34-6,-11 15-5,-3 4-6,-6 8-16,-1 2 16,-7 11 16,0-2-1,-2 0 0,0-1 1,-1-1-1,-25 19 0,-24 12 11,-67 52 0,96-70-5,-47 50 1,84-81-10,-1 1 0,1-1 0,0 0-1,0 1 1,1 0 0,-1-1 0,0 1 0,1 0 0,-1 0 0,1 0 0,-2 6 0,3-8-2,0-1 1,0 0-1,1 1 1,-1-1 0,0 0-1,0 1 1,0-1 0,0 0-1,1 0 1,-1 1-1,0-1 1,0 0 0,1 0-1,-1 1 1,0-1 0,0 0-1,1 0 1,-1 0-1,0 0 1,0 1 0,1-1-1,-1 0 1,0 0 0,1 0-1,-1 0 1,0 0 0,1 0-1,-1 0 1,0 0-1,0 0 1,1 0 0,-1 0-1,1 0 1,0 0-6,2 0 5,-1 0 0,0-1-1,1 1 1,-1 0 0,1-1-1,-1 0 1,0 1 0,1-1-1,-1 0 1,0 0 0,1-1-1,-1 1 1,0-1 0,0 1-1,2-3 1,5-2-1,51-39 2,52-34 1,89-55 20,-199 133-20,11-9 2,1 1 0,0 0 1,1 1-1,-1 1 0,18-6 0,-32 13-3,1 0 0,-1-1 0,0 1 0,0 0 0,0 0 0,0 0 0,1 0 0,-1 0 0,0 0 0,0 0 0,0 0 0,1 0-1,-1 0 1,0 0 0,0 0 0,0 0 0,0 0 0,1 0 0,-1 0 0,0 0 0,0 0 0,0 0 0,0 0 0,1 0 0,-1 0 0,0 0 0,0 1 0,0-1-1,0 0 1,1 0 0,-1 0 0,0 0 0,0 0 0,0 1 0,0-1 0,0 0 0,1 0 0,-4 9-8,-10 10 26,13-19-17,-13 16 10,-1-1 0,0-1 0,-1 0 0,-31 21 0,16-13 0,-167 114 24,164-113-29,2 1 0,1 2 0,-45 48 0,64-61 5,11-13-10,0 0 0,0 0 0,0 0-1,1 0 1,-1 0 0,0 0 0,0 0-1,0 0 1,0 1 0,0-1 0,0 0-1,0 0 1,0 0 0,0 0 0,0 0 0,0 0-1,0 0 1,0 0 0,0 0 0,0 0-1,0 0 1,0 0 0,0 0 0,1 0-1,-1 1 1,0-1 0,0 0 0,0 0 0,0 0-1,0 0 1,0 0 0,0 0 0,0 0-1,0 0 1,0 0 0,0 0 0,0 1-1,0-1 1,0 0 0,0 0 0,0 0-1,0 0 1,-1 0 0,1 0 0,0 0 0,0 0-1,0 0 1,0 0 0,0 0 0,0 0-1,0 1 1,0-1 0,0 0 0,0 0-1,0 0 1,0 0 0,0 0 0,0 0 0,0 0-1,0 0 1,0 0 0,-1 0 0,1 0-1,0 0 1,0 0 0,0 0 0,6-3-27,38-33-8,88-65 35,49-4 6,9-5 27,-183 106-33,69-42 8,-71 43-13,-6 4 7,-8 9 16,0 0 0,-1 0 0,-13 11 0,1-2-15,-42 37 14,-134 88 0,110-82 7,-105 97-1,187-152-20,9-6-16,9-6-25,6-7 21,-1 0 1,18-17-1,3-2 11,169-120 1,36-29-1,-147 99 12,86-68 6,-155 131-26,-22 15-4,-3 5-6,-2-1 21,0 0 1,1 0-1,-1 0 1,0 0-1,0 0 1,0 0 0,0 0-1,0 0 1,0 0-1,0 0 1,0 0-1,0 0 1,-1 0 0,1 0-1,0 0 1,-1 0-1,-1 6 6,-1-1 0,1-1-1,-1 1 1,0 0 0,-5 6-1,-26 31 29,-21 21-1,-2-4 0,-99 83 1,1-22-3,17-23 17,102-76-37,15-5-1,19-14-12,5-3-4,7-4-16,194-120-31,-90 51 73,67-55-2,-75 49-12,-100 75 0,-1 1-1,1 0 1,-1 0 0,1 0 0,9-2 0,-16 6-4,-1 0 0,1 1 0,0-1 0,0 0 0,-1 1 0,1-1 0,0 0 0,-1 3-1,-7 8 19,-19 21 20,-38 36 1,21-24-36,-137 123 7,80-82 17,73-61-16,27-23-9,-11 10 2,13-11-4,0-1 1,0 0 0,-1 0 0,1 0 0,0 0 0,0 0 0,0 1-1,0-1 1,0 0 0,-1 0 0,1 0 0,0 0 0,0 1 0,0-1-1,0 0 1,0 0 0,0 1 0,0-1 0,0 0 0,-1 0-1,1 1 1,0-1 0,0 0 0,0 0 0,0 0 0,0 1 0,0-1-1,0 0 1,0 0 0,0 1 0,1-1 0,-1 0 0,0 0 0,0 1-1,0-1 1,0 0 0,0 0 0,0 0 0,0 1 0,0-1-1,1 0 1,-1 0 0,0 0 0,0 1 0,0-1 0,0 0 0,0 0-1,1 0 1,0 1-2,-1-1-1,1 0 1,0 0-1,-1 1 1,1-1 0,0 0-1,-1 0 1,1 0-1,0 0 1,-1 0-1,1 0 1,0 0-1,-1 0 1,1-1-1,1 1 1,16-9-51,96-71 1,-70 47 52,272-200 22,-272 204-20,2 3 0,49-20 0,-21 11 13,-52 23-12,-9 5-1,0 1 0,0 0 0,15-4 0,-26 10-3,-1-1 0,1 1 0,-1 0 0,0 0 0,1-1 0,-1 1 0,1 1 0,-1-1 0,4 1 0,-5-1 0,0 0 1,0 0-1,0 0 1,1 0-1,-1 0 1,0 0 0,0 1-1,0-1 1,1 0-1,-1 0 1,0 0-1,0 0 1,0 1-1,0-1 1,0 0-1,1 0 1,-1 1-1,0-1 1,0 0-1,0 0 1,0 1 0,0-1-1,0 0 1,0 0-1,0 1 1,0-1-1,0 0 1,0 0-1,0 1 1,0-1-1,0 0 1,0 0-1,0 1 1,0-1 0,0 0-1,-1 3 1,0 0 0,-1-1 0,1 1 0,-1-1 0,1 1 0,-1-1 0,0 0 0,1 0 0,-3 2 0,-11 10 9,-1-1 1,0 0 0,-26 14-1,12-8-3,-63 45 21,-125 114 1,67-38 10,98-101-27,85-74-79,187-172 48,-168 166 23,1 3 0,95-52 0,4 5-4,-137 76 3,1 1 0,0 1-1,0 0 1,0 1 0,21-5 0,-37 12 0,0-1 1,-1 0 0,1 1-1,0-1 1,0 1 0,0 0-1,0-1 1,0 1 0,0 0-1,-1 1 1,-27 29 156,-13 13 14,-1-9-145,-3-2 0,-63 34-1,-3 2-13,84-49-4,-49 43 0,4 10 17,69-69-29,-1 0 1,1 1-1,0 0 0,0 0 0,-5 10 0,9-15 2,0 0-1,0 0 1,-1 0-1,1 0 1,0 1-1,0-1 1,0 0-1,0 0 1,0 0-1,0 0 1,0 1-1,0-1 1,0 0-1,0 0 1,0 0-1,0 0 0,0 1 1,0-1-1,0 0 1,-1 0-1,1 0 1,1 0-1,-1 1 1,0-1-1,0 0 1,0 0-1,0 0 1,0 0-1,0 1 1,0-1-1,0 0 1,0 0-1,0 0 1,0 0-1,0 1 0,0-1 1,0 0-1,0 0 1,1 0-1,-1 0 1,0 0-1,0 0 1,0 1-1,0-1 1,1 0-1,7-1-33,2-4 23,1-1 0,-1 0 0,0 0 0,12-11 0,-20 15 11,31-24-1,81-58-5,91-39 17,24-15 1,-170 98-11,97-54 15,-138 84-14,36-15-1,-54 25-2,1-1 1,-1 1-1,0 0 0,1 0 0,-1 0 1,1 0-1,-1 0 0,1 0 0,-1 0 1,1 0-1,-1 0 0,0 0 0,1 1 1,-1-1-1,1 0 0,-1 0 0,0 0 1,1 0-1,-1 1 0,1-1 0,-1 0 1,0 1-1,1-1 0,-1 0 0,0 1 1,1-1-1,-1 0 0,0 1 0,0-1 1,1 1-1,-1-1 0,0 0 1,0 1-1,0-1 0,1 1 0,-1-1 1,0 1-1,0-1 0,0 1 0,0-1 1,0 1-1,0-1 0,0 1 0,0-1 1,0 1-1,0-1 0,0 1 0,0-1 1,0 1-1,0-1 0,-1 2 0,0 1 2,0 0 0,0-1 0,0 1-1,-1 0 1,0 0 0,1-1 0,-1 1-1,-3 2 1,-55 68 29,-75 68 0,96-106-28,-66 44 0,47-37 10,30-21-4,9-6-3,-35 20-1,-15-1 3,65-32-9,5 0-4,5-2-19,4-3 15,-1-1 1,0 0-1,0-1 1,0 0-1,14-10 1,-19 12 7,78-58 1,-27 20 3,108-94-6,-124 97 9,117-103-6,-135 125 4,1 0 0,0 2 0,1 0 0,1 2 0,38-13 0,-47 22-9,-15 3 5,0 0 1,0 0 0,0 0 0,0 0 0,0 0 0,0 0 0,1 0-1,-1 0 1,0 0 0,0 0 0,0 0 0,0 0 0,0 0 0,0 0-1,0 0 1,0 0 0,0 0 0,0 1 0,1-1 0,-1 0 0,0 0-1,0 0 1,0 0 0,0 0 0,0 0 0,0 0 0,0 0 0,0 0 0,0 1-1,0-1 1,0 0 0,0 0 0,0 0 0,0 0 0,0 0 0,0 0-1,0 0 1,0 1 0,0-1 0,0 0 0,0 0 0,0 0 0,0 0-1,0 0 1,0 0 0,0 0 0,0 1 0,0-1 0,0 0 0,0 0-1,0 0 1,0 0 0,0 0 0,0 0 0,0 0 0,-1 0 0,-2 5 2,-1 0 1,0 0 0,-6 4 0,9-7 0,-322 298 98,272-254-80,10-9-13,-48 33 0,61-51-4,-43 38-1,24-16-3,41-36-9,3-1-10,5-5-2,17-9-17,-2 3 34,-1-2 0,0 0-1,0-1 1,25-21-1,5-4-3,3 1 7,184-134 8,-200 142-1,2 2-1,0 2 0,51-23 1,-83 44-6,76-29 2,-69 30-18,-9 0 16,-1 0-1,0 0 1,0 0 0,0 1 0,0-1-1,0 0 1,0 0 0,0 0-1,0 0 1,0 0 0,0 0 0,0 1-1,0-1 1,0 0 0,0 0 0,0 0-1,0 0 1,0 0 0,0 0-1,0 1 1,0-1 0,0 0 0,0 0-1,0 0 1,0 0 0,0 0 0,0 1-1,0-1 1,0 0 0,0 0-1,0 0 1,0 0 0,0 0 0,0 0-1,0 1 1,0-1 0,0 0 0,0 0-1,-1 0 1,-13 16-3,11-13 5,-117 113 63,32-33-47,-82 70 14,162-146-29,-17 10 1,25-17-4,0 0-1,0 0 1,0 0 0,0 0-1,0 0 1,0 0 0,0 0 0,0 0-1,0 0 1,0 0 0,0 0 0,0 1-1,0-1 1,0 0 0,0 0 0,0 0-1,1 0 1,-1 0 0,0 0 0,0 0-1,0 0 1,0 0 0,-1 0-1,1 0 1,0 0 0,0 0 0,0 1-1,0-1 1,0 0 0,0 0 0,0 0-1,0 0 1,0 0 0,0 0 0,0 0-1,0 0 1,0 0 0,0 0 0,0 0-1,0 0 1,0 0 0,0 0-1,0 0 1,8-1-18,-3-1 12,-1-1-1,1 0 0,-1 0 0,1-1 1,-1 1-1,8-9 0,-5 6 2,41-38 8,2 4-1,2 1 1,1 4-1,1 2 1,2 3-1,75-28 1,-101 47-6,32-13 2,-54 20 4,-7 3-3,1 0 0,-1 0 1,0 0-1,1 0 1,-1 1-1,0-1 0,1 1 1,-1-1-1,1 1 0,-1 0 1,1-1-1,-1 1 0,1 0 1,0 0-1,-1 0 0,1 1 1,1-1-1,-3 0 0,0 0-1,1 0 1,-1 0 0,0 0 0,0 1-1,0-1 1,1 0 0,-1 0-1,0 0 1,0 0 0,0 0-1,0 0 1,1 0 0,-1 1-1,0-1 1,0 0 0,0 0 0,0 0-1,1 0 1,-1 1 0,0-1-1,0 0 1,0 0 0,0 0-1,0 1 1,0-1 0,0 0-1,0 0 1,1 1 0,-1-1-1,0 0 1,0 0 0,0 1 0,0-1-1,0 0 1,0 0 0,0 1-1,0-1 1,0 0 0,0 0-1,0 1 1,-1-1 0,1 0-1,-8 11 8,3-6 0,-9 13 15,-2-2 0,1 0 1,-35 26-1,-60 31 199,60-41-91,39-24-114,1-2-6,0 0 0,1 0 1,0 1-1,0 1 1,0 0-1,1 1 0,-12 14 1,20-21-30,4-2 9,4-3-6,125-75 20,-75 41 6,68-44 4,-110 69-16,1 1 1,1 2 0,-1 0 0,2 1 0,-1 1 0,26-6 0,-44 15-12,-6 4 27,-289 232 75,221-187-78,71-49-10,0 1 0,0-1 1,0 1-1,1 0 0,-1 0 0,1 0 0,0 0 1,-1 1-1,1-1 0,-1 5 0,2-8-1,1 0-1,0 1 1,0-1-1,0 0 1,0 1-1,0-1 1,0 0 0,0 1-1,0-1 1,0 0-1,0 1 1,0-1-1,0 0 1,0 1-1,0-1 1,0 1-1,0-1 1,0 0 0,0 1-1,1-1 1,-1 0-1,0 0 1,0 1-1,0-1 1,0 0-1,1 1 1,-1-1-1,0 0 1,0 0-1,0 1 1,1-1 0,-1 0-1,0 0 1,0 0-1,1 1 1,-1-1-1,0 0 1,1 0-1,-1 0 1,1 0-1,0 1-3,1 0 0,0-1-1,0 1 1,0-1 0,-1 0-1,5 1 1,5-2-3,0-1 0,0 0 0,0 0 1,0-1-1,0-1 0,14-7 0,62-37 8,27-23 15,-73 44-2,43-37-1,-83 63-13,19-13 15,-19 14-14,0-1 0,0 0-1,0 1 1,1-1-1,-1 1 1,0 0 0,0-1-1,1 1 1,-1 0-1,0 0 1,1 0 0,-1 0-1,2 0 1,-3 0-2,0 0 1,0 0 0,0 0-1,0 0 1,1 1-1,-1-1 1,0 0-1,0 0 1,0 0 0,0 0-1,0 0 1,1 0-1,-1 0 1,0 0-1,0 1 1,0-1 0,0 0-1,0 0 1,0 0-1,0 0 1,1 1-1,-1-1 1,0 0-1,0 0 1,0 0 0,0 0-1,0 1 1,0-1-1,0 0 1,0 0-1,0 0 1,0 1 0,0-1-1,0 0 1,0 0-1,0 0 1,0 1-1,0-1 1,0 0 0,0 0-1,0 0 1,0 1-1,0-1 1,-1 0-1,1 0 1,-3 15-1,-2 0 1,1 0-1,-2-1 1,1 0-1,-2-1 1,0 1-1,0-1 1,-14 19-1,-4 0 20,-53 53 0,71-78-17,1 0 0,0 1-1,-9 13 1,7-13-1,6-5 3,10-3-16,-5 0 10,-1-1 1,0 0-1,1 0 0,-1 0 1,0 0-1,0 0 0,0 0 0,0-1 1,0 1-1,0-1 0,0 0 0,0 0 1,2-2-1,0-1 1,61-60-11,76-81-216,-67 61-283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11:15.652"/>
    </inkml:context>
    <inkml:brush xml:id="br0">
      <inkml:brushProperty name="width" value="0.1" units="cm"/>
      <inkml:brushProperty name="height" value="0.1" units="cm"/>
      <inkml:brushProperty name="color" value="#FF4E00"/>
      <inkml:brushProperty name="inkEffects" value="rainbow"/>
      <inkml:brushProperty name="anchorX" value="457.04791"/>
      <inkml:brushProperty name="anchorY" value="449.23187"/>
      <inkml:brushProperty name="scaleFactor" value="0.5"/>
    </inkml:brush>
  </inkml:definitions>
  <inkml:trace contextRef="#ctx0" brushRef="#br0">21 145 6553,'-1'0'1257,"-1"1"-486,-1-1-403,0 1-64,-1 1-250,1-1 22,0 0-16,2-1-24,2-1 72,3 0 91,4-1 52,5 1-24,6 2 6,4 3-18,3 3-109,3 1-26,6-2-37,-20-6-11,13 0 0,22-7 49,5-7 23,6-5 52,4-2 7,5-1 59,9 3-24,5 3-82,1 3-21,-4 5 0,-3 4 49,-4 3 30,-5 2-51,-2 1-36,0-2-10,2 0 16,-1-3 39,0-2-38,-2 0-42,-7 1-26,-9 1-5,-9 1-4,-8 2-1,-7 0-9,-8 0 2,-4 1 8,-4 0-11,-5 0-6,-1 0 1,-2 1 8,-1-1 7,0 0-85,-1 0-134,6-11-2709,2 3 324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11:16.425"/>
    </inkml:context>
    <inkml:brush xml:id="br0">
      <inkml:brushProperty name="width" value="0.1" units="cm"/>
      <inkml:brushProperty name="height" value="0.1" units="cm"/>
      <inkml:brushProperty name="color" value="#FF4E00"/>
      <inkml:brushProperty name="inkEffects" value="rainbow"/>
      <inkml:brushProperty name="anchorX" value="-1689.90234"/>
      <inkml:brushProperty name="anchorY" value="177.45471"/>
      <inkml:brushProperty name="scaleFactor" value="0.5"/>
    </inkml:brush>
  </inkml:definitions>
  <inkml:trace contextRef="#ctx0" brushRef="#br0">55 23 8002,'0'0'0,"1"-2"760,3-3-177,0-1-314,0 0-108,0 3-73,-2 2-14,-3 4 10,-2 4 40,-1 2 148,1 4 36,2 1 48,2 2 7,4 1 13,3 1-48,4 3-97,4 1-78,4 3-117,1 2 79,2 3 21,2 1-46,1-1-18,1-2-13,1-3-38,-1-2 27,-3-4-29,-2-3-11,-5-2 31,-4-3-21,-3-1-2,-5-4 2,-2-1-2,-2-2 0,-1 0 9,-3 0 7,-2 2-10,-4 2-16,-5 5 5,-5 5 6,-5 5-21,-4 5 16,-5 5 4,-3 4-10,-2 3-16,0 2 24,0-1-18,1-1 5,6-6-10,7-6-194,9-12-785,11-12 469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8:31:22.406"/>
    </inkml:context>
    <inkml:brush xml:id="br0">
      <inkml:brushProperty name="width" value="0.2" units="cm"/>
      <inkml:brushProperty name="height" value="0.2" units="cm"/>
      <inkml:brushProperty name="color" value="#FF4E00"/>
      <inkml:brushProperty name="inkEffects" value="rainbow"/>
      <inkml:brushProperty name="anchorX" value="0"/>
      <inkml:brushProperty name="anchorY" value="0"/>
      <inkml:brushProperty name="scaleFactor" value="0.5"/>
    </inkml:brush>
  </inkml:definitions>
  <inkml:trace contextRef="#ctx0" brushRef="#br0">3673 1 5385,'-5'8'4553,"-1"5"-5190,0 0 1445,2 1-768,1-3 33,1 0 155,0 3 22,0 0 4,-2 2-8,-4 3-52,-4 3-23,-4 2-91,-6 3-16,-5 3 35,-6 3-26,-8 6-19,-10 5-13,-12 8-54,-13 8 22,-13 4 27,-10 4-37,-3 1 3,2-3 9,3-3 108,3-4 25,-2-3-38,-4-3-46,-6-3-61,-3-2 40,3 0-29,6 1-2,8 5-8,8 3 11,7 1 5,5 0-29,0-1 27,-2-1-27,-7-2 8,-4-3 34,2-3-29,2-2-27,8-5 37,7-3 4,8-6 0,5-3-26,4-3 8,4-1 33,0 1-38,-1 1-6,-1 3 20,-6 3 11,-7 5-21,-6 5-2,-3 5 1,2 5 35,3 4-38,5 0 13,7-1-14,7-2 13,6-3-4,4-3-9,4-4 32,3-5-38,5-4 12,2-5 14,5-5-4,5-4-17,2-5 6,3-2 6,2 0-2,3-1-9,1 4 22,2 2-34,1 4 19,1 3 3,-1 4 8,2 2-11,0 1 5,0 2-2,-1-1 0,-1-2 0,0 0-10,-2-3 4,0-1 16,-2 0-4,-1-1-8,0 0 13,-1-3-14,0-4-5,1-3 11,0-5-4,0-3-9,-1-3 32,1-1-20,-3-1-2,1-1-26,4 2 15,1-1 12,2 0-13,1 3 34,1-1-29,-1 0 0,0 1 19,-1-2-25,-2 0 8,0 0 6,-2 0 26,-1 1-35,-3 1 12,-1 0-4,-1 1 9,-2-1 7,-1 1 27,-1-1 86,1 0-69,3-2-48,0-3 5,1-3-17,4-3 2,5-7-590,9-14-794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8:31:27.111"/>
    </inkml:context>
    <inkml:brush xml:id="br0">
      <inkml:brushProperty name="width" value="0.2" units="cm"/>
      <inkml:brushProperty name="height" value="0.2" units="cm"/>
      <inkml:brushProperty name="color" value="#FF4E00"/>
      <inkml:brushProperty name="inkEffects" value="rainbow"/>
      <inkml:brushProperty name="anchorX" value="4067.46484"/>
      <inkml:brushProperty name="anchorY" value="-2945.23633"/>
      <inkml:brushProperty name="scaleFactor" value="0.5"/>
    </inkml:brush>
  </inkml:definitions>
  <inkml:trace contextRef="#ctx0" brushRef="#br0">31 5 4761,'0'0'0,"-1"2"40,-2 3-37,1 4 234,-2 0 398,0 0 570,-1-1-432,0-2-331,1-1 151,1-2-200,3-1-110,5 1-179,4 2 18,5 0-23,6-2-68,5-3-10,2-4-20,3-4 2,1-3 25,5 0-27,7 1 19,5 4-5,4 5-18,2 4 6,5 5 6,1 4-2,1 1-18,-1-2 34,-1-3 64,-1-5-18,1-4-45,-1-2 7,2-2-15,0 1 20,-4 1-16,1 2-23,3 0 16,0-1 4,0-2-12,-2-2 4,-4-2-1,-2-2-18,-2 0 4,-2-1-2,1 3 28,-1 2 11,-1 4-20,-2 5 306,-3 4 24,-4 4-203,-6 0 2,-6-1-94,-1-3-14,-3-2-22,-1-2 0,1 0 26,2 1-26,3 1-1,3 1 19,-1 2-35,-2-2 11,-2-3-4,-5-3 10,-2-4-4,-2-2-7,0-1 2,-1 0-10,2 5 30,1 3-18,2 6 81,1 4 174,-2 4 28,-1-1-170,-4 0-78,-1-4 4,0-3-16,1-1-2,4-2-28,3-1 8,2 1 24,0 0-18,-3-2-11,-3-1-6,-5-1 19,-4-3 12,-8 2-24,0 0-1,0 1 1,1 0 0,-1-1-1,0 1 1,0-1-1,1 1 1,-1-1-1,0 1 1,0-1-1,0 1 1,0-1 0,0 0-1,0 0 1,-3-12 22,-4-3 20,-4-2-184,-4-3-495,-6 0-401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8:31:28.917"/>
    </inkml:context>
    <inkml:brush xml:id="br0">
      <inkml:brushProperty name="width" value="0.2" units="cm"/>
      <inkml:brushProperty name="height" value="0.2" units="cm"/>
      <inkml:brushProperty name="color" value="#FF4E00"/>
      <inkml:brushProperty name="inkEffects" value="rainbow"/>
      <inkml:brushProperty name="anchorX" value="1232.34619"/>
      <inkml:brushProperty name="anchorY" value="-3414.86011"/>
      <inkml:brushProperty name="scaleFactor" value="0.5"/>
    </inkml:brush>
  </inkml:definitions>
  <inkml:trace contextRef="#ctx0" brushRef="#br0">469 0 4681,'0'0'0,"-4"1"56,-8 1-9,-6 3-26,-4 0 474,0 1 609,-1-1-361,3 0 46,2-1-88,4-2-309,4 0-72,4-1-162,-1 1 53,2 3 53,1 3-76,2 7-102,5 9-18,5 13 172,5 11 64,4 8-28,2 5-24,-3 3-46,-3 2-36,-4 1-107,-6-1 6,-5-1-1,-4-2 13,-4-3 25,-5-4 12,-3-4-47,-5-4-3,-4-3-48,-6 0-17,-3 1 19,0 3-27,1 8 17,4 12 4,5 10-11,6 6-5,3-2-17,5-4 13,1-8 13,3-6-3,1-1 2,1 3-19,2 7 6,6 9 25,2 6-55,5 4 18,5-2 30,5-4-10,6-7-23,7-5 26,4-2 1,5 0-19,2 6 7,4 6 6,6 4-21,4 2-3,5-3 29,4-5 18,4-5-32,2-8-7,0-3 11,1-4 4,-3 0-1,-1-1 1,-1 2 0,1 3-19,4 3 24,1 4-7,3 1 2,1 0 0,-2-5-19,-2-9 24,-4-9-7,-4-12-17,-6-10 15,-42-22 13,20 4 1,17 1-17,0-5 10,2-3 6,1-3-12,1-1-5,-1-2 11,0 0 5,-4-2-20,-6-3 7,-7-3 15,-6-2-23,-5-1 17,-3 0 4,-5 2-20,0 1 16,0 1-5,1 2-9,2-1 32,0 0-20,-1-2-11,0-3 4,-3-2 25,-1-3-18,-4 0-11,-1 1 13,-3 1 4,-3 2-11,-2 2-5,-2-1-8,-2 1 20,-2-1 22,-1 3-34,-1 2 21,1 2-16,-1 2 14,0 1-4,1 1-9,1-3 13,1-1-14,1-1-14,0-1 22,0 1 11,-1 2 7,-1 0-10,-2 2 5,-2 3-30,-2 3 8,-2 2 14,1 1-4,-2-1 11,2-1-2,-1-3-83,-1-3-1022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9T20:03:45.080"/>
    </inkml:context>
    <inkml:brush xml:id="br0">
      <inkml:brushProperty name="width" value="0.2" units="cm"/>
      <inkml:brushProperty name="height" value="0.2" units="cm"/>
      <inkml:brushProperty name="color" value="#FFFFFF"/>
    </inkml:brush>
  </inkml:definitions>
  <inkml:trace contextRef="#ctx0" brushRef="#br0">1 1 4097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9T20:50:54.486"/>
    </inkml:context>
    <inkml:brush xml:id="br0">
      <inkml:brushProperty name="width" value="0.035" units="cm"/>
      <inkml:brushProperty name="height" value="0.035" units="cm"/>
      <inkml:brushProperty name="color" value="#FF4E00"/>
      <inkml:brushProperty name="inkEffects" value="rainbow"/>
      <inkml:brushProperty name="anchorX" value="-11170.61914"/>
      <inkml:brushProperty name="anchorY" value="-14392.01758"/>
      <inkml:brushProperty name="scaleFactor" value="0.5"/>
    </inkml:brush>
  </inkml:definitions>
  <inkml:trace contextRef="#ctx0" brushRef="#br0">3 44 3009,'0'0'368,"-1"-1"-122,0-2-104,1 0 134,0-2 331,0-1-57,1 0 64,-1 1-85,1 0 18,0 0 2977,0 5-3490,-1 0 5,1-1-48,1 0 25,0 0-94,2 0-1645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9T20:04:35.449"/>
    </inkml:context>
    <inkml:brush xml:id="br0">
      <inkml:brushProperty name="width" value="0.35" units="cm"/>
      <inkml:brushProperty name="height" value="0.35" units="cm"/>
      <inkml:brushProperty name="color" value="#FFFFFF"/>
    </inkml:brush>
  </inkml:definitions>
  <inkml:trace contextRef="#ctx0" brushRef="#br0">144 199 976,'-25'-1'3560,"24"2"-3419,-1 0 1,1-1-1,0 1 1,-1-1-1,-1 1 0,-8 3 759,10-3-852,0 0 1,0 0-1,0 0 0,0 0 1,0 0-1,0 0 0,0 0 1,-1 2-1,-6 7 72,2-5-72,0 2 1,0-1-1,-9 15 1,0-1 46,10-13 107,0 1 0,-4 9 0,-3 3 136,12-20-336,0 0 0,0 0 0,0 0-1,0 0 1,0 0 0,0 1-1,0-1 1,0 0 0,0 0-1,0 0 1,0 0 0,0 0 0,0 1-1,0-1 1,0 0 0,0 0-1,0 0 1,0 0 0,0 0 0,0 1-1,0-1 1,0 0 0,0 0-1,0 0 1,0 0 0,0 0-1,0 0 1,0 1 0,0-1 0,0 0-1,0 0 1,0 0 0,0 0-1,0 0 1,0 0 0,1 0-1,-1 1 1,0-1 0,0 0 0,0 0-1,0 0 1,0 0 0,0 0-1,0 0 1,0 0 0,1 0 0,-1 0-1,0 0 1,0 0 0,0 0-1,0 0 1,0 0 0,0 0-1,1 0 1,-1 0 0,0 0 0,0 0-1,0 0 1,0 0 0,0 0-1,12 4 5,-6 0 7,-6-4-12,1 1 0,-1-1 1,0 0-1,0 0 0,0 0 0,0 0 0,0 0 0,0 1 0,0-1 0,0 0 0,0 0 1,0 0-1,0 0 0,0 0 0,0 1 0,0-1 0,0 0 0,0 0 0,0 0 1,-1 0-1,1 0 0,0 1 0,0-1 0,0 0 0,0 0 0,0 0 0,0 0 1,0 0-1,0 0 0,0 0 0,0 1 0,-1-1 0,1 0 0,0 0 0,0 0 0,0 0 1,0 0-1,0 0 0,0 0 0,0 0 0,-1 0 0,1 0 0,0 0 0,-7 7 55,23-19-56,11-26 47,-20 30-40,-4 4-4,0 1 0,0-1 1,0 0-1,-1 0 0,1 0 0,-1 0 1,0-1-1,2-4 0,0-5 0,-4 10-3,1 0 0,0 1 0,0-1 0,0 0 0,1 1 0,2-6 0,2-3 10,8-18 0,4-9 24,-8 22-23,-5 8-9,0 1 1,6-15-1,-5 5-2,-5 12 2,1 1 0,0-1 0,0 1 0,4-7 0,-1 8-4,-3 5-3,-2 4-13,-12 35 17,-1 0 0,-27 55 0,-26 29 243,52-94-29,12-26-187,1 0 0,-1 1 1,0-1-1,0 0 0,-1 0 0,1 0 0,-6 5 1,9-3-5,-1-6-20,0-1-1,0 1 1,0 0 0,0 0-1,0 0 1,0 0 0,1 0 0,-1 0-1,0 0 1,0 0 0,0 0 0,0 0-1,0 0 1,0 0 0,0 0-1,0 0 1,0 0 0,0 0 0,0 0-1,0 0 1,0 0 0,0 0-1,0 0 1,0 0 0,0 0 0,0 0-1,0 0 1,0 0 0,1 0 0,-1 0-1,0 0 1,0 0 0,0 0-1,0 0 1,0 0 0,0 0 0,0 0-1,0 0 1,0 0 0,0 0-1,0 0 1,0 0 0,0 0 0,0 0-1,0 0 1,0 0 0,0 0 0,0 0-1,0 0 1,0 0 0,0 0-1,0 0 1,0 0 0,0 1 0,1-1-1,-1-2 3,0 0-1,0-1 1,1 1 0,-1 0-1,1 0 1,-1 0-1,1 1 1,0-1-1,-1 0 1,1 0-1,0 0 1,0 1 0,2-4-1,2-3 7,7-13 6,32-53-9,-37 63-7,14-19 7,21-40 1,-35 56-3,1-2 10,0 1 1,14-19 0,-22 33-17,0 1 0,1 0 0,-1 0 0,0-1 0,0 1 0,0 0 1,0 0-1,1-1 0,-1 1 0,0 0 0,0 0 0,0 0 0,1 0 1,-1-1-1,0 1 0,0 0 0,1 0 0,-1 0 0,0 0 0,0 0 0,1 0 1,-1 0-1,0 0 0,0 0 0,1 0 0,-1 0 0,0 0 0,1 0 1,-1 0-1,0 0 0,1 1-1,-1-1 1,0 1 0,0-1 0,0 0 0,0 1 0,0-1 0,0 1 0,0-1 0,0 1-1,0-1 1,0 0 0,0 1 0,-1-1 0,1 1 0,0-1 0,0 1 0,0-1 0,0 0-1,0 1 1,-1-1 0,1 0 0,0 1 0,0-1 0,-1 0 0,1 1 0,-26 40 13,9-14-14,1 0 0,-23 51 0,33-63 5,0 3 16,-1-2 1,-12 20 0,18-32-14,-5 4 25,1 1 0,1 0-1,-1 0 1,-2 11 0,6-18-27,0 0 0,0 0 0,1 0 0,-1 0 0,1 1 0,0-1 0,0 0 0,-1 0 0,1 1 0,0-1 0,1 0 0,-1 0 0,0 1 0,0-1 0,1 0 1,0 0-1,-1 0 0,1 0 0,0 0 0,-1 1 0,1-2 0,0 1 0,1 0 0,-1 0 0,2 2 0,-2-3-3,0 0 0,0 0 0,0 0 1,0 0-1,0-1 0,0 1 0,0-1 0,0 1 0,0-1 0,0 1 1,1-1-1,-1 1 0,0-1 0,0 0 0,0 0 0,1 0 0,-1 0 0,0 0 1,0 0-1,0 0 0,1-1 0,-1 1 0,0 0 0,2-2 0,2 0 6,0-1 0,0 0 0,0 0 0,6-6 0,5-7-4,-1 0 1,0-1-1,-1-1 1,19-33 0,-16 27-34,58-81-290,-53 76 265,-4 2 19,-8 12-38,-19 34-15,0-2 64,-1-2-1,-22 27 0,-4 7 11,-27 53 22,57-93 10,0 1 1,1 0-1,0 0 1,0 0-1,1 1 1,0-1-1,-2 13 1,5-22-18,1 0 0,0 0 1,0 0-1,0 0 0,-1 0 0,1 0 1,0 1-1,0-1 0,1 0 0,-1 0 1,0 0-1,0 0 0,1 2 0,-1-3 1,0 1-1,1-1 0,-1 0 0,0 1 0,0-1 0,1 1 0,-1-1 0,0 0 0,1 0 0,-1 1 0,0-1 1,1 0-1,-1 0 0,0 1 0,1-1 0,-1 0 0,1 0 0,-1 0 0,0 0 0,1 1 0,0-1 0,1 0 2,-1-1-1,1 1 1,0 0 0,0 0-1,-1-1 1,1 0-1,0 1 1,-1-1-1,1 0 1,0 0-1,-1 0 1,3-1-1,8-10 9,1 1-1,19-26 0,-8 8-2,-8 10-3,22-36-1,2-1-2,-37 52-2,110-137 22,-109 138-30,-3 4-1,-4 8-11,-8 12 13,-2-1 0,-20 27-1,1-2 1,-111 206 37,142-248-27,-1 0-1,1-1 1,0 0-1,-1 0 0,1 1 1,0-1-1,0 1 1,1-1-1,-1 1 0,0-1 1,1 1-1,-1 0 0,1-1 1,0 1-1,0 4 1,0-7-3,0 0 1,0 0-1,0 0 1,0 1 0,0-1-1,0 0 1,0 0-1,0 1 1,0-1 0,0 0-1,0 0 1,1 0-1,-1 1 1,0-1 0,0 0-1,0 0 1,0 0-1,0 1 1,0-1 0,1 0-1,-1 0 1,0 0-1,0 0 1,0 0 0,1 0-1,-1 0 1,0 1-1,0-1 1,0 0 0,1 0-1,-1 0 1,0 0-1,8-3 4,5-11 18,57-103 43,-28 44-56,-21 41 8,46-52-1,-65 80-13,1 1 0,1 0 0,-1 0 1,0 0-1,7-4 0,-7 5 1,-3 2-3,0 0 0,0 0 0,0 0 1,0 0-1,0 0 0,0 0 0,0 0 0,0 0 0,-1 0 1,1 0-1,0 0 0,0-1 0,0 1 0,0 0 0,0 0 1,0 0-1,0 0 0,0 0 0,0 0 0,0 0 0,0 0 1,0 0-1,0 0 0,-1 0 0,1 0 0,0 0 0,0 0 1,0 0-1,0-1 0,0 1 0,0 0 0,0 0 0,0 0 1,0 0-1,0 0 0,0 0 0,0 0 0,0 0 0,0-1 1,0 1-1,0 0 0,0 0 0,0 0 0,0 0 0,0 0 1,0 0-1,0 0 0,0 0 0,0 0 0,0-1 0,0 1 1,0 0-1,0 0 0,0 0 0,0 0 0,1 0 0,-1 0 1,0 0-1,0 0 0,0 0 0,0 0 0,0 0 0,0 0 1,0 0-1,0-1 0,-8 1 4,6 0-4,0 1 0,1-1 0,-1 1 0,0 0 0,0 0 0,1 0 0,-1 0 0,-2 2 0,-28 25-3,1 2 1,-46 58 0,35-37 5,-56 72 14,98-122-16,0-1 1,-1 1-1,1-1 1,0 1-1,-1-1 1,1 1-1,-1-1 1,1 1-1,0-1 1,-1 1-1,1-1 1,-1 0-1,1 1 1,-1-1-1,1 0 1,-2 1-1,2-1-1,0 0 0,0-1 0,0 1 0,0 0 0,-1 0 0,1 0 0,0 0 1,0-1-1,0 1 0,0 0 0,0 0 0,0-1 0,0 1 0,0 0 0,0 0 0,-1 0 0,1-1 0,0 1 0,0 0 0,0 0 0,0-1 1,0 1-1,0 0 0,0 0 0,0-1 0,0 1 0,1 0 0,-1-1 0,4-20-19,38-77 42,-40 91-22,2 0 1,-1 1 0,8-12-1,-11 18 0,1-1 0,-1 1 0,0 0 0,1-1 0,-1 1 0,0-1 0,1 1 0,-1 0 0,0-1 0,0 1 0,1-1-1,-1 1 1,0-1 0,0 1 0,0-1 0,1 1 0,-1-1 0,0 0 0,0 1 0,0-1 0,0 1 0,0-1 0,0 1 0,0-1-1,0 1 1,0-1 0,0 0 0,-1 1 0,1-1 0,0 1 0,0-1 0,0 1 0,0-1 0,-1 1 0,1-1 0,0 1 0,0 0-1,-1-1 1,1 1 0,-1-1 0,0 0 0,0 1 0,1 0 0,-1-1 0,0 1 0,0 0 0,0 0 0,0-1 0,1 1 0,-1 0 0,0 0 0,0 0 0,0 0 1,0 1-1,0-1 0,1 0 0,-1 0 0,0 1 0,0-1 0,0 0 0,1 1 0,-1-1 0,-1 1 0,0 2-3,-1-1 1,1 1-1,-1 0 1,1-1-1,0 1 1,0 0-1,0 1 1,1-1 0,-2 4-1,-5 6 2,-4 6 5,-2 0-1,0-2 1,-18 18 0,16-18 0,-19 16 1,28-27 9,-1 0 0,1 1 0,1 0 0,-1 0 0,1 1 0,-8 12 0,13-19-9,1-1 0,-1 1 0,1 0 0,-1 0 0,1 0 0,0-1 1,-1 1-1,1 0 0,0 0 0,0 0 0,-1 0 0,1 0 0,0 0 0,0 0 1,0-1-1,0 3 0,0-3-6,0 0 1,1 1-1,-1-1 1,0 0-1,0 0 1,0 0-1,1 1 1,-1-1-1,0 0 1,0 0-1,1 0 1,-1 0-1,0 0 1,0 1-1,1-1 1,-1 0-1,0 0 0,1 0 1,-1 0-1,0 0 1,0 0-1,1 0 1,-1 0-1,0 0 1,0 0-1,1 0 1,-1 0-1,0-1 1,1 1-1,-1 0 1,3-1-1,-1 0 1,1 0-1,-1-1 0,1 1 1,-1-1-1,1 0 1,-1 1-1,4-6 0,26-31 58,35-57-1,-67 94-52,1 0 1,0 0-1,-1 0 0,1 0 0,-1 0 1,1 0-1,-1 0 0,0 0 0,1 0 0,-1-1 1,0 0-1,0 1-4,0 1-1,0 0 1,0 0-1,0 0 1,0 0-1,0-1 1,0 1-1,0 0 1,0 0-1,0 0 1,0-1-1,0 1 1,0 0-1,0 0 1,-1 0 0,1 0-1,0-1 1,0 1-1,0 0 1,0 0-1,0 0 1,0 0-1,-1 0 1,1 0-1,0 0 1,0 0-1,0-1 1,0 1-1,0 0 1,-1 0 0,1 0-1,0 0 1,0 0-1,0 0 1,0 0-1,-1 0 1,1 0-1,-2 0-1,1 1 0,0-1 1,-1 1-1,1-1 0,-1 1 0,1-1 0,0 1 0,-1 0 0,1 0 0,0 0 0,0 0 0,0 0 0,-1 0 0,0 1 0,-6 9-2,1 0-1,0 0 0,1 1 0,-11 24 0,-1 2 1,14-31 0,0 2 1,0-1-1,1 1 1,0-1-1,1 1 0,-1 0 1,1 0-1,1 0 1,-1 0-1,2 1 1,-1-1-1,1 14 0,2-6 4,-2-8-4,1 0 0,0-1 0,1 1 1,-1-1-1,4 9 0,-4-14 1,0-1 1,0 1-1,0-1 1,1 0-1,-1 0 1,0 0-1,1 1 0,0-2 1,-1 1-1,1 0 1,0 0-1,0-1 1,0 1-1,0-1 0,0 1 1,0-1-1,0 0 1,0 0-1,0 0 1,4 0-1,-2 0 1,-1-1 0,0 0-1,1 1 1,-1-2 0,0 1 0,1 0 0,-1-1-1,0 0 1,0 0 0,1 0 0,-1 0-1,0-1 1,0 1 0,0-1 0,0 0-1,-1 0 1,1 0 0,0-1 0,2-2 0,7-8-2,0-1 0,17-25 1,-19 24 3,42-52 15,1 3 0,85-79 0,-85 90-5,-70 73-47,-21 33 1,18-25 34,4-6-3,1 2-1,0 0 1,2 1-1,0 0 1,2 1-1,0 1 1,-11 43-1,20-62 5,1-1-1,-1 0 1,1 1 0,0 0-1,1-1 1,0 10-1,0-17 1,0 1-1,0-1 1,0 1-1,0-1 1,0 1-1,0-1 1,0 1-1,1-1 1,-1 0-1,0 1 1,0-1-1,0 1 1,1-1-1,-1 1 0,0-1 1,0 0-1,1 1 1,-1-1-1,0 0 1,0 1-1,1-1 1,-1 0-1,0 0 1,1 1-1,-1-1 1,1 0-1,-1 0 1,0 0-1,1 1 1,-1-1-1,1 0 0,-1 0 1,0 0-1,1 0 1,-1 0-1,1 0 1,-1 0-1,1 0 1,1 0-4,-1-1 0,1 1 1,0-1-1,-1 1 1,1-1-1,-1 0 0,1 0 1,1-1-1,5-4 0,0-1-1,-1 0 1,0 0-1,9-13 1,-2 3 6,39-43 15,3 3 1,100-78-1,-22 26-2,-122 99-12,0 1 0,0 1 0,1 0 0,0 1 0,16-6 0,-1 3 11,-28 10-15,0-1 0,1 1 0,-1 0 0,0 0 0,0 0 0,0 0 0,1 0 0,-1 0 0,0 0 0,0 0 0,0 0 0,0 0 0,1 0 0,-1 0 0,0 0 0,0 0 0,0 0 0,1 0 0,-1 1 0,0-1 0,0 0 0,0 0 0,0 0 0,0 0 0,1 0 0,-1 0 0,0 1 0,0-1 0,0 0 0,0 0 0,0 0 0,1 0 0,-1 1 0,0-1 0,0 0 0,0 0 0,0 0 0,0 1 0,0-1 0,0 0 0,0 0 0,0 0 0,0 1 0,0-1 0,0 0 0,0 0 0,0 0 0,0 1 0,0-1 0,0 0 0,0 0 0,0 0 0,0 1 0,0-1 0,0 0 0,0 0 0,0 0 0,0 1 1,0-1-1,-1 0 0,1 0 0,0 0 0,0 1 0,0 0-7,-1 4 7,0-1 0,-1 0-1,1 1 1,-1-1 0,1 0 0,-1 0-1,0 0 1,-1 0 0,1 0 0,0-1 0,-1 1-1,-5 5 1,-78 92 0,50-58-7,-46 40 0,68-68 6,0 0 1,0 2 0,1-1-1,1 2 1,-17 30 0,15-21 13,-45 88 66,50-96-52,8-19-26,1 0 0,0 0 0,0 1 0,0-1 0,0 0 0,0 0 1,0 0-1,0 0 0,0 1 0,0-1 0,0 0 0,0 0 0,0 0 0,0 1 0,0-1 0,0 0 1,0 0-1,0 0 0,0 0 0,0 1 0,0-1 0,0 0 0,0 0 0,0 0 0,0 0 1,1 1-1,-1-1 0,0 0 0,0 0 0,0 0 0,0 0 0,0 0 0,0 1 0,0-1 0,0 0 1,1 0-1,-1 0 0,0 0 0,0 0 0,0 0 0,0 0 0,0 0 0,1 0 0,-1 0 1,0 0-1,0 0 0,0 0 0,0 0 0,1 0 0,1 0 0,1 0 0,0 0 0,-1 0-1,1-1 1,0 0 0,-1 1 0,1-1 0,-1 0 0,1-1-1,-1 1 1,0 0 0,1-1 0,-1 0 0,0 1 0,3-4-1,20-17 24,0-2 0,42-54-1,-42 47-10,14-15 0,93-118 16,67-123-5,-144 208-42,-46 62 24,-8 13-11,-5 7-23,-6 11 14,0 1 0,2 1 0,-1-1 1,-6 19-1,-15 28 14,-16 19-11,-58 79 0,71-116 3,14-20 9,1 0 1,0 2-1,-22 44 0,39-68 0,1-1 1,-1 1-1,0-1 0,1 1 1,-1-1-1,0 1 0,1-1 1,0 1-1,-1 0 0,1-1 1,0 1-1,-1 0 0,1-1 1,0 1-1,0 0 0,0-1 0,1 1 1,-1 0-1,0-1 0,1 4 1,0-4-2,0 0 0,-1 0 1,1 0-1,0-1 1,0 1-1,0 0 0,0-1 1,0 1-1,0 0 0,0-1 1,0 1-1,0-1 0,0 0 1,0 1-1,0-1 1,0 0-1,0 0 0,0 0 1,0 0-1,0 0 0,0 0 1,2 0-1,-2-1 0,1 1 0,0 0-1,0-1 1,-1 1 0,1-1 0,0 1 0,-1-1-1,1 0 1,-1 0 0,2-1 0,30-22 3,-2-1 1,-1-2 0,0-2-1,33-42 1,-7 7 14,22-29-2,-30 36 1,3 2-1,64-53 1,-109 103-18,12-11-2,-18 16 3,1-1 0,0 0 1,0 1-1,-1-1 0,1 1 1,0 0-1,0-1 0,0 1 0,0-1 1,-1 1-1,1 0 0,0 0 1,0 0-1,0 0 0,1 0 0,-2 0 1,0 0-1,0 1 1,0-1-1,0 0 0,0 0 1,1 1-1,-1-1 1,0 0-1,0 1 1,0-1-1,0 0 0,0 1 1,-1-1-1,1 0 1,0 1-1,0-1 0,0 0 1,0 1-1,0-1 1,0 0-1,0 0 0,0 1 1,-1-1-1,1 0 1,0 1-1,0-1 1,0 0-1,0 0 0,-1 0 1,1 1-1,0-1 1,0 0-1,-1 0 0,-8 12-10,-12 14-1,-4 3 5,-72 106 11,45-62-6,32-46-2,-53 79-6,60-85 12,1 0 0,1 1 0,-11 31 0,20-47-2,1-4-10,4-4-11,1-1 6,8-8 8,-1 1-1,0-2 0,-1 0 1,17-25-1,-11 14 8,123-159 39,-106 143-35,2 1 0,55-44 1,33-13-16,-107 81 14,-10 8-1,0 1-1,0 0 0,1 0 1,-1 0-1,1 1 1,0 0-1,0 1 1,10-4-1,-17 7-1,0 0-1,0 0 1,0 0 0,1 0-1,-1 0 1,0 0 0,0 0-1,0 0 1,0 0 0,0-1-1,0 1 1,0 0 0,0 0-1,1 0 1,-1 0 0,0 1 0,0-1-1,0 0 1,0 0 0,0 0-1,0 0 1,0 0 0,1 0-1,-1 0 1,0 0 0,0 0-1,0 0 1,0 0 0,0 0-1,0 0 1,0 0 0,0 0-1,0 1 1,1-1 0,-1 0-1,0 0 1,0 0 0,0 0-1,0 0 1,0 0 0,0 1-1,0-1 1,0 0 0,0 0-1,0 0 1,0 0 0,0 0-1,0 0 1,0 1 0,0-1-1,0 0 1,0 0 0,0 0-1,0 0 1,0 0 0,0 0-1,0 1 1,0-1 0,0 0-1,0 0 1,-1 3-1,1-1 0,-1 1 0,1-1 0,-1 1 0,0-1 0,0 0 0,0 1 0,0-1 0,0 0 0,-2 4 0,-19 19 21,7-7-17,-62 87-6,59-86 2,-28 26-1,29-30-2,0 1 0,-24 30-1,29-31 5,1 1 0,0 1 0,1-1 0,1 2-1,0 0 1,-12 37 0,20-53 0,0 1-1,1-1 1,-1 1 0,1 0-1,0-1 1,-1 1 0,1 0-1,0-1 1,1 5-1,-1-6 1,0-1-1,0 1 0,0-1 1,0 1-1,1-1 0,-1 1 0,0-1 1,0 1-1,1-1 0,-1 1 0,0-1 1,1 1-1,-1-1 0,0 0 1,1 1-1,-1-1 0,0 0 0,1 1 1,0-1-1,0 1-1,0-1 0,0 0 0,0 0 0,0 1 1,0-1-1,0 0 0,0 0 0,0 0 0,0-1 0,-1 1 1,1 0-1,0 0 0,2-1 0,1-1-3,0 0 1,-1 0-1,1 0 0,0-1 0,0 1 0,-1-1 1,0 0-1,6-6 0,8-8 7,87-65 16,-64 53-16,-2-2-1,50-52 0,-23 3 6,-5 7 2,-36 45-4,69-81 5,-80 92-16,-2 2-54,1 1 1,13-13 0,-24 26 46,-1 1 0,1-1-1,-1 1 1,1 0 0,-1-1 0,0 1 0,1-1-1,-1 1 1,1 0 0,0 0 0,-1-1 0,1 1-1,-1 0 1,1 0 0,-1 0 0,1 0-1,-1 0 1,1 0 0,0 0 0,0 0 0,-1 0 8,0 0 1,1 0 0,-1 0 0,0 0 0,0 1 0,0-1 0,0 0-1,1 0 1,-1 0 0,0 0 0,0 1 0,0-1 0,0 0 0,0 0-1,0 0 1,1 1 0,-1-1 0,0 0 0,0 0 0,0 1 0,0-1-1,0 0 1,0 0 0,0 1 0,0-1 0,0 1 0,-11 28-138,-6 14 99,-20 50 18,-41 38 21,62-105 6,-81 109-11,19-29 47,67-85-26,10-21-12,1 0 0,0 0 0,0 0-1,0 1 1,0-1 0,0 0 0,0 0 0,-1 0 0,1 1 0,0-1-1,0 0 1,0 0 0,0 1 0,0-1 0,0 0 0,0 0 0,0 1 0,0-1-1,0 0 1,0 0 0,0 1 0,0-1 0,0 0 0,0 0 0,0 1 0,0-1-1,0 0 1,1 0 0,-1 1 0,0-1 0,0 0 0,0 0 0,0 0-1,0 1 1,0-1 0,1 0 0,-1 0 0,0 0 0,0 0 0,0 1 0,0-1-1,1 0 1,-1 0 0,0 0 0,0 0 0,0 0 0,1 0 0,-1 0 0,0 0-1,0 0 1,1 0 0,0 1-1,-1-1 0,1 0 0,0 0 0,0-1-1,-1 1 1,1 0 0,0 0 0,-1 0 0,1-1 0,0 1-1,-1 0 1,1 0 0,0-1 0,0 0 0,16-17-13,14-14 9,-15 17 12,12-9 0,-1-1 1,41-49 0,62-100 29,-124 167-34,0 0 0,0 1 0,0 0 0,9-5 1,11-12-4,-23 20 0,5-6-1,-8 9 1,0 0 0,0 0-1,1-1 1,-1 1 0,0 0 0,0 0 0,0 0 0,0 0-1,0 0 1,1 0 0,-1 0 0,0 0 0,0 0-1,0 0 1,0 0 0,1 0 0,-1 0 0,0 0-1,0 0 1,0 0 0,0 0 0,1 0 0,-1 0 0,0 0-1,0 0 1,0 0 0,0 0 0,1 0 0,-1 0-1,0 0 1,0 0 0,0 0 0,0 0 0,0 1-1,0-1 1,1 0 0,-1 0 0,0 0 0,0 0 0,0 0-1,0 1 1,0-1 0,0 0 0,1 0 0,-1 1-1,0 0 0,0-1 1,0 1-1,0-1 0,0 1 1,0-1-1,0 1 0,0-1 1,0 1-1,0 0 0,0-1 1,0 1-1,0-1 0,-1 1 1,1-1-1,0 1 0,0-1 1,0 1-1,-1-1 1,0 1-1,-8 12-6,7-10 6,-10 13 6,1 1 0,-14 27 0,6-10 8,-170 243 753,180-263-761,-1 1 1,1 0 0,-8 20 0,-17 51 24,32-81-30,-8 25 0,10-30 0,0 1 0,0-1-1,0 0 1,0 1 0,0-1 0,0 1 0,0-1-1,0 1 1,0-1 0,0 0 0,0 1-1,0-1 1,0 1 0,0-1 0,0 1 0,0-1-1,0 1 1,0-1 0,1 0 0,-1 1-1,0-1 1,0 0 0,0 1 0,1-1 0,-1 0-1,0 1 1,0-1 0,1 0 0,-1 1-1,0-1 1,1 0 0,-1 0 0,0 1 0,1-1-1,0 0 1,0 0-1,0 0 0,0 0-1,0 0 1,0 0 0,0 0 0,0 0-1,0 0 1,0-1 0,0 1 0,0-1-1,0 1 1,0-1 0,0 1 0,2-2-1,5-4 2,0-1 0,0 0-1,12-14 1,25-37 15,52-84 29,4-9-12,-70 108-30,57-74 36,-67 92-28,0 1-1,33-27 1,-50 48-15,-1 0 1,1 0-1,0 0 0,4-1 0,-7 4 4,-1 0 1,0 0-1,0-1 0,0 1 0,0 0 1,0 0-1,1 0 0,-1 0 0,0 0 1,0 0-1,0 0 0,0 0 0,1 0 1,-1 0-1,0 0 0,0 0 0,0 1 1,0-1-1,1 0 0,-1 0 0,0 0 0,0 0 1,0 0-1,0 0 0,0 0 0,0 0 1,1 0-1,-1 1 0,0-1 0,0 0 1,0 0-1,0 0 0,0 0 0,0 0 1,0 1-1,0-1 0,0 0 0,1 0 1,-1 0-1,0 1 0,0-1 0,0 0 1,0 0-1,0 0 0,0 0 0,0 1 1,0-1-1,0 0 0,0 0 0,0 0 1,0 1-1,0-1 0,0 0 0,-1 0 1,1 0-1,0 0 0,0 1 0,0-1 1,0 0-1,-1 5-4,0-1-1,0 0 1,-1 1 0,1-1 0,-1 0 0,0 0 0,0 0 0,0 0 0,-1 0-1,-4 5 1,-2 5 2,-14 21 2,-195 323-13,204-332 27,-13 34 0,23-51-14,1 0-1,0 1 0,1 0 0,0 0 0,0-1 0,0 1 0,1 18 0,0-28 1,1 0 0,0 1 0,0-1 1,0 0-1,0 0 0,1 1 0,-1-1 0,0 0 0,0 0 1,0 1-1,0-1 0,0 0 0,0 1 0,0-1 1,0 0-1,0 0 0,1 1 0,-1-1 0,0 0 0,0 0 1,0 0-1,0 1 0,1-1 0,-1 0 0,0 0 1,0 0-1,0 0 0,1 1 0,-1-1 0,0 0 1,0 0-1,1 0 0,-1 0 0,0 0 0,1 0 0,10-3-4,-7 2 10,-1-1 1,1 0-1,-1-1 0,4-2 1,-2-1 6,-3 4-5,0-1-1,1 1 1,-1 0 0,0 0 0,1 1 0,-1-1 0,4-1-1,0-1-44,0 0 0,0-1 0,0 0-1,10-11 1,-13 13-17,23-25-484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0402D-2747-42CF-8180-A321502A67D7}" type="datetimeFigureOut">
              <a:rPr lang="en-US" smtClean="0"/>
              <a:t>11/29/2024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DB9DC-8329-467E-A6D2-933E55832D27}" type="slidenum">
              <a:rPr lang="en-US" smtClean="0"/>
              <a:t>‹#›</a:t>
            </a:fld>
            <a:endParaRPr lang="en-US"/>
          </a:p>
        </p:txBody>
      </p:sp>
    </p:spTree>
    <p:extLst>
      <p:ext uri="{BB962C8B-B14F-4D97-AF65-F5344CB8AC3E}">
        <p14:creationId xmlns:p14="http://schemas.microsoft.com/office/powerpoint/2010/main" val="1078346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dx.doi.org/10.1515/9783110724790"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researchgate.net/publication/359502093_Chapter_6_Replication_Predicted_Correlations_of_Judgments_in_Japanese?_tp=eyJjb250ZXh0Ijp7ImZpcnN0UGFnZSI6ImxvZ2luIiwicGFnZSI6InByb2ZpbGUiLCJwcmV2aW91c1BhZ2UiOiJwdWJsaWNhdGlvbiIsInBvc2l0aW9uIjoicGFnZUNvbnRlbnQifX0" TargetMode="External"/><Relationship Id="rId5" Type="http://schemas.openxmlformats.org/officeDocument/2006/relationships/hyperlink" Target="https://www.researchgate.net/publication/359502154_Chapter_5_Detection_of_c-command_effects?_tp=eyJjb250ZXh0Ijp7ImZpcnN0UGFnZSI6ImxvZ2luIiwicGFnZSI6InByb2ZpbGUiLCJwcmV2aW91c1BhZ2UiOiJwdWJsaWNhdGlvbiIsInBvc2l0aW9uIjoicGFnZUNvbnRlbnQifX0" TargetMode="External"/><Relationship Id="rId4" Type="http://schemas.openxmlformats.org/officeDocument/2006/relationships/hyperlink" Target="https://www.researchgate.net/publication/359502079_Chapter_4_The_key_tenets_of_language_faculty_science?_tp=eyJjb250ZXh0Ijp7ImZpcnN0UGFnZSI6ImxvZ2luIiwicGFnZSI6InByb2ZpbGUiLCJwcmV2aW91c1BhZ2UiOiJwdWJsaWNhdGlvbiIsInBvc2l0aW9uIjoicGFnZUNvbnRlbnQifX0"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dx.doi.org/10.1515/9783110724790"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dx.doi.org/10.1515/9783110724790"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researchgate.net/publication/359502093_Chapter_6_Replication_Predicted_Correlations_of_Judgments_in_Japanese?_tp=eyJjb250ZXh0Ijp7ImZpcnN0UGFnZSI6ImxvZ2luIiwicGFnZSI6InByb2ZpbGUiLCJwcmV2aW91c1BhZ2UiOiJwdWJsaWNhdGlvbiIsInBvc2l0aW9uIjoicGFnZUNvbnRlbnQifX0" TargetMode="External"/><Relationship Id="rId5" Type="http://schemas.openxmlformats.org/officeDocument/2006/relationships/hyperlink" Target="https://www.researchgate.net/publication/359502154_Chapter_5_Detection_of_c-command_effects?_tp=eyJjb250ZXh0Ijp7ImZpcnN0UGFnZSI6ImxvZ2luIiwicGFnZSI6InByb2ZpbGUiLCJwcmV2aW91c1BhZ2UiOiJwdWJsaWNhdGlvbiIsInBvc2l0aW9uIjoicGFnZUNvbnRlbnQifX0" TargetMode="External"/><Relationship Id="rId4" Type="http://schemas.openxmlformats.org/officeDocument/2006/relationships/hyperlink" Target="https://www.researchgate.net/publication/359502079_Chapter_4_The_key_tenets_of_language_faculty_science?_tp=eyJjb250ZXh0Ijp7ImZpcnN0UGFnZSI6ImxvZ2luIiwicGFnZSI6InByb2ZpbGUiLCJwcmV2aW91c1BhZ2UiOiJwdWJsaWNhdGlvbiIsInBvc2l0aW9uIjoicGFnZUNvbnRlbnQifX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cs typeface="Arial" panose="020B0604020202020204" pitchFamily="34" charset="0"/>
            </a:endParaRPr>
          </a:p>
        </p:txBody>
      </p:sp>
      <p:sp>
        <p:nvSpPr>
          <p:cNvPr id="90116"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cs typeface="Arial" panose="020B0604020202020204" pitchFamily="34" charset="0"/>
              </a:defRPr>
            </a:lvl1pPr>
            <a:lvl2pPr marL="800294" indent="-307805">
              <a:defRPr>
                <a:solidFill>
                  <a:schemeClr val="tx1"/>
                </a:solidFill>
                <a:latin typeface="Cambria" panose="02040503050406030204" pitchFamily="18" charset="0"/>
                <a:cs typeface="Arial" panose="020B0604020202020204" pitchFamily="34" charset="0"/>
              </a:defRPr>
            </a:lvl2pPr>
            <a:lvl3pPr marL="1231222" indent="-246244">
              <a:defRPr>
                <a:solidFill>
                  <a:schemeClr val="tx1"/>
                </a:solidFill>
                <a:latin typeface="Cambria" panose="02040503050406030204" pitchFamily="18" charset="0"/>
                <a:cs typeface="Arial" panose="020B0604020202020204" pitchFamily="34" charset="0"/>
              </a:defRPr>
            </a:lvl3pPr>
            <a:lvl4pPr marL="1723711" indent="-246244">
              <a:defRPr>
                <a:solidFill>
                  <a:schemeClr val="tx1"/>
                </a:solidFill>
                <a:latin typeface="Cambria" panose="02040503050406030204" pitchFamily="18" charset="0"/>
                <a:cs typeface="Arial" panose="020B0604020202020204" pitchFamily="34" charset="0"/>
              </a:defRPr>
            </a:lvl4pPr>
            <a:lvl5pPr marL="2216201" indent="-246244">
              <a:defRPr>
                <a:solidFill>
                  <a:schemeClr val="tx1"/>
                </a:solidFill>
                <a:latin typeface="Cambria" panose="02040503050406030204" pitchFamily="18" charset="0"/>
                <a:cs typeface="Arial" panose="020B0604020202020204" pitchFamily="34" charset="0"/>
              </a:defRPr>
            </a:lvl5pPr>
            <a:lvl6pPr marL="2708689" indent="-246244" fontAlgn="base">
              <a:spcBef>
                <a:spcPct val="0"/>
              </a:spcBef>
              <a:spcAft>
                <a:spcPct val="0"/>
              </a:spcAft>
              <a:defRPr>
                <a:solidFill>
                  <a:schemeClr val="tx1"/>
                </a:solidFill>
                <a:latin typeface="Cambria" panose="02040503050406030204" pitchFamily="18" charset="0"/>
                <a:cs typeface="Arial" panose="020B0604020202020204" pitchFamily="34" charset="0"/>
              </a:defRPr>
            </a:lvl6pPr>
            <a:lvl7pPr marL="3201178" indent="-246244" fontAlgn="base">
              <a:spcBef>
                <a:spcPct val="0"/>
              </a:spcBef>
              <a:spcAft>
                <a:spcPct val="0"/>
              </a:spcAft>
              <a:defRPr>
                <a:solidFill>
                  <a:schemeClr val="tx1"/>
                </a:solidFill>
                <a:latin typeface="Cambria" panose="02040503050406030204" pitchFamily="18" charset="0"/>
                <a:cs typeface="Arial" panose="020B0604020202020204" pitchFamily="34" charset="0"/>
              </a:defRPr>
            </a:lvl7pPr>
            <a:lvl8pPr marL="3693667" indent="-246244" fontAlgn="base">
              <a:spcBef>
                <a:spcPct val="0"/>
              </a:spcBef>
              <a:spcAft>
                <a:spcPct val="0"/>
              </a:spcAft>
              <a:defRPr>
                <a:solidFill>
                  <a:schemeClr val="tx1"/>
                </a:solidFill>
                <a:latin typeface="Cambria" panose="02040503050406030204" pitchFamily="18" charset="0"/>
                <a:cs typeface="Arial" panose="020B0604020202020204" pitchFamily="34" charset="0"/>
              </a:defRPr>
            </a:lvl8pPr>
            <a:lvl9pPr marL="4186156" indent="-246244" fontAlgn="base">
              <a:spcBef>
                <a:spcPct val="0"/>
              </a:spcBef>
              <a:spcAft>
                <a:spcPct val="0"/>
              </a:spcAft>
              <a:defRPr>
                <a:solidFill>
                  <a:schemeClr val="tx1"/>
                </a:solidFill>
                <a:latin typeface="Cambria" panose="02040503050406030204" pitchFamily="18" charset="0"/>
                <a:cs typeface="Arial" panose="020B0604020202020204" pitchFamily="34" charset="0"/>
              </a:defRPr>
            </a:lvl9pPr>
          </a:lstStyle>
          <a:p>
            <a:pPr marL="0" marR="0" lvl="0" indent="0" algn="l" defTabSz="98497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Lecture22-Draft</a:t>
            </a:r>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79487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The volume is now available at: </a:t>
            </a:r>
            <a:r>
              <a:rPr lang="en-US" dirty="0">
                <a:hlinkClick r:id="rId3"/>
              </a:rPr>
              <a:t>10.1515/9783110724790</a:t>
            </a:r>
            <a:r>
              <a:rPr lang="en-US" dirty="0"/>
              <a:t> free of charge.</a:t>
            </a:r>
          </a:p>
          <a:p>
            <a:pPr>
              <a:buFont typeface="Arial" panose="020B0604020202020204" pitchFamily="34" charset="0"/>
              <a:buChar char="•"/>
            </a:pPr>
            <a:r>
              <a:rPr lang="en-US" dirty="0"/>
              <a:t>The revised versions of Chapters 4, 5, and 6 of that volume are available at ResearchGate.</a:t>
            </a:r>
          </a:p>
          <a:p>
            <a:pPr>
              <a:buFont typeface="Arial" panose="020B0604020202020204" pitchFamily="34" charset="0"/>
              <a:buChar char="•"/>
            </a:pPr>
            <a:r>
              <a:rPr lang="en-US" dirty="0">
                <a:hlinkClick r:id="rId4"/>
              </a:rPr>
              <a:t>Chapter 4: The key tenets of language faculty science</a:t>
            </a:r>
            <a:endParaRPr lang="en-US" dirty="0"/>
          </a:p>
          <a:p>
            <a:pPr>
              <a:buFont typeface="Arial" panose="020B0604020202020204" pitchFamily="34" charset="0"/>
              <a:buChar char="•"/>
            </a:pPr>
            <a:r>
              <a:rPr lang="en-US" dirty="0">
                <a:hlinkClick r:id="rId5"/>
              </a:rPr>
              <a:t>Chapter 5: Detection of c-command effects</a:t>
            </a:r>
            <a:endParaRPr lang="en-US" dirty="0"/>
          </a:p>
          <a:p>
            <a:pPr>
              <a:buFont typeface="Arial" panose="020B0604020202020204" pitchFamily="34" charset="0"/>
              <a:buChar char="•"/>
            </a:pPr>
            <a:r>
              <a:rPr lang="en-US" dirty="0">
                <a:hlinkClick r:id="rId6"/>
              </a:rPr>
              <a:t>Chapter 6: Replication: Predicted Correlations of Judgments in Japanese</a:t>
            </a:r>
            <a:endParaRPr lang="en-US" dirty="0"/>
          </a:p>
          <a:p>
            <a:endParaRPr lang="en-US" dirty="0"/>
          </a:p>
        </p:txBody>
      </p:sp>
      <p:sp>
        <p:nvSpPr>
          <p:cNvPr id="4" name="Slide Number Placeholder 3"/>
          <p:cNvSpPr>
            <a:spLocks noGrp="1"/>
          </p:cNvSpPr>
          <p:nvPr>
            <p:ph type="sldNum" sz="quarter" idx="5"/>
          </p:nvPr>
        </p:nvSpPr>
        <p:spPr/>
        <p:txBody>
          <a:bodyPr/>
          <a:lstStyle/>
          <a:p>
            <a:fld id="{C22DB9DC-8329-467E-A6D2-933E55832D27}" type="slidenum">
              <a:rPr lang="en-US" smtClean="0"/>
              <a:t>22</a:t>
            </a:fld>
            <a:endParaRPr lang="en-US"/>
          </a:p>
        </p:txBody>
      </p:sp>
    </p:spTree>
    <p:extLst>
      <p:ext uri="{BB962C8B-B14F-4D97-AF65-F5344CB8AC3E}">
        <p14:creationId xmlns:p14="http://schemas.microsoft.com/office/powerpoint/2010/main" val="3170890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“Language Faculty Science and Physics” in </a:t>
            </a:r>
            <a:r>
              <a:rPr lang="en-US" i="1" dirty="0"/>
              <a:t>The Theory and Practice of Language Faculty Science</a:t>
            </a:r>
            <a:r>
              <a:rPr lang="en-US" dirty="0"/>
              <a:t> (2023, De Gruyter Mouton, eds, Hoji, </a:t>
            </a:r>
            <a:r>
              <a:rPr lang="en-US" dirty="0" err="1"/>
              <a:t>Takubo</a:t>
            </a:r>
            <a:r>
              <a:rPr lang="en-US" dirty="0"/>
              <a:t>, and Plesniak), p. 218 (106). https://www.researchgate.net/publication/357064262_Chapter_9_Language_faculty_science_and_physics</a:t>
            </a:r>
          </a:p>
        </p:txBody>
      </p:sp>
      <p:sp>
        <p:nvSpPr>
          <p:cNvPr id="4" name="Slide Number Placeholder 3"/>
          <p:cNvSpPr>
            <a:spLocks noGrp="1"/>
          </p:cNvSpPr>
          <p:nvPr>
            <p:ph type="sldNum" sz="quarter" idx="5"/>
          </p:nvPr>
        </p:nvSpPr>
        <p:spPr/>
        <p:txBody>
          <a:bodyPr/>
          <a:lstStyle/>
          <a:p>
            <a:fld id="{C22DB9DC-8329-467E-A6D2-933E55832D27}" type="slidenum">
              <a:rPr lang="en-US" smtClean="0"/>
              <a:t>23</a:t>
            </a:fld>
            <a:endParaRPr lang="en-US"/>
          </a:p>
        </p:txBody>
      </p:sp>
    </p:spTree>
    <p:extLst>
      <p:ext uri="{BB962C8B-B14F-4D97-AF65-F5344CB8AC3E}">
        <p14:creationId xmlns:p14="http://schemas.microsoft.com/office/powerpoint/2010/main" val="2989008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DB9DC-8329-467E-A6D2-933E55832D27}" type="slidenum">
              <a:rPr lang="en-US" smtClean="0"/>
              <a:t>24</a:t>
            </a:fld>
            <a:endParaRPr lang="en-US"/>
          </a:p>
        </p:txBody>
      </p:sp>
    </p:spTree>
    <p:extLst>
      <p:ext uri="{BB962C8B-B14F-4D97-AF65-F5344CB8AC3E}">
        <p14:creationId xmlns:p14="http://schemas.microsoft.com/office/powerpoint/2010/main" val="639613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2DB9DC-8329-467E-A6D2-933E55832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105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DB9DC-8329-467E-A6D2-933E55832D27}" type="slidenum">
              <a:rPr lang="en-US" smtClean="0"/>
              <a:t>29</a:t>
            </a:fld>
            <a:endParaRPr lang="en-US"/>
          </a:p>
        </p:txBody>
      </p:sp>
    </p:spTree>
    <p:extLst>
      <p:ext uri="{BB962C8B-B14F-4D97-AF65-F5344CB8AC3E}">
        <p14:creationId xmlns:p14="http://schemas.microsoft.com/office/powerpoint/2010/main" val="1191183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pc="-39" dirty="0">
                <a:solidFill>
                  <a:srgbClr val="0C0808"/>
                </a:solidFill>
                <a:latin typeface="Lucida Sans Unicode"/>
                <a:ea typeface="+mn-ea"/>
                <a:cs typeface="Lucida Sans Unicode"/>
              </a:rPr>
              <a:t>”Language Faculty Science and Physics”” </a:t>
            </a:r>
            <a:r>
              <a:rPr lang="en-US" sz="1200" spc="-39" dirty="0">
                <a:solidFill>
                  <a:srgbClr val="0C0808"/>
                </a:solidFill>
                <a:latin typeface="Lucida Sans Unicode"/>
                <a:cs typeface="Lucida Sans Unicode"/>
              </a:rPr>
              <a:t>by</a:t>
            </a:r>
            <a:r>
              <a:rPr lang="en-US" sz="1200" kern="1200" spc="-39" dirty="0">
                <a:solidFill>
                  <a:srgbClr val="0C0808"/>
                </a:solidFill>
                <a:latin typeface="Lucida Sans Unicode"/>
                <a:ea typeface="+mn-ea"/>
                <a:cs typeface="Lucida Sans Unicode"/>
              </a:rPr>
              <a:t> Hajime</a:t>
            </a:r>
            <a:r>
              <a:rPr lang="en-US" sz="1200" kern="1200" spc="-29" dirty="0">
                <a:solidFill>
                  <a:srgbClr val="0C0808"/>
                </a:solidFill>
                <a:latin typeface="Lucida Sans Unicode"/>
                <a:ea typeface="+mn-ea"/>
                <a:cs typeface="Lucida Sans Unicode"/>
              </a:rPr>
              <a:t> </a:t>
            </a:r>
            <a:r>
              <a:rPr lang="en-US" sz="1200" kern="1200" spc="-35" dirty="0">
                <a:solidFill>
                  <a:srgbClr val="0C0808"/>
                </a:solidFill>
                <a:latin typeface="Lucida Sans Unicode"/>
                <a:ea typeface="+mn-ea"/>
                <a:cs typeface="Lucida Sans Unicode"/>
              </a:rPr>
              <a:t>Hoji</a:t>
            </a:r>
            <a:r>
              <a:rPr lang="en-US" sz="1200" kern="1200" spc="-25" dirty="0">
                <a:solidFill>
                  <a:srgbClr val="0C0808"/>
                </a:solidFill>
                <a:latin typeface="Lucida Sans Unicode"/>
                <a:ea typeface="+mn-ea"/>
                <a:cs typeface="Lucida Sans Unicode"/>
              </a:rPr>
              <a:t> </a:t>
            </a:r>
            <a:r>
              <a:rPr lang="en-US" sz="1200" kern="1200" spc="-35" dirty="0">
                <a:solidFill>
                  <a:srgbClr val="0C0808"/>
                </a:solidFill>
                <a:latin typeface="Lucida Sans Unicode"/>
                <a:ea typeface="+mn-ea"/>
                <a:cs typeface="Lucida Sans Unicode"/>
              </a:rPr>
              <a:t>and </a:t>
            </a:r>
            <a:r>
              <a:rPr lang="en-US" sz="1200" kern="1200" spc="-32" dirty="0">
                <a:solidFill>
                  <a:srgbClr val="0C0808"/>
                </a:solidFill>
                <a:latin typeface="Lucida Sans Unicode"/>
                <a:ea typeface="+mn-ea"/>
                <a:cs typeface="Lucida Sans Unicode"/>
              </a:rPr>
              <a:t>Daniel</a:t>
            </a:r>
            <a:r>
              <a:rPr lang="en-US" sz="1200" kern="1200" spc="-35" dirty="0">
                <a:solidFill>
                  <a:srgbClr val="0C0808"/>
                </a:solidFill>
                <a:latin typeface="Lucida Sans Unicode"/>
                <a:ea typeface="+mn-ea"/>
                <a:cs typeface="Lucida Sans Unicode"/>
              </a:rPr>
              <a:t> </a:t>
            </a:r>
            <a:r>
              <a:rPr lang="en-US" sz="1200" kern="1200" spc="-7" dirty="0">
                <a:solidFill>
                  <a:srgbClr val="0C0808"/>
                </a:solidFill>
                <a:latin typeface="Lucida Sans Unicode"/>
                <a:ea typeface="+mn-ea"/>
                <a:cs typeface="Lucida Sans Unicode"/>
              </a:rPr>
              <a:t>Plesniak in </a:t>
            </a:r>
            <a:r>
              <a:rPr lang="en-US" sz="1200" i="1" kern="1200" spc="-7" dirty="0">
                <a:solidFill>
                  <a:srgbClr val="0C0808"/>
                </a:solidFill>
                <a:latin typeface="Lucida Sans Unicode"/>
                <a:ea typeface="+mn-ea"/>
                <a:cs typeface="Lucida Sans Unicode"/>
              </a:rPr>
              <a:t>The Theory and Practice of Language Faculty Science</a:t>
            </a:r>
            <a:r>
              <a:rPr lang="en-US" sz="1200" kern="1200" spc="-7" dirty="0">
                <a:solidFill>
                  <a:srgbClr val="0C0808"/>
                </a:solidFill>
                <a:latin typeface="Lucida Sans Unicode"/>
                <a:ea typeface="+mn-ea"/>
                <a:cs typeface="Lucida Sans Unicode"/>
              </a:rPr>
              <a:t> (2023, De Gruyter Mouton, eds, Hoji, </a:t>
            </a:r>
            <a:r>
              <a:rPr lang="en-US" sz="1200" kern="1200" spc="-7" dirty="0" err="1">
                <a:solidFill>
                  <a:srgbClr val="0C0808"/>
                </a:solidFill>
                <a:latin typeface="Lucida Sans Unicode"/>
                <a:ea typeface="+mn-ea"/>
                <a:cs typeface="Lucida Sans Unicode"/>
              </a:rPr>
              <a:t>Takubo</a:t>
            </a:r>
            <a:r>
              <a:rPr lang="en-US" sz="1200" kern="1200" spc="-7" dirty="0">
                <a:solidFill>
                  <a:srgbClr val="0C0808"/>
                </a:solidFill>
                <a:latin typeface="Lucida Sans Unicode"/>
                <a:ea typeface="+mn-ea"/>
                <a:cs typeface="Lucida Sans Unicode"/>
              </a:rPr>
              <a:t>, and Plesniak, </a:t>
            </a:r>
            <a:r>
              <a:rPr lang="en-US" sz="1200" dirty="0"/>
              <a:t>DOI: </a:t>
            </a:r>
            <a:r>
              <a:rPr lang="en-US" sz="1200" dirty="0">
                <a:hlinkClick r:id="rId3"/>
              </a:rPr>
              <a:t>10.1515/9783110724790</a:t>
            </a:r>
            <a:r>
              <a:rPr lang="en-US" sz="1200" kern="1200" spc="-7" dirty="0">
                <a:solidFill>
                  <a:srgbClr val="0C0808"/>
                </a:solidFill>
                <a:latin typeface="Lucida Sans Unicode"/>
                <a:ea typeface="+mn-ea"/>
                <a:cs typeface="Lucida Sans Unicode"/>
              </a:rPr>
              <a:t>.</a:t>
            </a:r>
          </a:p>
          <a:p>
            <a:r>
              <a:rPr lang="en-US" dirty="0"/>
              <a:t>https://www.researchgate.net/publication/357064262_Chapter_9_Language_faculty_science_and_physics</a:t>
            </a:r>
            <a:endParaRPr lang="en-US" sz="1200" kern="1200" spc="-7" dirty="0">
              <a:solidFill>
                <a:srgbClr val="0C0808"/>
              </a:solidFill>
              <a:latin typeface="Lucida Sans Unicode"/>
              <a:ea typeface="+mn-ea"/>
              <a:cs typeface="Lucida Sans Unicode"/>
            </a:endParaRPr>
          </a:p>
          <a:p>
            <a:endParaRPr lang="en-US" dirty="0"/>
          </a:p>
        </p:txBody>
      </p:sp>
      <p:sp>
        <p:nvSpPr>
          <p:cNvPr id="4" name="Slide Number Placeholder 3"/>
          <p:cNvSpPr>
            <a:spLocks noGrp="1"/>
          </p:cNvSpPr>
          <p:nvPr>
            <p:ph type="sldNum" sz="quarter" idx="5"/>
          </p:nvPr>
        </p:nvSpPr>
        <p:spPr/>
        <p:txBody>
          <a:bodyPr/>
          <a:lstStyle/>
          <a:p>
            <a:fld id="{C22DB9DC-8329-467E-A6D2-933E55832D27}" type="slidenum">
              <a:rPr lang="en-US" smtClean="0"/>
              <a:t>33</a:t>
            </a:fld>
            <a:endParaRPr lang="en-US"/>
          </a:p>
        </p:txBody>
      </p:sp>
    </p:spTree>
    <p:extLst>
      <p:ext uri="{BB962C8B-B14F-4D97-AF65-F5344CB8AC3E}">
        <p14:creationId xmlns:p14="http://schemas.microsoft.com/office/powerpoint/2010/main" val="3386699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DB9DC-8329-467E-A6D2-933E55832D27}" type="slidenum">
              <a:rPr lang="en-US" smtClean="0"/>
              <a:t>34</a:t>
            </a:fld>
            <a:endParaRPr lang="en-US"/>
          </a:p>
        </p:txBody>
      </p:sp>
    </p:spTree>
    <p:extLst>
      <p:ext uri="{BB962C8B-B14F-4D97-AF65-F5344CB8AC3E}">
        <p14:creationId xmlns:p14="http://schemas.microsoft.com/office/powerpoint/2010/main" val="3392448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DB9DC-8329-467E-A6D2-933E55832D27}" type="slidenum">
              <a:rPr lang="en-US" smtClean="0"/>
              <a:t>44</a:t>
            </a:fld>
            <a:endParaRPr lang="en-US"/>
          </a:p>
        </p:txBody>
      </p:sp>
    </p:spTree>
    <p:extLst>
      <p:ext uri="{BB962C8B-B14F-4D97-AF65-F5344CB8AC3E}">
        <p14:creationId xmlns:p14="http://schemas.microsoft.com/office/powerpoint/2010/main" val="2164708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DB9DC-8329-467E-A6D2-933E55832D27}" type="slidenum">
              <a:rPr lang="en-US" smtClean="0"/>
              <a:t>62</a:t>
            </a:fld>
            <a:endParaRPr lang="en-US"/>
          </a:p>
        </p:txBody>
      </p:sp>
    </p:spTree>
    <p:extLst>
      <p:ext uri="{BB962C8B-B14F-4D97-AF65-F5344CB8AC3E}">
        <p14:creationId xmlns:p14="http://schemas.microsoft.com/office/powerpoint/2010/main" val="95747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 4: p. 118, (2) in The Key Tenets of Language Faculty Science” in </a:t>
            </a:r>
            <a:r>
              <a:rPr lang="en-US" i="1" dirty="0"/>
              <a:t>The Theory and Practice of Language Faculty Science</a:t>
            </a:r>
            <a:r>
              <a:rPr lang="en-US" dirty="0"/>
              <a:t> (2023, De Gruyter Mouton, eds, Hoji, </a:t>
            </a:r>
            <a:r>
              <a:rPr lang="en-US" dirty="0" err="1"/>
              <a:t>Takubo</a:t>
            </a:r>
            <a:r>
              <a:rPr lang="en-US" dirty="0"/>
              <a:t>, and Plesniak).</a:t>
            </a:r>
          </a:p>
        </p:txBody>
      </p:sp>
      <p:sp>
        <p:nvSpPr>
          <p:cNvPr id="4" name="Slide Number Placeholder 3"/>
          <p:cNvSpPr>
            <a:spLocks noGrp="1"/>
          </p:cNvSpPr>
          <p:nvPr>
            <p:ph type="sldNum" sz="quarter" idx="5"/>
          </p:nvPr>
        </p:nvSpPr>
        <p:spPr/>
        <p:txBody>
          <a:bodyPr/>
          <a:lstStyle/>
          <a:p>
            <a:fld id="{C22DB9DC-8329-467E-A6D2-933E55832D27}" type="slidenum">
              <a:rPr lang="en-US" smtClean="0"/>
              <a:t>5</a:t>
            </a:fld>
            <a:endParaRPr lang="en-US"/>
          </a:p>
        </p:txBody>
      </p:sp>
    </p:spTree>
    <p:extLst>
      <p:ext uri="{BB962C8B-B14F-4D97-AF65-F5344CB8AC3E}">
        <p14:creationId xmlns:p14="http://schemas.microsoft.com/office/powerpoint/2010/main" val="20892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commonly known names for this is the “hypothetico-deductive method”.</a:t>
            </a:r>
          </a:p>
        </p:txBody>
      </p:sp>
      <p:sp>
        <p:nvSpPr>
          <p:cNvPr id="4" name="Slide Number Placeholder 3"/>
          <p:cNvSpPr>
            <a:spLocks noGrp="1"/>
          </p:cNvSpPr>
          <p:nvPr>
            <p:ph type="sldNum" sz="quarter" idx="5"/>
          </p:nvPr>
        </p:nvSpPr>
        <p:spPr/>
        <p:txBody>
          <a:bodyPr/>
          <a:lstStyle/>
          <a:p>
            <a:fld id="{C22DB9DC-8329-467E-A6D2-933E55832D27}" type="slidenum">
              <a:rPr lang="en-US" smtClean="0"/>
              <a:t>7</a:t>
            </a:fld>
            <a:endParaRPr lang="en-US"/>
          </a:p>
        </p:txBody>
      </p:sp>
    </p:spTree>
    <p:extLst>
      <p:ext uri="{BB962C8B-B14F-4D97-AF65-F5344CB8AC3E}">
        <p14:creationId xmlns:p14="http://schemas.microsoft.com/office/powerpoint/2010/main" val="2242833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find out what may be wrong, </a:t>
            </a:r>
          </a:p>
        </p:txBody>
      </p:sp>
      <p:sp>
        <p:nvSpPr>
          <p:cNvPr id="4" name="Slide Number Placeholder 3"/>
          <p:cNvSpPr>
            <a:spLocks noGrp="1"/>
          </p:cNvSpPr>
          <p:nvPr>
            <p:ph type="sldNum" sz="quarter" idx="5"/>
          </p:nvPr>
        </p:nvSpPr>
        <p:spPr/>
        <p:txBody>
          <a:bodyPr/>
          <a:lstStyle/>
          <a:p>
            <a:fld id="{C22DB9DC-8329-467E-A6D2-933E55832D27}" type="slidenum">
              <a:rPr lang="en-US" smtClean="0"/>
              <a:t>8</a:t>
            </a:fld>
            <a:endParaRPr lang="en-US"/>
          </a:p>
        </p:txBody>
      </p:sp>
    </p:spTree>
    <p:extLst>
      <p:ext uri="{BB962C8B-B14F-4D97-AF65-F5344CB8AC3E}">
        <p14:creationId xmlns:p14="http://schemas.microsoft.com/office/powerpoint/2010/main" val="194657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31863" eaLnBrk="0" hangingPunct="0">
              <a:spcBef>
                <a:spcPct val="30000"/>
              </a:spcBef>
              <a:defRPr sz="1200">
                <a:solidFill>
                  <a:schemeClr val="tx1"/>
                </a:solidFill>
                <a:latin typeface="Calibri" panose="020F0502020204030204" pitchFamily="34" charset="0"/>
              </a:defRPr>
            </a:lvl1pPr>
            <a:lvl2pPr marL="742950" indent="-285750" defTabSz="931863" eaLnBrk="0" hangingPunct="0">
              <a:spcBef>
                <a:spcPct val="30000"/>
              </a:spcBef>
              <a:defRPr sz="1200">
                <a:solidFill>
                  <a:schemeClr val="tx1"/>
                </a:solidFill>
                <a:latin typeface="Calibri" panose="020F0502020204030204" pitchFamily="34" charset="0"/>
              </a:defRPr>
            </a:lvl2pPr>
            <a:lvl3pPr marL="1143000" indent="-228600" defTabSz="931863" eaLnBrk="0" hangingPunct="0">
              <a:spcBef>
                <a:spcPct val="30000"/>
              </a:spcBef>
              <a:defRPr sz="1200">
                <a:solidFill>
                  <a:schemeClr val="tx1"/>
                </a:solidFill>
                <a:latin typeface="Calibri" panose="020F0502020204030204" pitchFamily="34" charset="0"/>
              </a:defRPr>
            </a:lvl3pPr>
            <a:lvl4pPr marL="1600200" indent="-228600" defTabSz="931863" eaLnBrk="0" hangingPunct="0">
              <a:spcBef>
                <a:spcPct val="30000"/>
              </a:spcBef>
              <a:defRPr sz="1200">
                <a:solidFill>
                  <a:schemeClr val="tx1"/>
                </a:solidFill>
                <a:latin typeface="Calibri" panose="020F0502020204030204" pitchFamily="34" charset="0"/>
              </a:defRPr>
            </a:lvl4pPr>
            <a:lvl5pPr marL="2057400" indent="-228600" defTabSz="931863" eaLnBrk="0" hangingPunct="0">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C9D02F2F-DC80-418F-B2EE-C42D41219D24}" type="datetime1">
              <a:rPr kumimoji="0"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11/29/2024</a:t>
            </a:fld>
            <a:endParaRPr kumimoji="0"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92163"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spcBef>
                <a:spcPct val="30000"/>
              </a:spcBef>
              <a:defRPr sz="1200">
                <a:solidFill>
                  <a:schemeClr val="tx1"/>
                </a:solidFill>
                <a:latin typeface="Calibri" panose="020F0502020204030204" pitchFamily="34" charset="0"/>
              </a:defRPr>
            </a:lvl1pPr>
            <a:lvl2pPr marL="742950" indent="-285750" defTabSz="931863" eaLnBrk="0" hangingPunct="0">
              <a:spcBef>
                <a:spcPct val="30000"/>
              </a:spcBef>
              <a:defRPr sz="1200">
                <a:solidFill>
                  <a:schemeClr val="tx1"/>
                </a:solidFill>
                <a:latin typeface="Calibri" panose="020F0502020204030204" pitchFamily="34" charset="0"/>
              </a:defRPr>
            </a:lvl2pPr>
            <a:lvl3pPr marL="1143000" indent="-228600" defTabSz="931863" eaLnBrk="0" hangingPunct="0">
              <a:spcBef>
                <a:spcPct val="30000"/>
              </a:spcBef>
              <a:defRPr sz="1200">
                <a:solidFill>
                  <a:schemeClr val="tx1"/>
                </a:solidFill>
                <a:latin typeface="Calibri" panose="020F0502020204030204" pitchFamily="34" charset="0"/>
              </a:defRPr>
            </a:lvl3pPr>
            <a:lvl4pPr marL="1600200" indent="-228600" defTabSz="931863" eaLnBrk="0" hangingPunct="0">
              <a:spcBef>
                <a:spcPct val="30000"/>
              </a:spcBef>
              <a:defRPr sz="1200">
                <a:solidFill>
                  <a:schemeClr val="tx1"/>
                </a:solidFill>
                <a:latin typeface="Calibri" panose="020F0502020204030204" pitchFamily="34" charset="0"/>
              </a:defRPr>
            </a:lvl4pPr>
            <a:lvl5pPr marL="2057400" indent="-228600" defTabSz="931863" eaLnBrk="0" hangingPunct="0">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31863" rtl="0" eaLnBrk="1" fontAlgn="base" latinLnBrk="0" hangingPunct="1">
              <a:lnSpc>
                <a:spcPct val="100000"/>
              </a:lnSpc>
              <a:spcBef>
                <a:spcPct val="0"/>
              </a:spcBef>
              <a:spcAft>
                <a:spcPct val="0"/>
              </a:spcAft>
              <a:buClrTx/>
              <a:buSzTx/>
              <a:buFontTx/>
              <a:buNone/>
              <a:tabLst/>
              <a:defRPr/>
            </a:pPr>
            <a:r>
              <a:rPr kumimoji="0"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Lecture22-Draft</a:t>
            </a:r>
          </a:p>
        </p:txBody>
      </p:sp>
      <p:sp>
        <p:nvSpPr>
          <p:cNvPr id="9216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Calibri" panose="020F0502020204030204" pitchFamily="34" charset="0"/>
              </a:defRPr>
            </a:lvl1pPr>
            <a:lvl2pPr marL="742950" indent="-285750" defTabSz="931863" eaLnBrk="0" hangingPunct="0">
              <a:spcBef>
                <a:spcPct val="30000"/>
              </a:spcBef>
              <a:defRPr sz="1200">
                <a:solidFill>
                  <a:schemeClr val="tx1"/>
                </a:solidFill>
                <a:latin typeface="Calibri" panose="020F0502020204030204" pitchFamily="34" charset="0"/>
              </a:defRPr>
            </a:lvl2pPr>
            <a:lvl3pPr marL="1143000" indent="-228600" defTabSz="931863" eaLnBrk="0" hangingPunct="0">
              <a:spcBef>
                <a:spcPct val="30000"/>
              </a:spcBef>
              <a:defRPr sz="1200">
                <a:solidFill>
                  <a:schemeClr val="tx1"/>
                </a:solidFill>
                <a:latin typeface="Calibri" panose="020F0502020204030204" pitchFamily="34" charset="0"/>
              </a:defRPr>
            </a:lvl3pPr>
            <a:lvl4pPr marL="1600200" indent="-228600" defTabSz="931863" eaLnBrk="0" hangingPunct="0">
              <a:spcBef>
                <a:spcPct val="30000"/>
              </a:spcBef>
              <a:defRPr sz="1200">
                <a:solidFill>
                  <a:schemeClr val="tx1"/>
                </a:solidFill>
                <a:latin typeface="Calibri" panose="020F0502020204030204" pitchFamily="34" charset="0"/>
              </a:defRPr>
            </a:lvl4pPr>
            <a:lvl5pPr marL="2057400" indent="-228600" defTabSz="931863" eaLnBrk="0" hangingPunct="0">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12FF64C1-D9D4-40A3-B33E-CA0C24FD7CDD}" type="slidenum">
              <a:rPr kumimoji="0"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9</a:t>
            </a:fld>
            <a:endParaRPr kumimoji="0"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9216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6" name="Rectangle 3"/>
          <p:cNvSpPr>
            <a:spLocks noGrp="1" noChangeArrowheads="1"/>
          </p:cNvSpPr>
          <p:nvPr>
            <p:ph type="body" idx="1"/>
          </p:nvPr>
        </p:nvSpPr>
        <p:spPr bwMode="auto">
          <a:xfrm>
            <a:off x="701040" y="4488419"/>
            <a:ext cx="5608320" cy="4254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p>
        </p:txBody>
      </p:sp>
    </p:spTree>
    <p:extLst>
      <p:ext uri="{BB962C8B-B14F-4D97-AF65-F5344CB8AC3E}">
        <p14:creationId xmlns:p14="http://schemas.microsoft.com/office/powerpoint/2010/main" val="2924413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watch the whole lecture by visiting </a:t>
            </a:r>
            <a:r>
              <a:rPr kumimoji="0" lang="en-US"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Arial" panose="020B0604020202020204" pitchFamily="34" charset="0"/>
              </a:rPr>
              <a:t>https://www.youtube.com/watch?v=WQc7-w91mSQ or any other Feynman video, with a title that contains key words like:  Feynman, Seeking New Law, and Messenger Lecture.</a:t>
            </a:r>
            <a:endParaRPr lang="en-US" dirty="0"/>
          </a:p>
        </p:txBody>
      </p:sp>
      <p:sp>
        <p:nvSpPr>
          <p:cNvPr id="4" name="Slide Number Placeholder 3"/>
          <p:cNvSpPr>
            <a:spLocks noGrp="1"/>
          </p:cNvSpPr>
          <p:nvPr>
            <p:ph type="sldNum" sz="quarter" idx="5"/>
          </p:nvPr>
        </p:nvSpPr>
        <p:spPr/>
        <p:txBody>
          <a:bodyPr/>
          <a:lstStyle/>
          <a:p>
            <a:fld id="{C22DB9DC-8329-467E-A6D2-933E55832D27}" type="slidenum">
              <a:rPr lang="en-US" smtClean="0"/>
              <a:t>11</a:t>
            </a:fld>
            <a:endParaRPr lang="en-US"/>
          </a:p>
        </p:txBody>
      </p:sp>
    </p:spTree>
    <p:extLst>
      <p:ext uri="{BB962C8B-B14F-4D97-AF65-F5344CB8AC3E}">
        <p14:creationId xmlns:p14="http://schemas.microsoft.com/office/powerpoint/2010/main" val="3006115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DB9DC-8329-467E-A6D2-933E55832D27}" type="slidenum">
              <a:rPr lang="en-US" smtClean="0"/>
              <a:t>16</a:t>
            </a:fld>
            <a:endParaRPr lang="en-US"/>
          </a:p>
        </p:txBody>
      </p:sp>
    </p:spTree>
    <p:extLst>
      <p:ext uri="{BB962C8B-B14F-4D97-AF65-F5344CB8AC3E}">
        <p14:creationId xmlns:p14="http://schemas.microsoft.com/office/powerpoint/2010/main" val="281967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l"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631825" indent="-242888" algn="l"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1550" indent="-193675" algn="l"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362075" indent="-193675" algn="l"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751013" indent="-193675" algn="l"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208213" indent="-193675"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665413" indent="-193675"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122613" indent="-193675"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579813" indent="-193675"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pPr>
            <a:fld id="{E2E2FF5C-E2A4-4199-97EC-0DB01C81FBED}" type="slidenum">
              <a:rPr lang="en-US" altLang="en-US" sz="1000"/>
              <a:pPr algn="r" eaLnBrk="1" hangingPunct="1">
                <a:spcBef>
                  <a:spcPct val="0"/>
                </a:spcBef>
              </a:pPr>
              <a:t>18</a:t>
            </a:fld>
            <a:endParaRPr lang="en-US" altLang="en-US" sz="10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altLang="en-US" dirty="0"/>
              <a:t>https://inference-review.com/article/the-galilean-challenge</a:t>
            </a:r>
          </a:p>
          <a:p>
            <a:pPr eaLnBrk="1" hangingPunct="1"/>
            <a:r>
              <a:rPr lang="en-US" altLang="en-US" dirty="0"/>
              <a:t>The next-to-the-last paragraph of The First Day in Galileo’s Dialogue Concerning the Two Chief World Systems, 1967, University of California Press:</a:t>
            </a:r>
          </a:p>
          <a:p>
            <a:pPr eaLnBrk="1" hangingPunct="1"/>
            <a:r>
              <a:rPr lang="en-US" altLang="en-US" dirty="0"/>
              <a:t>“But surpassing all stupendous inventions, what sublimity of mind was his who dreamed of finding means to communicate his deepest thoughts to any other person, though distant by mighty intervals of place and time! Of talking with those who are in India; of speaking to those who are not et born and will not be born for a thousand or ten thousand years; and with what facility, by the different arrangements of twenty characters upon a page!”</a:t>
            </a:r>
          </a:p>
        </p:txBody>
      </p:sp>
      <p:sp>
        <p:nvSpPr>
          <p:cNvPr id="47109" name="Footer Placeholder 1"/>
          <p:cNvSpPr>
            <a:spLocks noGrp="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000">
                <a:solidFill>
                  <a:schemeClr val="tx1"/>
                </a:solidFill>
                <a:latin typeface="Arial" charset="0"/>
                <a:ea typeface="ＭＳ Ｐゴシック" charset="0"/>
                <a:cs typeface="Arial" charset="0"/>
              </a:defRPr>
            </a:lvl1pPr>
            <a:lvl2pPr marL="632473" indent="-243259">
              <a:defRPr sz="1000">
                <a:solidFill>
                  <a:schemeClr val="tx1"/>
                </a:solidFill>
                <a:latin typeface="Arial" charset="0"/>
                <a:ea typeface="Arial" charset="0"/>
                <a:cs typeface="Arial" charset="0"/>
              </a:defRPr>
            </a:lvl2pPr>
            <a:lvl3pPr marL="973036" indent="-194607">
              <a:defRPr sz="1000">
                <a:solidFill>
                  <a:schemeClr val="tx1"/>
                </a:solidFill>
                <a:latin typeface="Arial" charset="0"/>
                <a:ea typeface="Arial" charset="0"/>
                <a:cs typeface="Arial" charset="0"/>
              </a:defRPr>
            </a:lvl3pPr>
            <a:lvl4pPr marL="1362250" indent="-194607">
              <a:defRPr sz="1000">
                <a:solidFill>
                  <a:schemeClr val="tx1"/>
                </a:solidFill>
                <a:latin typeface="Arial" charset="0"/>
                <a:ea typeface="Arial" charset="0"/>
                <a:cs typeface="Arial" charset="0"/>
              </a:defRPr>
            </a:lvl4pPr>
            <a:lvl5pPr marL="1751465" indent="-194607">
              <a:defRPr sz="1000">
                <a:solidFill>
                  <a:schemeClr val="tx1"/>
                </a:solidFill>
                <a:latin typeface="Arial" charset="0"/>
                <a:ea typeface="Arial" charset="0"/>
                <a:cs typeface="Arial" charset="0"/>
              </a:defRPr>
            </a:lvl5pPr>
            <a:lvl6pPr marL="2140679" indent="-194607" eaLnBrk="0" fontAlgn="base" hangingPunct="0">
              <a:spcBef>
                <a:spcPct val="30000"/>
              </a:spcBef>
              <a:spcAft>
                <a:spcPct val="0"/>
              </a:spcAft>
              <a:defRPr sz="1000">
                <a:solidFill>
                  <a:schemeClr val="tx1"/>
                </a:solidFill>
                <a:latin typeface="Arial" charset="0"/>
                <a:ea typeface="Arial" charset="0"/>
                <a:cs typeface="Arial" charset="0"/>
              </a:defRPr>
            </a:lvl6pPr>
            <a:lvl7pPr marL="2529893" indent="-194607" eaLnBrk="0" fontAlgn="base" hangingPunct="0">
              <a:spcBef>
                <a:spcPct val="30000"/>
              </a:spcBef>
              <a:spcAft>
                <a:spcPct val="0"/>
              </a:spcAft>
              <a:defRPr sz="1000">
                <a:solidFill>
                  <a:schemeClr val="tx1"/>
                </a:solidFill>
                <a:latin typeface="Arial" charset="0"/>
                <a:ea typeface="Arial" charset="0"/>
                <a:cs typeface="Arial" charset="0"/>
              </a:defRPr>
            </a:lvl7pPr>
            <a:lvl8pPr marL="2919108" indent="-194607" eaLnBrk="0" fontAlgn="base" hangingPunct="0">
              <a:spcBef>
                <a:spcPct val="30000"/>
              </a:spcBef>
              <a:spcAft>
                <a:spcPct val="0"/>
              </a:spcAft>
              <a:defRPr sz="1000">
                <a:solidFill>
                  <a:schemeClr val="tx1"/>
                </a:solidFill>
                <a:latin typeface="Arial" charset="0"/>
                <a:ea typeface="Arial" charset="0"/>
                <a:cs typeface="Arial" charset="0"/>
              </a:defRPr>
            </a:lvl8pPr>
            <a:lvl9pPr marL="3308322" indent="-194607" eaLnBrk="0" fontAlgn="base" hangingPunct="0">
              <a:spcBef>
                <a:spcPct val="30000"/>
              </a:spcBef>
              <a:spcAft>
                <a:spcPct val="0"/>
              </a:spcAft>
              <a:defRPr sz="1000">
                <a:solidFill>
                  <a:schemeClr val="tx1"/>
                </a:solidFill>
                <a:latin typeface="Arial" charset="0"/>
                <a:ea typeface="Arial" charset="0"/>
                <a:cs typeface="Arial" charset="0"/>
              </a:defRPr>
            </a:lvl9pPr>
          </a:lstStyle>
          <a:p>
            <a:pPr>
              <a:defRPr/>
            </a:pPr>
            <a:r>
              <a:rPr lang="en-US"/>
              <a:t>Lectrure16-draft</a:t>
            </a:r>
          </a:p>
        </p:txBody>
      </p:sp>
    </p:spTree>
    <p:extLst>
      <p:ext uri="{BB962C8B-B14F-4D97-AF65-F5344CB8AC3E}">
        <p14:creationId xmlns:p14="http://schemas.microsoft.com/office/powerpoint/2010/main" val="499824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The volume is now available at: </a:t>
            </a:r>
            <a:r>
              <a:rPr lang="en-US" dirty="0">
                <a:hlinkClick r:id="rId3"/>
              </a:rPr>
              <a:t>10.1515/9783110724790</a:t>
            </a:r>
            <a:r>
              <a:rPr lang="en-US" dirty="0"/>
              <a:t> free of charge.</a:t>
            </a:r>
          </a:p>
          <a:p>
            <a:pPr>
              <a:buFont typeface="Arial" panose="020B0604020202020204" pitchFamily="34" charset="0"/>
              <a:buChar char="•"/>
            </a:pPr>
            <a:r>
              <a:rPr lang="en-US" dirty="0"/>
              <a:t>The revised versions of Chapters 4, 5, and 6 of that volume are available at ResearchGate.</a:t>
            </a:r>
          </a:p>
          <a:p>
            <a:pPr>
              <a:buFont typeface="Arial" panose="020B0604020202020204" pitchFamily="34" charset="0"/>
              <a:buChar char="•"/>
            </a:pPr>
            <a:r>
              <a:rPr lang="en-US" dirty="0">
                <a:hlinkClick r:id="rId4"/>
              </a:rPr>
              <a:t>Chapter 4: The key tenets of language faculty science</a:t>
            </a:r>
            <a:endParaRPr lang="en-US" dirty="0"/>
          </a:p>
          <a:p>
            <a:pPr>
              <a:buFont typeface="Arial" panose="020B0604020202020204" pitchFamily="34" charset="0"/>
              <a:buChar char="•"/>
            </a:pPr>
            <a:r>
              <a:rPr lang="en-US" dirty="0">
                <a:hlinkClick r:id="rId5"/>
              </a:rPr>
              <a:t>Chapter 5: Detection of c-command effects</a:t>
            </a:r>
            <a:endParaRPr lang="en-US" dirty="0"/>
          </a:p>
          <a:p>
            <a:pPr>
              <a:buFont typeface="Arial" panose="020B0604020202020204" pitchFamily="34" charset="0"/>
              <a:buChar char="•"/>
            </a:pPr>
            <a:r>
              <a:rPr lang="en-US" dirty="0">
                <a:hlinkClick r:id="rId6"/>
              </a:rPr>
              <a:t>Chapter 6: Replication: Predicted Correlations of Judgments in Japanese</a:t>
            </a:r>
            <a:endParaRPr lang="en-US" dirty="0"/>
          </a:p>
        </p:txBody>
      </p:sp>
      <p:sp>
        <p:nvSpPr>
          <p:cNvPr id="4" name="Slide Number Placeholder 3"/>
          <p:cNvSpPr>
            <a:spLocks noGrp="1"/>
          </p:cNvSpPr>
          <p:nvPr>
            <p:ph type="sldNum" sz="quarter" idx="5"/>
          </p:nvPr>
        </p:nvSpPr>
        <p:spPr/>
        <p:txBody>
          <a:bodyPr/>
          <a:lstStyle/>
          <a:p>
            <a:fld id="{C22DB9DC-8329-467E-A6D2-933E55832D27}" type="slidenum">
              <a:rPr lang="en-US" smtClean="0"/>
              <a:t>21</a:t>
            </a:fld>
            <a:endParaRPr lang="en-US"/>
          </a:p>
        </p:txBody>
      </p:sp>
    </p:spTree>
    <p:extLst>
      <p:ext uri="{BB962C8B-B14F-4D97-AF65-F5344CB8AC3E}">
        <p14:creationId xmlns:p14="http://schemas.microsoft.com/office/powerpoint/2010/main" val="2848683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10F8E-44E2-FF97-1C90-0FC484B259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E8C5C4-0A56-010B-37BB-C26D2CF53A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6DA759-B335-E94A-6D70-939459F3A3EC}"/>
              </a:ext>
            </a:extLst>
          </p:cNvPr>
          <p:cNvSpPr>
            <a:spLocks noGrp="1"/>
          </p:cNvSpPr>
          <p:nvPr>
            <p:ph type="dt" sz="half" idx="10"/>
          </p:nvPr>
        </p:nvSpPr>
        <p:spPr/>
        <p:txBody>
          <a:bodyPr/>
          <a:lstStyle/>
          <a:p>
            <a:fld id="{1CAAEE52-832E-4850-8E1F-55EA58E6A701}" type="datetimeFigureOut">
              <a:rPr lang="en-US" smtClean="0"/>
              <a:t>11/29/2024</a:t>
            </a:fld>
            <a:endParaRPr lang="en-US"/>
          </a:p>
        </p:txBody>
      </p:sp>
      <p:sp>
        <p:nvSpPr>
          <p:cNvPr id="5" name="Footer Placeholder 4">
            <a:extLst>
              <a:ext uri="{FF2B5EF4-FFF2-40B4-BE49-F238E27FC236}">
                <a16:creationId xmlns:a16="http://schemas.microsoft.com/office/drawing/2014/main" id="{10ED5CC7-AEF6-9EBB-E37F-6B44D5187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15617-005A-2492-7C27-BF5151AFB81C}"/>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243361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9F30-4D70-EAFD-0B4A-3FFA75E8C8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3E483B-D594-171B-608A-149447AE58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544DE-4B46-BE2F-DF3E-7C5881497DA0}"/>
              </a:ext>
            </a:extLst>
          </p:cNvPr>
          <p:cNvSpPr>
            <a:spLocks noGrp="1"/>
          </p:cNvSpPr>
          <p:nvPr>
            <p:ph type="dt" sz="half" idx="10"/>
          </p:nvPr>
        </p:nvSpPr>
        <p:spPr/>
        <p:txBody>
          <a:bodyPr/>
          <a:lstStyle/>
          <a:p>
            <a:fld id="{1CAAEE52-832E-4850-8E1F-55EA58E6A701}" type="datetimeFigureOut">
              <a:rPr lang="en-US" smtClean="0"/>
              <a:t>11/29/2024</a:t>
            </a:fld>
            <a:endParaRPr lang="en-US"/>
          </a:p>
        </p:txBody>
      </p:sp>
      <p:sp>
        <p:nvSpPr>
          <p:cNvPr id="5" name="Footer Placeholder 4">
            <a:extLst>
              <a:ext uri="{FF2B5EF4-FFF2-40B4-BE49-F238E27FC236}">
                <a16:creationId xmlns:a16="http://schemas.microsoft.com/office/drawing/2014/main" id="{66DAAD6B-96E5-BFBA-DF31-0DA0A2C0F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97B80C-10FC-38CB-FE77-F6ABC84E8355}"/>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15948346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44012A71-B820-4829-BFBD-F089E03F2621}" type="datetime1">
              <a:rPr lang="en-US" altLang="ja-JP" smtClean="0"/>
              <a:t>11/29/2024</a:t>
            </a:fld>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20E4CDC9-7851-48A6-B195-FFAA214F83DB}" type="slidenum">
              <a:rPr lang="en-US" altLang="ja-JP"/>
              <a:pPr/>
              <a:t>‹#›</a:t>
            </a:fld>
            <a:endParaRPr lang="en-US" altLang="ja-JP"/>
          </a:p>
        </p:txBody>
      </p:sp>
    </p:spTree>
    <p:extLst>
      <p:ext uri="{BB962C8B-B14F-4D97-AF65-F5344CB8AC3E}">
        <p14:creationId xmlns:p14="http://schemas.microsoft.com/office/powerpoint/2010/main" val="6417150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7C36FED3-2145-4B1A-A241-00A9334B1243}" type="datetime1">
              <a:rPr lang="en-US" altLang="ja-JP" smtClean="0"/>
              <a:t>11/29/2024</a:t>
            </a:fld>
            <a:endParaRPr lang="en-US" altLang="ja-JP"/>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ja-JP"/>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fld id="{DBCC6E2A-994B-45D7-8EE8-B8B9306FBAFA}" type="slidenum">
              <a:rPr lang="en-US" altLang="ja-JP"/>
              <a:pPr/>
              <a:t>‹#›</a:t>
            </a:fld>
            <a:endParaRPr lang="en-US" altLang="ja-JP"/>
          </a:p>
        </p:txBody>
      </p:sp>
    </p:spTree>
    <p:extLst>
      <p:ext uri="{BB962C8B-B14F-4D97-AF65-F5344CB8AC3E}">
        <p14:creationId xmlns:p14="http://schemas.microsoft.com/office/powerpoint/2010/main" val="26959705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F3D7DBE3-9A9C-49E7-A1D5-43D548894B18}" type="datetime1">
              <a:rPr lang="en-US" altLang="ja-JP" smtClean="0"/>
              <a:t>11/29/2024</a:t>
            </a:fld>
            <a:endParaRPr lang="en-US" altLang="ja-JP"/>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ja-JP"/>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fld id="{6FBB9A4F-A97A-4C8E-8FE8-825044944B8B}" type="slidenum">
              <a:rPr lang="en-US" altLang="ja-JP"/>
              <a:pPr/>
              <a:t>‹#›</a:t>
            </a:fld>
            <a:endParaRPr lang="en-US" altLang="ja-JP"/>
          </a:p>
        </p:txBody>
      </p:sp>
    </p:spTree>
    <p:extLst>
      <p:ext uri="{BB962C8B-B14F-4D97-AF65-F5344CB8AC3E}">
        <p14:creationId xmlns:p14="http://schemas.microsoft.com/office/powerpoint/2010/main" val="27205081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D1CE97BD-8DC1-4AB4-B80F-01784F8AA13F}" type="datetime1">
              <a:rPr lang="en-US" altLang="ja-JP" smtClean="0"/>
              <a:t>11/29/2024</a:t>
            </a:fld>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9CD5C582-F984-43DE-8050-05F7626760B2}" type="slidenum">
              <a:rPr lang="en-US" altLang="ja-JP"/>
              <a:pPr/>
              <a:t>‹#›</a:t>
            </a:fld>
            <a:endParaRPr lang="en-US" altLang="ja-JP"/>
          </a:p>
        </p:txBody>
      </p:sp>
    </p:spTree>
    <p:extLst>
      <p:ext uri="{BB962C8B-B14F-4D97-AF65-F5344CB8AC3E}">
        <p14:creationId xmlns:p14="http://schemas.microsoft.com/office/powerpoint/2010/main" val="37413700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B70F76AF-638A-47B7-8053-E8B0FBDE0C43}" type="datetime1">
              <a:rPr lang="en-US" altLang="ja-JP" smtClean="0"/>
              <a:t>11/29/2024</a:t>
            </a:fld>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C4B8D1BC-BA87-4E0F-9C75-D8C949D662ED}" type="slidenum">
              <a:rPr lang="en-US" altLang="ja-JP"/>
              <a:pPr/>
              <a:t>‹#›</a:t>
            </a:fld>
            <a:endParaRPr lang="en-US" altLang="ja-JP"/>
          </a:p>
        </p:txBody>
      </p:sp>
    </p:spTree>
    <p:extLst>
      <p:ext uri="{BB962C8B-B14F-4D97-AF65-F5344CB8AC3E}">
        <p14:creationId xmlns:p14="http://schemas.microsoft.com/office/powerpoint/2010/main" val="24758651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609600" y="1600201"/>
            <a:ext cx="10972800" cy="4525963"/>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966F4325-B4E7-408E-9836-AFE2B6648BE9}" type="datetime1">
              <a:rPr lang="en-US" altLang="ja-JP" smtClean="0"/>
              <a:t>11/29/2024</a:t>
            </a:fld>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704FFE7D-EF0C-42FB-8DFC-31221552FE77}" type="slidenum">
              <a:rPr lang="en-US" altLang="ja-JP"/>
              <a:pPr/>
              <a:t>‹#›</a:t>
            </a:fld>
            <a:endParaRPr lang="en-US" altLang="ja-JP"/>
          </a:p>
        </p:txBody>
      </p:sp>
    </p:spTree>
    <p:extLst>
      <p:ext uri="{BB962C8B-B14F-4D97-AF65-F5344CB8AC3E}">
        <p14:creationId xmlns:p14="http://schemas.microsoft.com/office/powerpoint/2010/main" val="256823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7A4172-54B9-FC25-219A-A695FD9050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56C399-A79F-40E7-AE13-913E8D2D8C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D9B3F-4DA1-32A8-C075-D13EC4FA60A7}"/>
              </a:ext>
            </a:extLst>
          </p:cNvPr>
          <p:cNvSpPr>
            <a:spLocks noGrp="1"/>
          </p:cNvSpPr>
          <p:nvPr>
            <p:ph type="dt" sz="half" idx="10"/>
          </p:nvPr>
        </p:nvSpPr>
        <p:spPr/>
        <p:txBody>
          <a:bodyPr/>
          <a:lstStyle/>
          <a:p>
            <a:fld id="{1CAAEE52-832E-4850-8E1F-55EA58E6A701}" type="datetimeFigureOut">
              <a:rPr lang="en-US" smtClean="0"/>
              <a:t>11/29/2024</a:t>
            </a:fld>
            <a:endParaRPr lang="en-US"/>
          </a:p>
        </p:txBody>
      </p:sp>
      <p:sp>
        <p:nvSpPr>
          <p:cNvPr id="5" name="Footer Placeholder 4">
            <a:extLst>
              <a:ext uri="{FF2B5EF4-FFF2-40B4-BE49-F238E27FC236}">
                <a16:creationId xmlns:a16="http://schemas.microsoft.com/office/drawing/2014/main" id="{A1B893B9-8C1B-1AD0-6603-6C555214D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46CD1-C96E-E904-9135-FC5BF565C69F}"/>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3463877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B88C67-C7DB-40D9-A811-04708EE43D87}"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634CB-E41E-48C8-B971-B44D5B76D33F}" type="slidenum">
              <a:rPr lang="en-US" smtClean="0"/>
              <a:t>‹#›</a:t>
            </a:fld>
            <a:endParaRPr lang="en-US"/>
          </a:p>
        </p:txBody>
      </p:sp>
    </p:spTree>
    <p:extLst>
      <p:ext uri="{BB962C8B-B14F-4D97-AF65-F5344CB8AC3E}">
        <p14:creationId xmlns:p14="http://schemas.microsoft.com/office/powerpoint/2010/main" val="2532074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F8A06F-0865-4CD0-8BB8-575218F22761}"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634CB-E41E-48C8-B971-B44D5B76D33F}" type="slidenum">
              <a:rPr lang="en-US" smtClean="0"/>
              <a:t>‹#›</a:t>
            </a:fld>
            <a:endParaRPr lang="en-US"/>
          </a:p>
        </p:txBody>
      </p:sp>
    </p:spTree>
    <p:extLst>
      <p:ext uri="{BB962C8B-B14F-4D97-AF65-F5344CB8AC3E}">
        <p14:creationId xmlns:p14="http://schemas.microsoft.com/office/powerpoint/2010/main" val="838069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BA7897-3429-4C3B-A819-C4EB886B188B}"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634CB-E41E-48C8-B971-B44D5B76D33F}" type="slidenum">
              <a:rPr lang="en-US" smtClean="0"/>
              <a:t>‹#›</a:t>
            </a:fld>
            <a:endParaRPr lang="en-US"/>
          </a:p>
        </p:txBody>
      </p:sp>
    </p:spTree>
    <p:extLst>
      <p:ext uri="{BB962C8B-B14F-4D97-AF65-F5344CB8AC3E}">
        <p14:creationId xmlns:p14="http://schemas.microsoft.com/office/powerpoint/2010/main" val="2781865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303847-378D-4078-8651-050917273FA4}"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634CB-E41E-48C8-B971-B44D5B76D33F}" type="slidenum">
              <a:rPr lang="en-US" smtClean="0"/>
              <a:t>‹#›</a:t>
            </a:fld>
            <a:endParaRPr lang="en-US"/>
          </a:p>
        </p:txBody>
      </p:sp>
    </p:spTree>
    <p:extLst>
      <p:ext uri="{BB962C8B-B14F-4D97-AF65-F5344CB8AC3E}">
        <p14:creationId xmlns:p14="http://schemas.microsoft.com/office/powerpoint/2010/main" val="3498215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30A1F-97AD-418C-BB02-2E1BBC1EA3C7}" type="datetime1">
              <a:rPr lang="en-US" smtClean="0"/>
              <a:t>11/29/2024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2634CB-E41E-48C8-B971-B44D5B76D33F}" type="slidenum">
              <a:rPr lang="en-US" smtClean="0"/>
              <a:t>‹#›</a:t>
            </a:fld>
            <a:endParaRPr lang="en-US"/>
          </a:p>
        </p:txBody>
      </p:sp>
    </p:spTree>
    <p:extLst>
      <p:ext uri="{BB962C8B-B14F-4D97-AF65-F5344CB8AC3E}">
        <p14:creationId xmlns:p14="http://schemas.microsoft.com/office/powerpoint/2010/main" val="2378200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C8F76B-6058-47D3-A874-E76C7333200B}" type="datetime1">
              <a:rPr lang="en-US" smtClean="0"/>
              <a:t>11/29/2024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2634CB-E41E-48C8-B971-B44D5B76D33F}" type="slidenum">
              <a:rPr lang="en-US" smtClean="0"/>
              <a:t>‹#›</a:t>
            </a:fld>
            <a:endParaRPr lang="en-US"/>
          </a:p>
        </p:txBody>
      </p:sp>
    </p:spTree>
    <p:extLst>
      <p:ext uri="{BB962C8B-B14F-4D97-AF65-F5344CB8AC3E}">
        <p14:creationId xmlns:p14="http://schemas.microsoft.com/office/powerpoint/2010/main" val="219600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6CF4B-58CB-4925-A5C8-DBEB6390BAED}" type="datetime1">
              <a:rPr lang="en-US" smtClean="0"/>
              <a:t>11/29/2024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2634CB-E41E-48C8-B971-B44D5B76D33F}" type="slidenum">
              <a:rPr lang="en-US" smtClean="0"/>
              <a:t>‹#›</a:t>
            </a:fld>
            <a:endParaRPr lang="en-US"/>
          </a:p>
        </p:txBody>
      </p:sp>
    </p:spTree>
    <p:extLst>
      <p:ext uri="{BB962C8B-B14F-4D97-AF65-F5344CB8AC3E}">
        <p14:creationId xmlns:p14="http://schemas.microsoft.com/office/powerpoint/2010/main" val="416953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7D5C0-E806-4822-BBDB-CB0959D50F05}"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634CB-E41E-48C8-B971-B44D5B76D33F}" type="slidenum">
              <a:rPr lang="en-US" smtClean="0"/>
              <a:t>‹#›</a:t>
            </a:fld>
            <a:endParaRPr lang="en-US"/>
          </a:p>
        </p:txBody>
      </p:sp>
    </p:spTree>
    <p:extLst>
      <p:ext uri="{BB962C8B-B14F-4D97-AF65-F5344CB8AC3E}">
        <p14:creationId xmlns:p14="http://schemas.microsoft.com/office/powerpoint/2010/main" val="3398894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5FB0-B502-2E58-0D95-353C99BAA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398F75-B8B1-1D07-FC6C-6DA9B2E1DD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AFB47D-C33A-8BDD-6F9B-85185FBDAA7D}"/>
              </a:ext>
            </a:extLst>
          </p:cNvPr>
          <p:cNvSpPr>
            <a:spLocks noGrp="1"/>
          </p:cNvSpPr>
          <p:nvPr>
            <p:ph type="dt" sz="half" idx="10"/>
          </p:nvPr>
        </p:nvSpPr>
        <p:spPr/>
        <p:txBody>
          <a:bodyPr/>
          <a:lstStyle/>
          <a:p>
            <a:fld id="{1CAAEE52-832E-4850-8E1F-55EA58E6A701}" type="datetimeFigureOut">
              <a:rPr lang="en-US" smtClean="0"/>
              <a:t>11/29/2024</a:t>
            </a:fld>
            <a:endParaRPr lang="en-US"/>
          </a:p>
        </p:txBody>
      </p:sp>
      <p:sp>
        <p:nvSpPr>
          <p:cNvPr id="5" name="Footer Placeholder 4">
            <a:extLst>
              <a:ext uri="{FF2B5EF4-FFF2-40B4-BE49-F238E27FC236}">
                <a16:creationId xmlns:a16="http://schemas.microsoft.com/office/drawing/2014/main" id="{0E02B08D-CECC-CC13-622C-823B7284E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3602E-B96A-07AD-9F8B-E3CB7E0CDA62}"/>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4090306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2617F6-4910-45BE-858B-3C44165FDEDC}"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634CB-E41E-48C8-B971-B44D5B76D33F}" type="slidenum">
              <a:rPr lang="en-US" smtClean="0"/>
              <a:t>‹#›</a:t>
            </a:fld>
            <a:endParaRPr lang="en-US"/>
          </a:p>
        </p:txBody>
      </p:sp>
    </p:spTree>
    <p:extLst>
      <p:ext uri="{BB962C8B-B14F-4D97-AF65-F5344CB8AC3E}">
        <p14:creationId xmlns:p14="http://schemas.microsoft.com/office/powerpoint/2010/main" val="386010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89A4A-07AE-4D81-9967-3E25B9134036}"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634CB-E41E-48C8-B971-B44D5B76D33F}" type="slidenum">
              <a:rPr lang="en-US" smtClean="0"/>
              <a:t>‹#›</a:t>
            </a:fld>
            <a:endParaRPr lang="en-US"/>
          </a:p>
        </p:txBody>
      </p:sp>
    </p:spTree>
    <p:extLst>
      <p:ext uri="{BB962C8B-B14F-4D97-AF65-F5344CB8AC3E}">
        <p14:creationId xmlns:p14="http://schemas.microsoft.com/office/powerpoint/2010/main" val="3403139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AE3A3C-6DFB-4EA4-93B6-2E80057CF4BB}"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634CB-E41E-48C8-B971-B44D5B76D33F}" type="slidenum">
              <a:rPr lang="en-US" smtClean="0"/>
              <a:t>‹#›</a:t>
            </a:fld>
            <a:endParaRPr lang="en-US"/>
          </a:p>
        </p:txBody>
      </p:sp>
    </p:spTree>
    <p:extLst>
      <p:ext uri="{BB962C8B-B14F-4D97-AF65-F5344CB8AC3E}">
        <p14:creationId xmlns:p14="http://schemas.microsoft.com/office/powerpoint/2010/main" val="1014467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55506-ACE9-4064-806E-4ABCCDA9F439}" type="slidenum">
              <a:rPr lang="en-US" smtClean="0"/>
              <a:t>‹#›</a:t>
            </a:fld>
            <a:endParaRPr lang="en-US"/>
          </a:p>
        </p:txBody>
      </p:sp>
    </p:spTree>
    <p:extLst>
      <p:ext uri="{BB962C8B-B14F-4D97-AF65-F5344CB8AC3E}">
        <p14:creationId xmlns:p14="http://schemas.microsoft.com/office/powerpoint/2010/main" val="3526380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55506-ACE9-4064-806E-4ABCCDA9F439}" type="slidenum">
              <a:rPr lang="en-US" smtClean="0"/>
              <a:t>‹#›</a:t>
            </a:fld>
            <a:endParaRPr lang="en-US"/>
          </a:p>
        </p:txBody>
      </p:sp>
    </p:spTree>
    <p:extLst>
      <p:ext uri="{BB962C8B-B14F-4D97-AF65-F5344CB8AC3E}">
        <p14:creationId xmlns:p14="http://schemas.microsoft.com/office/powerpoint/2010/main" val="40233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55506-ACE9-4064-806E-4ABCCDA9F439}" type="slidenum">
              <a:rPr lang="en-US" smtClean="0"/>
              <a:t>‹#›</a:t>
            </a:fld>
            <a:endParaRPr lang="en-US"/>
          </a:p>
        </p:txBody>
      </p:sp>
    </p:spTree>
    <p:extLst>
      <p:ext uri="{BB962C8B-B14F-4D97-AF65-F5344CB8AC3E}">
        <p14:creationId xmlns:p14="http://schemas.microsoft.com/office/powerpoint/2010/main" val="4252917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55506-ACE9-4064-806E-4ABCCDA9F439}" type="slidenum">
              <a:rPr lang="en-US" smtClean="0"/>
              <a:t>‹#›</a:t>
            </a:fld>
            <a:endParaRPr lang="en-US"/>
          </a:p>
        </p:txBody>
      </p:sp>
    </p:spTree>
    <p:extLst>
      <p:ext uri="{BB962C8B-B14F-4D97-AF65-F5344CB8AC3E}">
        <p14:creationId xmlns:p14="http://schemas.microsoft.com/office/powerpoint/2010/main" val="3556985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055506-ACE9-4064-806E-4ABCCDA9F439}" type="slidenum">
              <a:rPr lang="en-US" smtClean="0"/>
              <a:t>‹#›</a:t>
            </a:fld>
            <a:endParaRPr lang="en-US"/>
          </a:p>
        </p:txBody>
      </p:sp>
    </p:spTree>
    <p:extLst>
      <p:ext uri="{BB962C8B-B14F-4D97-AF65-F5344CB8AC3E}">
        <p14:creationId xmlns:p14="http://schemas.microsoft.com/office/powerpoint/2010/main" val="2714231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055506-ACE9-4064-806E-4ABCCDA9F439}" type="slidenum">
              <a:rPr lang="en-US" smtClean="0"/>
              <a:t>‹#›</a:t>
            </a:fld>
            <a:endParaRPr lang="en-US"/>
          </a:p>
        </p:txBody>
      </p:sp>
    </p:spTree>
    <p:extLst>
      <p:ext uri="{BB962C8B-B14F-4D97-AF65-F5344CB8AC3E}">
        <p14:creationId xmlns:p14="http://schemas.microsoft.com/office/powerpoint/2010/main" val="235610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055506-ACE9-4064-806E-4ABCCDA9F439}" type="slidenum">
              <a:rPr lang="en-US" smtClean="0"/>
              <a:t>‹#›</a:t>
            </a:fld>
            <a:endParaRPr lang="en-US"/>
          </a:p>
        </p:txBody>
      </p:sp>
    </p:spTree>
    <p:extLst>
      <p:ext uri="{BB962C8B-B14F-4D97-AF65-F5344CB8AC3E}">
        <p14:creationId xmlns:p14="http://schemas.microsoft.com/office/powerpoint/2010/main" val="221277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6643-3640-D7F0-4239-69BC747BAD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ACD16E-A2AF-F40C-D1EC-D411AF852B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84AD13-3827-E38F-53E0-CDF8C23B7CA8}"/>
              </a:ext>
            </a:extLst>
          </p:cNvPr>
          <p:cNvSpPr>
            <a:spLocks noGrp="1"/>
          </p:cNvSpPr>
          <p:nvPr>
            <p:ph type="dt" sz="half" idx="10"/>
          </p:nvPr>
        </p:nvSpPr>
        <p:spPr/>
        <p:txBody>
          <a:bodyPr/>
          <a:lstStyle/>
          <a:p>
            <a:fld id="{1CAAEE52-832E-4850-8E1F-55EA58E6A701}" type="datetimeFigureOut">
              <a:rPr lang="en-US" smtClean="0"/>
              <a:t>11/29/2024</a:t>
            </a:fld>
            <a:endParaRPr lang="en-US"/>
          </a:p>
        </p:txBody>
      </p:sp>
      <p:sp>
        <p:nvSpPr>
          <p:cNvPr id="5" name="Footer Placeholder 4">
            <a:extLst>
              <a:ext uri="{FF2B5EF4-FFF2-40B4-BE49-F238E27FC236}">
                <a16:creationId xmlns:a16="http://schemas.microsoft.com/office/drawing/2014/main" id="{AF505321-09AC-CB49-3C0C-0924C8657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E31C5-2940-CF09-BEB3-FB0E43C476E2}"/>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3695385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55506-ACE9-4064-806E-4ABCCDA9F439}" type="slidenum">
              <a:rPr lang="en-US" smtClean="0"/>
              <a:t>‹#›</a:t>
            </a:fld>
            <a:endParaRPr lang="en-US"/>
          </a:p>
        </p:txBody>
      </p:sp>
    </p:spTree>
    <p:extLst>
      <p:ext uri="{BB962C8B-B14F-4D97-AF65-F5344CB8AC3E}">
        <p14:creationId xmlns:p14="http://schemas.microsoft.com/office/powerpoint/2010/main" val="619258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55506-ACE9-4064-806E-4ABCCDA9F439}" type="slidenum">
              <a:rPr lang="en-US" smtClean="0"/>
              <a:t>‹#›</a:t>
            </a:fld>
            <a:endParaRPr lang="en-US"/>
          </a:p>
        </p:txBody>
      </p:sp>
    </p:spTree>
    <p:extLst>
      <p:ext uri="{BB962C8B-B14F-4D97-AF65-F5344CB8AC3E}">
        <p14:creationId xmlns:p14="http://schemas.microsoft.com/office/powerpoint/2010/main" val="277938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55506-ACE9-4064-806E-4ABCCDA9F439}" type="slidenum">
              <a:rPr lang="en-US" smtClean="0"/>
              <a:t>‹#›</a:t>
            </a:fld>
            <a:endParaRPr lang="en-US"/>
          </a:p>
        </p:txBody>
      </p:sp>
    </p:spTree>
    <p:extLst>
      <p:ext uri="{BB962C8B-B14F-4D97-AF65-F5344CB8AC3E}">
        <p14:creationId xmlns:p14="http://schemas.microsoft.com/office/powerpoint/2010/main" val="2788879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55506-ACE9-4064-806E-4ABCCDA9F439}" type="slidenum">
              <a:rPr lang="en-US" smtClean="0"/>
              <a:t>‹#›</a:t>
            </a:fld>
            <a:endParaRPr lang="en-US"/>
          </a:p>
        </p:txBody>
      </p:sp>
    </p:spTree>
    <p:extLst>
      <p:ext uri="{BB962C8B-B14F-4D97-AF65-F5344CB8AC3E}">
        <p14:creationId xmlns:p14="http://schemas.microsoft.com/office/powerpoint/2010/main" val="1524145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151CA-0DA5-4305-BACD-7590E9CBDD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791047-B4C5-4876-94D9-42CD72CE0C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E48D50-0FDC-4EDE-81FC-F89574A6F371}"/>
              </a:ext>
            </a:extLst>
          </p:cNvPr>
          <p:cNvSpPr>
            <a:spLocks noGrp="1"/>
          </p:cNvSpPr>
          <p:nvPr>
            <p:ph type="dt" sz="half" idx="10"/>
          </p:nvPr>
        </p:nvSpPr>
        <p:spPr/>
        <p:txBody>
          <a:bodyPr/>
          <a:lstStyle/>
          <a:p>
            <a:fld id="{BA9DF155-3443-48EC-A301-3F344A17443B}" type="datetime1">
              <a:rPr lang="en-US" smtClean="0"/>
              <a:t>11/29/2024</a:t>
            </a:fld>
            <a:endParaRPr lang="en-US"/>
          </a:p>
        </p:txBody>
      </p:sp>
      <p:sp>
        <p:nvSpPr>
          <p:cNvPr id="5" name="Footer Placeholder 4">
            <a:extLst>
              <a:ext uri="{FF2B5EF4-FFF2-40B4-BE49-F238E27FC236}">
                <a16:creationId xmlns:a16="http://schemas.microsoft.com/office/drawing/2014/main" id="{B5D90327-4301-4A18-9934-FBA09524A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53410-F5A7-4F14-B430-0D61AEF04CDC}"/>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15298718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98890-4B12-4A5B-83F9-CC8D79C5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0A9093-0863-454E-90AC-332889B546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ADE7E-5359-4E1A-9403-D8149C30AFE9}"/>
              </a:ext>
            </a:extLst>
          </p:cNvPr>
          <p:cNvSpPr>
            <a:spLocks noGrp="1"/>
          </p:cNvSpPr>
          <p:nvPr>
            <p:ph type="dt" sz="half" idx="10"/>
          </p:nvPr>
        </p:nvSpPr>
        <p:spPr/>
        <p:txBody>
          <a:bodyPr/>
          <a:lstStyle/>
          <a:p>
            <a:fld id="{29E2A7B5-B708-47DE-970B-B55953B277BA}" type="datetime1">
              <a:rPr lang="en-US" smtClean="0"/>
              <a:t>11/29/2024</a:t>
            </a:fld>
            <a:endParaRPr lang="en-US"/>
          </a:p>
        </p:txBody>
      </p:sp>
      <p:sp>
        <p:nvSpPr>
          <p:cNvPr id="5" name="Footer Placeholder 4">
            <a:extLst>
              <a:ext uri="{FF2B5EF4-FFF2-40B4-BE49-F238E27FC236}">
                <a16:creationId xmlns:a16="http://schemas.microsoft.com/office/drawing/2014/main" id="{C831165A-0150-4C34-A18D-97FFFE61B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5AB2B-06E4-44F4-B155-AE09C654FDD4}"/>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2955709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3B20-9E84-495C-9B78-16A7AE27AC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79677F-BE53-4F3B-A973-4403F10658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6726F4-3918-4180-BF09-0AABA04694B6}"/>
              </a:ext>
            </a:extLst>
          </p:cNvPr>
          <p:cNvSpPr>
            <a:spLocks noGrp="1"/>
          </p:cNvSpPr>
          <p:nvPr>
            <p:ph type="dt" sz="half" idx="10"/>
          </p:nvPr>
        </p:nvSpPr>
        <p:spPr/>
        <p:txBody>
          <a:bodyPr/>
          <a:lstStyle/>
          <a:p>
            <a:fld id="{FAA855A6-520B-4A1C-BE1D-5EA9B4E060F1}" type="datetime1">
              <a:rPr lang="en-US" smtClean="0"/>
              <a:t>11/29/2024</a:t>
            </a:fld>
            <a:endParaRPr lang="en-US"/>
          </a:p>
        </p:txBody>
      </p:sp>
      <p:sp>
        <p:nvSpPr>
          <p:cNvPr id="5" name="Footer Placeholder 4">
            <a:extLst>
              <a:ext uri="{FF2B5EF4-FFF2-40B4-BE49-F238E27FC236}">
                <a16:creationId xmlns:a16="http://schemas.microsoft.com/office/drawing/2014/main" id="{BA5EC0CB-D697-4154-A34C-70A4B4179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E55B0-F8A2-4A5C-ABE7-7F4774D5BE7D}"/>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2529533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A8DB-A74D-4E60-B220-E19821A38D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C9CFAD-BC9B-4991-894C-ECC257FD2C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5AE402-00DF-4FCF-AF84-D961D8D7FA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CE3D19-F590-4EF8-9620-4DABB0F774FD}"/>
              </a:ext>
            </a:extLst>
          </p:cNvPr>
          <p:cNvSpPr>
            <a:spLocks noGrp="1"/>
          </p:cNvSpPr>
          <p:nvPr>
            <p:ph type="dt" sz="half" idx="10"/>
          </p:nvPr>
        </p:nvSpPr>
        <p:spPr/>
        <p:txBody>
          <a:bodyPr/>
          <a:lstStyle/>
          <a:p>
            <a:fld id="{DCB88FB5-EE76-4E29-AC3D-4F858E890633}" type="datetime1">
              <a:rPr lang="en-US" smtClean="0"/>
              <a:t>11/29/2024</a:t>
            </a:fld>
            <a:endParaRPr lang="en-US"/>
          </a:p>
        </p:txBody>
      </p:sp>
      <p:sp>
        <p:nvSpPr>
          <p:cNvPr id="6" name="Footer Placeholder 5">
            <a:extLst>
              <a:ext uri="{FF2B5EF4-FFF2-40B4-BE49-F238E27FC236}">
                <a16:creationId xmlns:a16="http://schemas.microsoft.com/office/drawing/2014/main" id="{349CA2D2-87C5-43AD-9B30-4CC1FC60E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ABB44C-4716-42FC-A068-513C55AAA773}"/>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4107188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DCBF-9E82-44F2-813A-A9812C45BF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5AF059-A255-4FB0-BB63-BB1D01A1A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932B1A-E441-40A2-ABB1-60B35D7228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72B3E-0149-4EEB-83CC-20DE05451E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0509AD-BA2D-4053-81D7-97C6040815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CE4988-758F-440D-A3DB-68EDA12BD7DB}"/>
              </a:ext>
            </a:extLst>
          </p:cNvPr>
          <p:cNvSpPr>
            <a:spLocks noGrp="1"/>
          </p:cNvSpPr>
          <p:nvPr>
            <p:ph type="dt" sz="half" idx="10"/>
          </p:nvPr>
        </p:nvSpPr>
        <p:spPr/>
        <p:txBody>
          <a:bodyPr/>
          <a:lstStyle/>
          <a:p>
            <a:fld id="{761430DF-978B-4A6D-95B3-088DDEC60905}" type="datetime1">
              <a:rPr lang="en-US" smtClean="0"/>
              <a:t>11/29/2024</a:t>
            </a:fld>
            <a:endParaRPr lang="en-US"/>
          </a:p>
        </p:txBody>
      </p:sp>
      <p:sp>
        <p:nvSpPr>
          <p:cNvPr id="8" name="Footer Placeholder 7">
            <a:extLst>
              <a:ext uri="{FF2B5EF4-FFF2-40B4-BE49-F238E27FC236}">
                <a16:creationId xmlns:a16="http://schemas.microsoft.com/office/drawing/2014/main" id="{BACB3807-3BF7-4EF3-A78C-56FFD6FFE5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A94C4F-EB26-4F05-B5BB-065D045F370C}"/>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4195604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708C-8278-441A-8BBF-BEB1CF5D4E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772EE9-8E21-465E-A133-63CEB86DEA5B}"/>
              </a:ext>
            </a:extLst>
          </p:cNvPr>
          <p:cNvSpPr>
            <a:spLocks noGrp="1"/>
          </p:cNvSpPr>
          <p:nvPr>
            <p:ph type="dt" sz="half" idx="10"/>
          </p:nvPr>
        </p:nvSpPr>
        <p:spPr/>
        <p:txBody>
          <a:bodyPr/>
          <a:lstStyle/>
          <a:p>
            <a:fld id="{ACEE14E4-D82F-4F88-9DDE-9FB6ACB80DDA}" type="datetime1">
              <a:rPr lang="en-US" smtClean="0"/>
              <a:t>11/29/2024</a:t>
            </a:fld>
            <a:endParaRPr lang="en-US"/>
          </a:p>
        </p:txBody>
      </p:sp>
      <p:sp>
        <p:nvSpPr>
          <p:cNvPr id="4" name="Footer Placeholder 3">
            <a:extLst>
              <a:ext uri="{FF2B5EF4-FFF2-40B4-BE49-F238E27FC236}">
                <a16:creationId xmlns:a16="http://schemas.microsoft.com/office/drawing/2014/main" id="{C2B7DC18-7B57-4B4F-A432-67AB246DE0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ACAFA0-6574-4A2E-A7D0-E2F95796ABCD}"/>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1705463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3B57-6271-C1C1-4381-1CAA2CF834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0759B-D161-F207-EE35-41DBCC83E8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B93B7E-3B51-7A64-5804-71428B00E0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6D56AF-BFFD-6AE2-AFC9-48CB6991AE12}"/>
              </a:ext>
            </a:extLst>
          </p:cNvPr>
          <p:cNvSpPr>
            <a:spLocks noGrp="1"/>
          </p:cNvSpPr>
          <p:nvPr>
            <p:ph type="dt" sz="half" idx="10"/>
          </p:nvPr>
        </p:nvSpPr>
        <p:spPr/>
        <p:txBody>
          <a:bodyPr/>
          <a:lstStyle/>
          <a:p>
            <a:fld id="{1CAAEE52-832E-4850-8E1F-55EA58E6A701}" type="datetimeFigureOut">
              <a:rPr lang="en-US" smtClean="0"/>
              <a:t>11/29/2024</a:t>
            </a:fld>
            <a:endParaRPr lang="en-US"/>
          </a:p>
        </p:txBody>
      </p:sp>
      <p:sp>
        <p:nvSpPr>
          <p:cNvPr id="6" name="Footer Placeholder 5">
            <a:extLst>
              <a:ext uri="{FF2B5EF4-FFF2-40B4-BE49-F238E27FC236}">
                <a16:creationId xmlns:a16="http://schemas.microsoft.com/office/drawing/2014/main" id="{45611964-CFC3-92D4-380B-545F97338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B398FC-450E-F61D-CCFC-09FB6CD1F5F8}"/>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1571108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033310-4D15-0CCB-DDFB-4B8E6E599A1A}"/>
              </a:ext>
            </a:extLst>
          </p:cNvPr>
          <p:cNvSpPr>
            <a:spLocks noGrp="1"/>
          </p:cNvSpPr>
          <p:nvPr>
            <p:ph type="dt" sz="half" idx="10"/>
          </p:nvPr>
        </p:nvSpPr>
        <p:spPr/>
        <p:txBody>
          <a:bodyPr/>
          <a:lstStyle/>
          <a:p>
            <a:fld id="{9118CF89-B963-4E25-9AFD-14A1234F1E83}" type="datetime1">
              <a:rPr lang="en-US" smtClean="0"/>
              <a:t>11/29/2024</a:t>
            </a:fld>
            <a:endParaRPr lang="en-US"/>
          </a:p>
        </p:txBody>
      </p:sp>
      <p:sp>
        <p:nvSpPr>
          <p:cNvPr id="6" name="Footer Placeholder 5">
            <a:extLst>
              <a:ext uri="{FF2B5EF4-FFF2-40B4-BE49-F238E27FC236}">
                <a16:creationId xmlns:a16="http://schemas.microsoft.com/office/drawing/2014/main" id="{545E94FD-3011-10F1-8C94-2F8425753E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11D119-8979-D95C-905C-C7CBB761B029}"/>
              </a:ext>
            </a:extLst>
          </p:cNvPr>
          <p:cNvSpPr>
            <a:spLocks noGrp="1"/>
          </p:cNvSpPr>
          <p:nvPr>
            <p:ph type="sldNum" sz="quarter" idx="12"/>
          </p:nvPr>
        </p:nvSpPr>
        <p:spPr/>
        <p:txBody>
          <a:bodyPr/>
          <a:lstStyle/>
          <a:p>
            <a:fld id="{80403D82-DF55-465F-90B0-7B8D412CEFD1}" type="slidenum">
              <a:rPr lang="en-US" smtClean="0"/>
              <a:t>‹#›</a:t>
            </a:fld>
            <a:endParaRPr lang="en-US" dirty="0"/>
          </a:p>
        </p:txBody>
      </p:sp>
    </p:spTree>
    <p:extLst>
      <p:ext uri="{BB962C8B-B14F-4D97-AF65-F5344CB8AC3E}">
        <p14:creationId xmlns:p14="http://schemas.microsoft.com/office/powerpoint/2010/main" val="35979865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1C135-3793-42F3-BD24-FA3F65DC10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0D1E17-A95C-4463-A14F-9D07B4D13E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6A2A93-5035-4AD0-8860-255B4D1E0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31E2A3-C585-4F9E-A1B9-1CA453F337E9}"/>
              </a:ext>
            </a:extLst>
          </p:cNvPr>
          <p:cNvSpPr>
            <a:spLocks noGrp="1"/>
          </p:cNvSpPr>
          <p:nvPr>
            <p:ph type="dt" sz="half" idx="10"/>
          </p:nvPr>
        </p:nvSpPr>
        <p:spPr/>
        <p:txBody>
          <a:bodyPr/>
          <a:lstStyle/>
          <a:p>
            <a:fld id="{111BCCFD-DE9C-47BC-BA53-A5331E3F22CE}" type="datetime1">
              <a:rPr lang="en-US" smtClean="0"/>
              <a:t>11/29/2024</a:t>
            </a:fld>
            <a:endParaRPr lang="en-US"/>
          </a:p>
        </p:txBody>
      </p:sp>
      <p:sp>
        <p:nvSpPr>
          <p:cNvPr id="6" name="Footer Placeholder 5">
            <a:extLst>
              <a:ext uri="{FF2B5EF4-FFF2-40B4-BE49-F238E27FC236}">
                <a16:creationId xmlns:a16="http://schemas.microsoft.com/office/drawing/2014/main" id="{E885DF67-6F10-4D03-BF10-6FB0D7E4F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34D691-4278-472F-8AA9-5E9C1F8B4573}"/>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32730680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BCD90-5B84-4707-BCEA-17D9495686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DE1908-488D-4990-94CC-E050868D20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560069-B721-45BA-AA00-E71B66D98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2EDBDF-F722-4DB6-820C-C02BBED9A63F}"/>
              </a:ext>
            </a:extLst>
          </p:cNvPr>
          <p:cNvSpPr>
            <a:spLocks noGrp="1"/>
          </p:cNvSpPr>
          <p:nvPr>
            <p:ph type="dt" sz="half" idx="10"/>
          </p:nvPr>
        </p:nvSpPr>
        <p:spPr/>
        <p:txBody>
          <a:bodyPr/>
          <a:lstStyle/>
          <a:p>
            <a:fld id="{5805C493-EAD1-425A-9AA2-A1EB90526094}" type="datetime1">
              <a:rPr lang="en-US" smtClean="0"/>
              <a:t>11/29/2024</a:t>
            </a:fld>
            <a:endParaRPr lang="en-US"/>
          </a:p>
        </p:txBody>
      </p:sp>
      <p:sp>
        <p:nvSpPr>
          <p:cNvPr id="6" name="Footer Placeholder 5">
            <a:extLst>
              <a:ext uri="{FF2B5EF4-FFF2-40B4-BE49-F238E27FC236}">
                <a16:creationId xmlns:a16="http://schemas.microsoft.com/office/drawing/2014/main" id="{069F679E-CB13-42D6-B28F-81C81E2C82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215C71-E501-4BB6-B93B-8F30F20E77B9}"/>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9785662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381D-A83D-447B-8E1D-079F7211FD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127915-8644-4BAA-A89F-7D4CF372D66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AA915-C392-48E5-84ED-4DB6C25E80FE}"/>
              </a:ext>
            </a:extLst>
          </p:cNvPr>
          <p:cNvSpPr>
            <a:spLocks noGrp="1"/>
          </p:cNvSpPr>
          <p:nvPr>
            <p:ph type="dt" sz="half" idx="10"/>
          </p:nvPr>
        </p:nvSpPr>
        <p:spPr/>
        <p:txBody>
          <a:bodyPr/>
          <a:lstStyle/>
          <a:p>
            <a:fld id="{9E1D73F5-8183-4BC0-984B-531C9B2328F1}" type="datetime1">
              <a:rPr lang="en-US" smtClean="0"/>
              <a:t>11/29/2024</a:t>
            </a:fld>
            <a:endParaRPr lang="en-US"/>
          </a:p>
        </p:txBody>
      </p:sp>
      <p:sp>
        <p:nvSpPr>
          <p:cNvPr id="5" name="Footer Placeholder 4">
            <a:extLst>
              <a:ext uri="{FF2B5EF4-FFF2-40B4-BE49-F238E27FC236}">
                <a16:creationId xmlns:a16="http://schemas.microsoft.com/office/drawing/2014/main" id="{0832C154-9A65-43A9-9547-A41A42E9F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3FE3E-610B-41D1-A689-427B0E5426F0}"/>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15460545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B8E47C-01B5-4E36-90FF-5183923F0D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221975-5D7B-4C9C-8D7A-8391B7BDA8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0B22F-6B93-48CB-9F06-8D6221C94A71}"/>
              </a:ext>
            </a:extLst>
          </p:cNvPr>
          <p:cNvSpPr>
            <a:spLocks noGrp="1"/>
          </p:cNvSpPr>
          <p:nvPr>
            <p:ph type="dt" sz="half" idx="10"/>
          </p:nvPr>
        </p:nvSpPr>
        <p:spPr/>
        <p:txBody>
          <a:bodyPr/>
          <a:lstStyle/>
          <a:p>
            <a:fld id="{DBC51264-91E2-4489-BBED-D68474E0B7AD}" type="datetime1">
              <a:rPr lang="en-US" smtClean="0"/>
              <a:t>11/29/2024</a:t>
            </a:fld>
            <a:endParaRPr lang="en-US"/>
          </a:p>
        </p:txBody>
      </p:sp>
      <p:sp>
        <p:nvSpPr>
          <p:cNvPr id="5" name="Footer Placeholder 4">
            <a:extLst>
              <a:ext uri="{FF2B5EF4-FFF2-40B4-BE49-F238E27FC236}">
                <a16:creationId xmlns:a16="http://schemas.microsoft.com/office/drawing/2014/main" id="{9FE0547B-2E72-4C19-BF29-60157BE05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3FFD9F-EA2C-45AD-9B3E-E346B84388F8}"/>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1109307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A1832-F186-07F0-55CE-0D757BDCB4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01F5C3-8854-F579-3F46-B0EE8399C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8E2DCA-02ED-2615-E305-8C2E87357FFB}"/>
              </a:ext>
            </a:extLst>
          </p:cNvPr>
          <p:cNvSpPr>
            <a:spLocks noGrp="1"/>
          </p:cNvSpPr>
          <p:nvPr>
            <p:ph type="dt" sz="half" idx="10"/>
          </p:nvPr>
        </p:nvSpPr>
        <p:spPr/>
        <p:txBody>
          <a:bodyPr/>
          <a:lstStyle/>
          <a:p>
            <a:fld id="{91D9CE29-8ADA-48C0-853A-A107C4B0BAA1}" type="datetime1">
              <a:rPr lang="en-US" smtClean="0"/>
              <a:t>11/29/2024</a:t>
            </a:fld>
            <a:endParaRPr lang="en-US"/>
          </a:p>
        </p:txBody>
      </p:sp>
      <p:sp>
        <p:nvSpPr>
          <p:cNvPr id="5" name="Footer Placeholder 4">
            <a:extLst>
              <a:ext uri="{FF2B5EF4-FFF2-40B4-BE49-F238E27FC236}">
                <a16:creationId xmlns:a16="http://schemas.microsoft.com/office/drawing/2014/main" id="{A44913C7-6195-B3D8-8A9C-E1E31E826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C1551-92EA-256A-80D0-D276FE8EF775}"/>
              </a:ext>
            </a:extLst>
          </p:cNvPr>
          <p:cNvSpPr>
            <a:spLocks noGrp="1"/>
          </p:cNvSpPr>
          <p:nvPr>
            <p:ph type="sldNum" sz="quarter" idx="12"/>
          </p:nvPr>
        </p:nvSpPr>
        <p:spPr/>
        <p:txBody>
          <a:bodyPr/>
          <a:lstStyle/>
          <a:p>
            <a:fld id="{DCB5FDF2-9D16-430C-B812-7DF5A3C99753}" type="slidenum">
              <a:rPr lang="en-US" smtClean="0"/>
              <a:t>‹#›</a:t>
            </a:fld>
            <a:endParaRPr lang="en-US"/>
          </a:p>
        </p:txBody>
      </p:sp>
    </p:spTree>
    <p:extLst>
      <p:ext uri="{BB962C8B-B14F-4D97-AF65-F5344CB8AC3E}">
        <p14:creationId xmlns:p14="http://schemas.microsoft.com/office/powerpoint/2010/main" val="825795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388DB-E06E-2523-EA24-D36F14E04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FAB29-FB8D-111B-5583-69D75FCC5C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A1184-8948-AA62-BD4A-865A45DB5DA5}"/>
              </a:ext>
            </a:extLst>
          </p:cNvPr>
          <p:cNvSpPr>
            <a:spLocks noGrp="1"/>
          </p:cNvSpPr>
          <p:nvPr>
            <p:ph type="dt" sz="half" idx="10"/>
          </p:nvPr>
        </p:nvSpPr>
        <p:spPr/>
        <p:txBody>
          <a:bodyPr/>
          <a:lstStyle/>
          <a:p>
            <a:fld id="{09FA61A2-2AFD-4A78-98D8-E152D66D5FAF}" type="datetime1">
              <a:rPr lang="en-US" smtClean="0"/>
              <a:t>11/29/2024</a:t>
            </a:fld>
            <a:endParaRPr lang="en-US"/>
          </a:p>
        </p:txBody>
      </p:sp>
      <p:sp>
        <p:nvSpPr>
          <p:cNvPr id="5" name="Footer Placeholder 4">
            <a:extLst>
              <a:ext uri="{FF2B5EF4-FFF2-40B4-BE49-F238E27FC236}">
                <a16:creationId xmlns:a16="http://schemas.microsoft.com/office/drawing/2014/main" id="{009DFEB6-5203-F36F-2E3B-977ECBB84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5729E-5F97-7925-4F46-281358D3ACFC}"/>
              </a:ext>
            </a:extLst>
          </p:cNvPr>
          <p:cNvSpPr>
            <a:spLocks noGrp="1"/>
          </p:cNvSpPr>
          <p:nvPr>
            <p:ph type="sldNum" sz="quarter" idx="12"/>
          </p:nvPr>
        </p:nvSpPr>
        <p:spPr/>
        <p:txBody>
          <a:bodyPr/>
          <a:lstStyle/>
          <a:p>
            <a:fld id="{DCB5FDF2-9D16-430C-B812-7DF5A3C99753}" type="slidenum">
              <a:rPr lang="en-US" smtClean="0"/>
              <a:t>‹#›</a:t>
            </a:fld>
            <a:endParaRPr lang="en-US"/>
          </a:p>
        </p:txBody>
      </p:sp>
    </p:spTree>
    <p:extLst>
      <p:ext uri="{BB962C8B-B14F-4D97-AF65-F5344CB8AC3E}">
        <p14:creationId xmlns:p14="http://schemas.microsoft.com/office/powerpoint/2010/main" val="20889596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7D51B-4151-34CE-538E-2292EA6C6C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134408-244B-B65B-6D94-8738C3C68A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59B8F4-2DC0-A70C-75D6-D01E8C68FC32}"/>
              </a:ext>
            </a:extLst>
          </p:cNvPr>
          <p:cNvSpPr>
            <a:spLocks noGrp="1"/>
          </p:cNvSpPr>
          <p:nvPr>
            <p:ph type="dt" sz="half" idx="10"/>
          </p:nvPr>
        </p:nvSpPr>
        <p:spPr/>
        <p:txBody>
          <a:bodyPr/>
          <a:lstStyle/>
          <a:p>
            <a:fld id="{1204A632-B6F6-4589-B105-A2313EE44367}" type="datetime1">
              <a:rPr lang="en-US" smtClean="0"/>
              <a:t>11/29/2024</a:t>
            </a:fld>
            <a:endParaRPr lang="en-US"/>
          </a:p>
        </p:txBody>
      </p:sp>
      <p:sp>
        <p:nvSpPr>
          <p:cNvPr id="5" name="Footer Placeholder 4">
            <a:extLst>
              <a:ext uri="{FF2B5EF4-FFF2-40B4-BE49-F238E27FC236}">
                <a16:creationId xmlns:a16="http://schemas.microsoft.com/office/drawing/2014/main" id="{803E3EFE-385A-4C6E-273F-55947147F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F9DC1-C5A0-A8FB-AE66-000B1197F4E7}"/>
              </a:ext>
            </a:extLst>
          </p:cNvPr>
          <p:cNvSpPr>
            <a:spLocks noGrp="1"/>
          </p:cNvSpPr>
          <p:nvPr>
            <p:ph type="sldNum" sz="quarter" idx="12"/>
          </p:nvPr>
        </p:nvSpPr>
        <p:spPr/>
        <p:txBody>
          <a:bodyPr/>
          <a:lstStyle/>
          <a:p>
            <a:fld id="{DCB5FDF2-9D16-430C-B812-7DF5A3C99753}" type="slidenum">
              <a:rPr lang="en-US" smtClean="0"/>
              <a:t>‹#›</a:t>
            </a:fld>
            <a:endParaRPr lang="en-US"/>
          </a:p>
        </p:txBody>
      </p:sp>
    </p:spTree>
    <p:extLst>
      <p:ext uri="{BB962C8B-B14F-4D97-AF65-F5344CB8AC3E}">
        <p14:creationId xmlns:p14="http://schemas.microsoft.com/office/powerpoint/2010/main" val="17085448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899AE-995E-2706-5930-383675DAFD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253491-4B14-41C0-1126-45C04E6D1F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07C191-7465-71A6-C64A-1CE2E3224F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D8647-7D8A-F4C9-A84E-406EE85F3CF7}"/>
              </a:ext>
            </a:extLst>
          </p:cNvPr>
          <p:cNvSpPr>
            <a:spLocks noGrp="1"/>
          </p:cNvSpPr>
          <p:nvPr>
            <p:ph type="dt" sz="half" idx="10"/>
          </p:nvPr>
        </p:nvSpPr>
        <p:spPr/>
        <p:txBody>
          <a:bodyPr/>
          <a:lstStyle/>
          <a:p>
            <a:fld id="{66BBCBAD-AB16-4F1B-B1EC-4AA0006094D9}" type="datetime1">
              <a:rPr lang="en-US" smtClean="0"/>
              <a:t>11/29/2024</a:t>
            </a:fld>
            <a:endParaRPr lang="en-US"/>
          </a:p>
        </p:txBody>
      </p:sp>
      <p:sp>
        <p:nvSpPr>
          <p:cNvPr id="6" name="Footer Placeholder 5">
            <a:extLst>
              <a:ext uri="{FF2B5EF4-FFF2-40B4-BE49-F238E27FC236}">
                <a16:creationId xmlns:a16="http://schemas.microsoft.com/office/drawing/2014/main" id="{D2EB8F2F-10E0-07BE-D8B5-48CC84704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74CC43-660D-7FCD-8690-D8C0D6FFF5B4}"/>
              </a:ext>
            </a:extLst>
          </p:cNvPr>
          <p:cNvSpPr>
            <a:spLocks noGrp="1"/>
          </p:cNvSpPr>
          <p:nvPr>
            <p:ph type="sldNum" sz="quarter" idx="12"/>
          </p:nvPr>
        </p:nvSpPr>
        <p:spPr/>
        <p:txBody>
          <a:bodyPr/>
          <a:lstStyle/>
          <a:p>
            <a:fld id="{DCB5FDF2-9D16-430C-B812-7DF5A3C99753}" type="slidenum">
              <a:rPr lang="en-US" smtClean="0"/>
              <a:t>‹#›</a:t>
            </a:fld>
            <a:endParaRPr lang="en-US"/>
          </a:p>
        </p:txBody>
      </p:sp>
    </p:spTree>
    <p:extLst>
      <p:ext uri="{BB962C8B-B14F-4D97-AF65-F5344CB8AC3E}">
        <p14:creationId xmlns:p14="http://schemas.microsoft.com/office/powerpoint/2010/main" val="40803283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83342-E5FF-8CB1-73F8-26B796657B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9DCA70-2AB2-7478-13B1-4B4BE89CEC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93B5CC-389F-7B8D-19B2-70CCE070C3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1FE9C1-B3DD-F2EC-4CD5-E664515CEF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75AEE0-E5D0-E4F0-3A1B-F1668D9FF7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8EC617-1238-1B5D-3CAC-BA13049BCEDA}"/>
              </a:ext>
            </a:extLst>
          </p:cNvPr>
          <p:cNvSpPr>
            <a:spLocks noGrp="1"/>
          </p:cNvSpPr>
          <p:nvPr>
            <p:ph type="dt" sz="half" idx="10"/>
          </p:nvPr>
        </p:nvSpPr>
        <p:spPr/>
        <p:txBody>
          <a:bodyPr/>
          <a:lstStyle/>
          <a:p>
            <a:fld id="{20822EA1-836D-409D-9B92-9C39D8950267}" type="datetime1">
              <a:rPr lang="en-US" smtClean="0"/>
              <a:t>11/29/2024</a:t>
            </a:fld>
            <a:endParaRPr lang="en-US"/>
          </a:p>
        </p:txBody>
      </p:sp>
      <p:sp>
        <p:nvSpPr>
          <p:cNvPr id="8" name="Footer Placeholder 7">
            <a:extLst>
              <a:ext uri="{FF2B5EF4-FFF2-40B4-BE49-F238E27FC236}">
                <a16:creationId xmlns:a16="http://schemas.microsoft.com/office/drawing/2014/main" id="{70818E94-AC58-69EF-972C-7AA3067C2B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1692A2-EE9A-F9CE-D60A-F687BE36EBED}"/>
              </a:ext>
            </a:extLst>
          </p:cNvPr>
          <p:cNvSpPr>
            <a:spLocks noGrp="1"/>
          </p:cNvSpPr>
          <p:nvPr>
            <p:ph type="sldNum" sz="quarter" idx="12"/>
          </p:nvPr>
        </p:nvSpPr>
        <p:spPr/>
        <p:txBody>
          <a:bodyPr/>
          <a:lstStyle/>
          <a:p>
            <a:fld id="{DCB5FDF2-9D16-430C-B812-7DF5A3C99753}" type="slidenum">
              <a:rPr lang="en-US" smtClean="0"/>
              <a:t>‹#›</a:t>
            </a:fld>
            <a:endParaRPr lang="en-US"/>
          </a:p>
        </p:txBody>
      </p:sp>
    </p:spTree>
    <p:extLst>
      <p:ext uri="{BB962C8B-B14F-4D97-AF65-F5344CB8AC3E}">
        <p14:creationId xmlns:p14="http://schemas.microsoft.com/office/powerpoint/2010/main" val="406448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8AB1B-8F06-3C0C-3405-573155F2C0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1C84DC-5F67-973C-F8E7-55F84727DD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21A2D1-3731-04A5-2F9C-BCBC74849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EB8898-2CD8-A729-3C7D-7BA75006C0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E02AAC-6FF0-B576-B922-C54204CA0A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9D549C-A09D-5C92-3A75-555205D6A1A3}"/>
              </a:ext>
            </a:extLst>
          </p:cNvPr>
          <p:cNvSpPr>
            <a:spLocks noGrp="1"/>
          </p:cNvSpPr>
          <p:nvPr>
            <p:ph type="dt" sz="half" idx="10"/>
          </p:nvPr>
        </p:nvSpPr>
        <p:spPr/>
        <p:txBody>
          <a:bodyPr/>
          <a:lstStyle/>
          <a:p>
            <a:fld id="{1CAAEE52-832E-4850-8E1F-55EA58E6A701}" type="datetimeFigureOut">
              <a:rPr lang="en-US" smtClean="0"/>
              <a:t>11/29/2024</a:t>
            </a:fld>
            <a:endParaRPr lang="en-US"/>
          </a:p>
        </p:txBody>
      </p:sp>
      <p:sp>
        <p:nvSpPr>
          <p:cNvPr id="8" name="Footer Placeholder 7">
            <a:extLst>
              <a:ext uri="{FF2B5EF4-FFF2-40B4-BE49-F238E27FC236}">
                <a16:creationId xmlns:a16="http://schemas.microsoft.com/office/drawing/2014/main" id="{309D4F13-D14C-74F4-8D76-DD012928CA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26CAD0-90CF-17CF-55A6-FA5DDD313962}"/>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23862188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8F812-760A-85BA-C677-0BBEC981A2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72CC04-BDCF-BD9F-C68B-BFD4E220F6E7}"/>
              </a:ext>
            </a:extLst>
          </p:cNvPr>
          <p:cNvSpPr>
            <a:spLocks noGrp="1"/>
          </p:cNvSpPr>
          <p:nvPr>
            <p:ph type="dt" sz="half" idx="10"/>
          </p:nvPr>
        </p:nvSpPr>
        <p:spPr/>
        <p:txBody>
          <a:bodyPr/>
          <a:lstStyle/>
          <a:p>
            <a:fld id="{965DAEA4-1047-4DBF-BCCA-4A752ED7DAA3}" type="datetime1">
              <a:rPr lang="en-US" smtClean="0"/>
              <a:t>11/29/2024</a:t>
            </a:fld>
            <a:endParaRPr lang="en-US"/>
          </a:p>
        </p:txBody>
      </p:sp>
      <p:sp>
        <p:nvSpPr>
          <p:cNvPr id="4" name="Footer Placeholder 3">
            <a:extLst>
              <a:ext uri="{FF2B5EF4-FFF2-40B4-BE49-F238E27FC236}">
                <a16:creationId xmlns:a16="http://schemas.microsoft.com/office/drawing/2014/main" id="{5122FC49-8BDB-FDCC-0556-1A04B0CA76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6740CB-E32B-8D73-EA38-5A164A08898A}"/>
              </a:ext>
            </a:extLst>
          </p:cNvPr>
          <p:cNvSpPr>
            <a:spLocks noGrp="1"/>
          </p:cNvSpPr>
          <p:nvPr>
            <p:ph type="sldNum" sz="quarter" idx="12"/>
          </p:nvPr>
        </p:nvSpPr>
        <p:spPr/>
        <p:txBody>
          <a:bodyPr/>
          <a:lstStyle/>
          <a:p>
            <a:fld id="{DCB5FDF2-9D16-430C-B812-7DF5A3C99753}" type="slidenum">
              <a:rPr lang="en-US" smtClean="0"/>
              <a:t>‹#›</a:t>
            </a:fld>
            <a:endParaRPr lang="en-US"/>
          </a:p>
        </p:txBody>
      </p:sp>
    </p:spTree>
    <p:extLst>
      <p:ext uri="{BB962C8B-B14F-4D97-AF65-F5344CB8AC3E}">
        <p14:creationId xmlns:p14="http://schemas.microsoft.com/office/powerpoint/2010/main" val="5124490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C47AB5-D5CA-D371-6CF5-B1B00D00DE35}"/>
              </a:ext>
            </a:extLst>
          </p:cNvPr>
          <p:cNvSpPr>
            <a:spLocks noGrp="1"/>
          </p:cNvSpPr>
          <p:nvPr>
            <p:ph type="dt" sz="half" idx="10"/>
          </p:nvPr>
        </p:nvSpPr>
        <p:spPr/>
        <p:txBody>
          <a:bodyPr/>
          <a:lstStyle/>
          <a:p>
            <a:fld id="{04A03607-8792-472C-8E88-1F5E67FA4EA5}" type="datetime1">
              <a:rPr lang="en-US" smtClean="0"/>
              <a:t>11/29/2024</a:t>
            </a:fld>
            <a:endParaRPr lang="en-US"/>
          </a:p>
        </p:txBody>
      </p:sp>
      <p:sp>
        <p:nvSpPr>
          <p:cNvPr id="3" name="Footer Placeholder 2">
            <a:extLst>
              <a:ext uri="{FF2B5EF4-FFF2-40B4-BE49-F238E27FC236}">
                <a16:creationId xmlns:a16="http://schemas.microsoft.com/office/drawing/2014/main" id="{38B57780-CFBC-09B5-0B37-BD6C0E7B09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745921-BBE4-7985-DD36-7D6E539FBA02}"/>
              </a:ext>
            </a:extLst>
          </p:cNvPr>
          <p:cNvSpPr>
            <a:spLocks noGrp="1"/>
          </p:cNvSpPr>
          <p:nvPr>
            <p:ph type="sldNum" sz="quarter" idx="12"/>
          </p:nvPr>
        </p:nvSpPr>
        <p:spPr/>
        <p:txBody>
          <a:bodyPr/>
          <a:lstStyle/>
          <a:p>
            <a:fld id="{DCB5FDF2-9D16-430C-B812-7DF5A3C99753}" type="slidenum">
              <a:rPr lang="en-US" smtClean="0"/>
              <a:t>‹#›</a:t>
            </a:fld>
            <a:endParaRPr lang="en-US"/>
          </a:p>
        </p:txBody>
      </p:sp>
    </p:spTree>
    <p:extLst>
      <p:ext uri="{BB962C8B-B14F-4D97-AF65-F5344CB8AC3E}">
        <p14:creationId xmlns:p14="http://schemas.microsoft.com/office/powerpoint/2010/main" val="3768892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7293C-F309-96A1-20D7-D457A1FB7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A7F680-8BD8-5EA1-5C74-10B5D56DFE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E286A0-9750-027B-8A71-D250A404FE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0CA9-D28A-7280-EB2A-6EDEE31CD748}"/>
              </a:ext>
            </a:extLst>
          </p:cNvPr>
          <p:cNvSpPr>
            <a:spLocks noGrp="1"/>
          </p:cNvSpPr>
          <p:nvPr>
            <p:ph type="dt" sz="half" idx="10"/>
          </p:nvPr>
        </p:nvSpPr>
        <p:spPr/>
        <p:txBody>
          <a:bodyPr/>
          <a:lstStyle/>
          <a:p>
            <a:fld id="{B3DDAC21-6A83-49D9-AD49-F66CB9847BFB}" type="datetime1">
              <a:rPr lang="en-US" smtClean="0"/>
              <a:t>11/29/2024</a:t>
            </a:fld>
            <a:endParaRPr lang="en-US"/>
          </a:p>
        </p:txBody>
      </p:sp>
      <p:sp>
        <p:nvSpPr>
          <p:cNvPr id="6" name="Footer Placeholder 5">
            <a:extLst>
              <a:ext uri="{FF2B5EF4-FFF2-40B4-BE49-F238E27FC236}">
                <a16:creationId xmlns:a16="http://schemas.microsoft.com/office/drawing/2014/main" id="{A4AD2CFA-E3BE-CC3C-7E48-CEE4F72B8E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E609A5-479E-4937-86FE-17DEC50C8573}"/>
              </a:ext>
            </a:extLst>
          </p:cNvPr>
          <p:cNvSpPr>
            <a:spLocks noGrp="1"/>
          </p:cNvSpPr>
          <p:nvPr>
            <p:ph type="sldNum" sz="quarter" idx="12"/>
          </p:nvPr>
        </p:nvSpPr>
        <p:spPr/>
        <p:txBody>
          <a:bodyPr/>
          <a:lstStyle/>
          <a:p>
            <a:fld id="{DCB5FDF2-9D16-430C-B812-7DF5A3C99753}" type="slidenum">
              <a:rPr lang="en-US" smtClean="0"/>
              <a:t>‹#›</a:t>
            </a:fld>
            <a:endParaRPr lang="en-US"/>
          </a:p>
        </p:txBody>
      </p:sp>
    </p:spTree>
    <p:extLst>
      <p:ext uri="{BB962C8B-B14F-4D97-AF65-F5344CB8AC3E}">
        <p14:creationId xmlns:p14="http://schemas.microsoft.com/office/powerpoint/2010/main" val="15584773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819F-34EF-6B14-37E1-C8BEA04C8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50DAF2-ADD3-A3F5-7D48-A3F7177BE9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B645CF-FE03-4671-3767-8229C7ACF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BC3CF4-A623-79E2-2673-4640A09810F1}"/>
              </a:ext>
            </a:extLst>
          </p:cNvPr>
          <p:cNvSpPr>
            <a:spLocks noGrp="1"/>
          </p:cNvSpPr>
          <p:nvPr>
            <p:ph type="dt" sz="half" idx="10"/>
          </p:nvPr>
        </p:nvSpPr>
        <p:spPr/>
        <p:txBody>
          <a:bodyPr/>
          <a:lstStyle/>
          <a:p>
            <a:fld id="{9DA3C7F1-6B3F-48A2-9F35-2BFFE70364F5}" type="datetime1">
              <a:rPr lang="en-US" smtClean="0"/>
              <a:t>11/29/2024</a:t>
            </a:fld>
            <a:endParaRPr lang="en-US"/>
          </a:p>
        </p:txBody>
      </p:sp>
      <p:sp>
        <p:nvSpPr>
          <p:cNvPr id="6" name="Footer Placeholder 5">
            <a:extLst>
              <a:ext uri="{FF2B5EF4-FFF2-40B4-BE49-F238E27FC236}">
                <a16:creationId xmlns:a16="http://schemas.microsoft.com/office/drawing/2014/main" id="{90B497A9-8D71-2700-B326-11463AC612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244E5C-7014-84FD-5613-F83E7DB814B4}"/>
              </a:ext>
            </a:extLst>
          </p:cNvPr>
          <p:cNvSpPr>
            <a:spLocks noGrp="1"/>
          </p:cNvSpPr>
          <p:nvPr>
            <p:ph type="sldNum" sz="quarter" idx="12"/>
          </p:nvPr>
        </p:nvSpPr>
        <p:spPr/>
        <p:txBody>
          <a:bodyPr/>
          <a:lstStyle/>
          <a:p>
            <a:fld id="{DCB5FDF2-9D16-430C-B812-7DF5A3C99753}" type="slidenum">
              <a:rPr lang="en-US" smtClean="0"/>
              <a:t>‹#›</a:t>
            </a:fld>
            <a:endParaRPr lang="en-US"/>
          </a:p>
        </p:txBody>
      </p:sp>
    </p:spTree>
    <p:extLst>
      <p:ext uri="{BB962C8B-B14F-4D97-AF65-F5344CB8AC3E}">
        <p14:creationId xmlns:p14="http://schemas.microsoft.com/office/powerpoint/2010/main" val="3369773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60DA-6048-732D-0D55-5078E028EC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AB8406-9AE2-F0D3-F071-1566C0E74F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9BBAC2-BB26-167F-1F51-068C0146579C}"/>
              </a:ext>
            </a:extLst>
          </p:cNvPr>
          <p:cNvSpPr>
            <a:spLocks noGrp="1"/>
          </p:cNvSpPr>
          <p:nvPr>
            <p:ph type="dt" sz="half" idx="10"/>
          </p:nvPr>
        </p:nvSpPr>
        <p:spPr/>
        <p:txBody>
          <a:bodyPr/>
          <a:lstStyle/>
          <a:p>
            <a:fld id="{3B0D3311-790C-4EED-B5BC-E4075743AD23}" type="datetime1">
              <a:rPr lang="en-US" smtClean="0"/>
              <a:t>11/29/2024</a:t>
            </a:fld>
            <a:endParaRPr lang="en-US"/>
          </a:p>
        </p:txBody>
      </p:sp>
      <p:sp>
        <p:nvSpPr>
          <p:cNvPr id="5" name="Footer Placeholder 4">
            <a:extLst>
              <a:ext uri="{FF2B5EF4-FFF2-40B4-BE49-F238E27FC236}">
                <a16:creationId xmlns:a16="http://schemas.microsoft.com/office/drawing/2014/main" id="{16E3EEB7-C905-8EBA-A0F4-3C98A2741A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341A56-3C7C-22B1-2C99-2564C5A5E48B}"/>
              </a:ext>
            </a:extLst>
          </p:cNvPr>
          <p:cNvSpPr>
            <a:spLocks noGrp="1"/>
          </p:cNvSpPr>
          <p:nvPr>
            <p:ph type="sldNum" sz="quarter" idx="12"/>
          </p:nvPr>
        </p:nvSpPr>
        <p:spPr/>
        <p:txBody>
          <a:bodyPr/>
          <a:lstStyle/>
          <a:p>
            <a:fld id="{DCB5FDF2-9D16-430C-B812-7DF5A3C99753}" type="slidenum">
              <a:rPr lang="en-US" smtClean="0"/>
              <a:t>‹#›</a:t>
            </a:fld>
            <a:endParaRPr lang="en-US"/>
          </a:p>
        </p:txBody>
      </p:sp>
    </p:spTree>
    <p:extLst>
      <p:ext uri="{BB962C8B-B14F-4D97-AF65-F5344CB8AC3E}">
        <p14:creationId xmlns:p14="http://schemas.microsoft.com/office/powerpoint/2010/main" val="35741583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AE9A2-666F-B43C-0E15-AE92A7FB87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031E22-6B3E-8227-A8F3-441A14D125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94C6C-F7E3-2BE2-2A53-AF352C4A7335}"/>
              </a:ext>
            </a:extLst>
          </p:cNvPr>
          <p:cNvSpPr>
            <a:spLocks noGrp="1"/>
          </p:cNvSpPr>
          <p:nvPr>
            <p:ph type="dt" sz="half" idx="10"/>
          </p:nvPr>
        </p:nvSpPr>
        <p:spPr/>
        <p:txBody>
          <a:bodyPr/>
          <a:lstStyle/>
          <a:p>
            <a:fld id="{0A78F38E-8974-4DB9-B978-C62F5CB4AC24}" type="datetime1">
              <a:rPr lang="en-US" smtClean="0"/>
              <a:t>11/29/2024</a:t>
            </a:fld>
            <a:endParaRPr lang="en-US"/>
          </a:p>
        </p:txBody>
      </p:sp>
      <p:sp>
        <p:nvSpPr>
          <p:cNvPr id="5" name="Footer Placeholder 4">
            <a:extLst>
              <a:ext uri="{FF2B5EF4-FFF2-40B4-BE49-F238E27FC236}">
                <a16:creationId xmlns:a16="http://schemas.microsoft.com/office/drawing/2014/main" id="{68CCEB6A-A640-E9EF-31AD-5AA3A957A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ABE79-BF45-5938-CCD7-5CD21F3E9334}"/>
              </a:ext>
            </a:extLst>
          </p:cNvPr>
          <p:cNvSpPr>
            <a:spLocks noGrp="1"/>
          </p:cNvSpPr>
          <p:nvPr>
            <p:ph type="sldNum" sz="quarter" idx="12"/>
          </p:nvPr>
        </p:nvSpPr>
        <p:spPr/>
        <p:txBody>
          <a:bodyPr/>
          <a:lstStyle/>
          <a:p>
            <a:fld id="{DCB5FDF2-9D16-430C-B812-7DF5A3C99753}" type="slidenum">
              <a:rPr lang="en-US" smtClean="0"/>
              <a:t>‹#›</a:t>
            </a:fld>
            <a:endParaRPr lang="en-US"/>
          </a:p>
        </p:txBody>
      </p:sp>
    </p:spTree>
    <p:extLst>
      <p:ext uri="{BB962C8B-B14F-4D97-AF65-F5344CB8AC3E}">
        <p14:creationId xmlns:p14="http://schemas.microsoft.com/office/powerpoint/2010/main" val="37212888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11917" y="1600200"/>
            <a:ext cx="9116483"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mbria" charset="0"/>
                  <a:cs typeface="Arial" charset="0"/>
                </a:defRPr>
              </a:lvl1pPr>
              <a:lvl2pPr marL="742950" indent="-285750">
                <a:defRPr>
                  <a:solidFill>
                    <a:schemeClr val="tx1"/>
                  </a:solidFill>
                  <a:latin typeface="Cambria" charset="0"/>
                  <a:cs typeface="Arial" charset="0"/>
                </a:defRPr>
              </a:lvl2pPr>
              <a:lvl3pPr marL="1143000" indent="-228600">
                <a:defRPr>
                  <a:solidFill>
                    <a:schemeClr val="tx1"/>
                  </a:solidFill>
                  <a:latin typeface="Cambria" charset="0"/>
                  <a:cs typeface="Arial" charset="0"/>
                </a:defRPr>
              </a:lvl3pPr>
              <a:lvl4pPr marL="1600200" indent="-228600">
                <a:defRPr>
                  <a:solidFill>
                    <a:schemeClr val="tx1"/>
                  </a:solidFill>
                  <a:latin typeface="Cambria" charset="0"/>
                  <a:cs typeface="Arial" charset="0"/>
                </a:defRPr>
              </a:lvl4pPr>
              <a:lvl5pPr marL="2057400" indent="-228600">
                <a:defRPr>
                  <a:solidFill>
                    <a:schemeClr val="tx1"/>
                  </a:solidFill>
                  <a:latin typeface="Cambria" charset="0"/>
                  <a:cs typeface="Arial" charset="0"/>
                </a:defRPr>
              </a:lvl5pPr>
              <a:lvl6pPr marL="2514600" indent="-228600" fontAlgn="base">
                <a:spcBef>
                  <a:spcPct val="0"/>
                </a:spcBef>
                <a:spcAft>
                  <a:spcPct val="0"/>
                </a:spcAft>
                <a:defRPr>
                  <a:solidFill>
                    <a:schemeClr val="tx1"/>
                  </a:solidFill>
                  <a:latin typeface="Cambria" charset="0"/>
                  <a:cs typeface="Arial" charset="0"/>
                </a:defRPr>
              </a:lvl6pPr>
              <a:lvl7pPr marL="2971800" indent="-228600" fontAlgn="base">
                <a:spcBef>
                  <a:spcPct val="0"/>
                </a:spcBef>
                <a:spcAft>
                  <a:spcPct val="0"/>
                </a:spcAft>
                <a:defRPr>
                  <a:solidFill>
                    <a:schemeClr val="tx1"/>
                  </a:solidFill>
                  <a:latin typeface="Cambria" charset="0"/>
                  <a:cs typeface="Arial" charset="0"/>
                </a:defRPr>
              </a:lvl7pPr>
              <a:lvl8pPr marL="3429000" indent="-228600" fontAlgn="base">
                <a:spcBef>
                  <a:spcPct val="0"/>
                </a:spcBef>
                <a:spcAft>
                  <a:spcPct val="0"/>
                </a:spcAft>
                <a:defRPr>
                  <a:solidFill>
                    <a:schemeClr val="tx1"/>
                  </a:solidFill>
                  <a:latin typeface="Cambria" charset="0"/>
                  <a:cs typeface="Arial" charset="0"/>
                </a:defRPr>
              </a:lvl8pPr>
              <a:lvl9pPr marL="3886200" indent="-228600" fontAlgn="base">
                <a:spcBef>
                  <a:spcPct val="0"/>
                </a:spcBef>
                <a:spcAft>
                  <a:spcPct val="0"/>
                </a:spcAft>
                <a:defRPr>
                  <a:solidFill>
                    <a:schemeClr val="tx1"/>
                  </a:solidFill>
                  <a:latin typeface="Cambria" charset="0"/>
                  <a:cs typeface="Arial" charset="0"/>
                </a:defRPr>
              </a:lvl9pPr>
            </a:lstStyle>
            <a:p>
              <a:pPr algn="ctr">
                <a:defRPr/>
              </a:pPr>
              <a:endParaRPr lang="en-US" altLang="en-US" sz="2400">
                <a:solidFill>
                  <a:srgbClr val="000000"/>
                </a:solidFill>
                <a:latin typeface="Times New Roman"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mbria" charset="0"/>
                  <a:cs typeface="Arial" charset="0"/>
                </a:defRPr>
              </a:lvl1pPr>
              <a:lvl2pPr marL="742950" indent="-285750">
                <a:defRPr>
                  <a:solidFill>
                    <a:schemeClr val="tx1"/>
                  </a:solidFill>
                  <a:latin typeface="Cambria" charset="0"/>
                  <a:cs typeface="Arial" charset="0"/>
                </a:defRPr>
              </a:lvl2pPr>
              <a:lvl3pPr marL="1143000" indent="-228600">
                <a:defRPr>
                  <a:solidFill>
                    <a:schemeClr val="tx1"/>
                  </a:solidFill>
                  <a:latin typeface="Cambria" charset="0"/>
                  <a:cs typeface="Arial" charset="0"/>
                </a:defRPr>
              </a:lvl3pPr>
              <a:lvl4pPr marL="1600200" indent="-228600">
                <a:defRPr>
                  <a:solidFill>
                    <a:schemeClr val="tx1"/>
                  </a:solidFill>
                  <a:latin typeface="Cambria" charset="0"/>
                  <a:cs typeface="Arial" charset="0"/>
                </a:defRPr>
              </a:lvl4pPr>
              <a:lvl5pPr marL="2057400" indent="-228600">
                <a:defRPr>
                  <a:solidFill>
                    <a:schemeClr val="tx1"/>
                  </a:solidFill>
                  <a:latin typeface="Cambria" charset="0"/>
                  <a:cs typeface="Arial" charset="0"/>
                </a:defRPr>
              </a:lvl5pPr>
              <a:lvl6pPr marL="2514600" indent="-228600" fontAlgn="base">
                <a:spcBef>
                  <a:spcPct val="0"/>
                </a:spcBef>
                <a:spcAft>
                  <a:spcPct val="0"/>
                </a:spcAft>
                <a:defRPr>
                  <a:solidFill>
                    <a:schemeClr val="tx1"/>
                  </a:solidFill>
                  <a:latin typeface="Cambria" charset="0"/>
                  <a:cs typeface="Arial" charset="0"/>
                </a:defRPr>
              </a:lvl6pPr>
              <a:lvl7pPr marL="2971800" indent="-228600" fontAlgn="base">
                <a:spcBef>
                  <a:spcPct val="0"/>
                </a:spcBef>
                <a:spcAft>
                  <a:spcPct val="0"/>
                </a:spcAft>
                <a:defRPr>
                  <a:solidFill>
                    <a:schemeClr val="tx1"/>
                  </a:solidFill>
                  <a:latin typeface="Cambria" charset="0"/>
                  <a:cs typeface="Arial" charset="0"/>
                </a:defRPr>
              </a:lvl7pPr>
              <a:lvl8pPr marL="3429000" indent="-228600" fontAlgn="base">
                <a:spcBef>
                  <a:spcPct val="0"/>
                </a:spcBef>
                <a:spcAft>
                  <a:spcPct val="0"/>
                </a:spcAft>
                <a:defRPr>
                  <a:solidFill>
                    <a:schemeClr val="tx1"/>
                  </a:solidFill>
                  <a:latin typeface="Cambria" charset="0"/>
                  <a:cs typeface="Arial" charset="0"/>
                </a:defRPr>
              </a:lvl8pPr>
              <a:lvl9pPr marL="3886200" indent="-228600" fontAlgn="base">
                <a:spcBef>
                  <a:spcPct val="0"/>
                </a:spcBef>
                <a:spcAft>
                  <a:spcPct val="0"/>
                </a:spcAft>
                <a:defRPr>
                  <a:solidFill>
                    <a:schemeClr val="tx1"/>
                  </a:solidFill>
                  <a:latin typeface="Cambria" charset="0"/>
                  <a:cs typeface="Arial" charset="0"/>
                </a:defRPr>
              </a:lvl9pPr>
            </a:lstStyle>
            <a:p>
              <a:pPr algn="ctr">
                <a:defRPr/>
              </a:pPr>
              <a:endParaRPr lang="en-US" altLang="en-US" sz="2400">
                <a:solidFill>
                  <a:srgbClr val="000000"/>
                </a:solidFill>
                <a:latin typeface="Times New Roman"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mbria" charset="0"/>
                  <a:cs typeface="Arial" charset="0"/>
                </a:defRPr>
              </a:lvl1pPr>
              <a:lvl2pPr marL="742950" indent="-285750">
                <a:defRPr>
                  <a:solidFill>
                    <a:schemeClr val="tx1"/>
                  </a:solidFill>
                  <a:latin typeface="Cambria" charset="0"/>
                  <a:cs typeface="Arial" charset="0"/>
                </a:defRPr>
              </a:lvl2pPr>
              <a:lvl3pPr marL="1143000" indent="-228600">
                <a:defRPr>
                  <a:solidFill>
                    <a:schemeClr val="tx1"/>
                  </a:solidFill>
                  <a:latin typeface="Cambria" charset="0"/>
                  <a:cs typeface="Arial" charset="0"/>
                </a:defRPr>
              </a:lvl3pPr>
              <a:lvl4pPr marL="1600200" indent="-228600">
                <a:defRPr>
                  <a:solidFill>
                    <a:schemeClr val="tx1"/>
                  </a:solidFill>
                  <a:latin typeface="Cambria" charset="0"/>
                  <a:cs typeface="Arial" charset="0"/>
                </a:defRPr>
              </a:lvl4pPr>
              <a:lvl5pPr marL="2057400" indent="-228600">
                <a:defRPr>
                  <a:solidFill>
                    <a:schemeClr val="tx1"/>
                  </a:solidFill>
                  <a:latin typeface="Cambria" charset="0"/>
                  <a:cs typeface="Arial" charset="0"/>
                </a:defRPr>
              </a:lvl5pPr>
              <a:lvl6pPr marL="2514600" indent="-228600" fontAlgn="base">
                <a:spcBef>
                  <a:spcPct val="0"/>
                </a:spcBef>
                <a:spcAft>
                  <a:spcPct val="0"/>
                </a:spcAft>
                <a:defRPr>
                  <a:solidFill>
                    <a:schemeClr val="tx1"/>
                  </a:solidFill>
                  <a:latin typeface="Cambria" charset="0"/>
                  <a:cs typeface="Arial" charset="0"/>
                </a:defRPr>
              </a:lvl6pPr>
              <a:lvl7pPr marL="2971800" indent="-228600" fontAlgn="base">
                <a:spcBef>
                  <a:spcPct val="0"/>
                </a:spcBef>
                <a:spcAft>
                  <a:spcPct val="0"/>
                </a:spcAft>
                <a:defRPr>
                  <a:solidFill>
                    <a:schemeClr val="tx1"/>
                  </a:solidFill>
                  <a:latin typeface="Cambria" charset="0"/>
                  <a:cs typeface="Arial" charset="0"/>
                </a:defRPr>
              </a:lvl7pPr>
              <a:lvl8pPr marL="3429000" indent="-228600" fontAlgn="base">
                <a:spcBef>
                  <a:spcPct val="0"/>
                </a:spcBef>
                <a:spcAft>
                  <a:spcPct val="0"/>
                </a:spcAft>
                <a:defRPr>
                  <a:solidFill>
                    <a:schemeClr val="tx1"/>
                  </a:solidFill>
                  <a:latin typeface="Cambria" charset="0"/>
                  <a:cs typeface="Arial" charset="0"/>
                </a:defRPr>
              </a:lvl8pPr>
              <a:lvl9pPr marL="3886200" indent="-228600" fontAlgn="base">
                <a:spcBef>
                  <a:spcPct val="0"/>
                </a:spcBef>
                <a:spcAft>
                  <a:spcPct val="0"/>
                </a:spcAft>
                <a:defRPr>
                  <a:solidFill>
                    <a:schemeClr val="tx1"/>
                  </a:solidFill>
                  <a:latin typeface="Cambria" charset="0"/>
                  <a:cs typeface="Arial" charset="0"/>
                </a:defRPr>
              </a:lvl9pPr>
            </a:lstStyle>
            <a:p>
              <a:pPr algn="ctr">
                <a:defRPr/>
              </a:pPr>
              <a:endParaRPr lang="en-US" altLang="en-US" sz="2400">
                <a:solidFill>
                  <a:srgbClr val="000000"/>
                </a:solidFill>
                <a:latin typeface="Times New Roman"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mbria" charset="0"/>
                  <a:cs typeface="Arial" charset="0"/>
                </a:defRPr>
              </a:lvl1pPr>
              <a:lvl2pPr marL="742950" indent="-285750">
                <a:defRPr>
                  <a:solidFill>
                    <a:schemeClr val="tx1"/>
                  </a:solidFill>
                  <a:latin typeface="Cambria" charset="0"/>
                  <a:cs typeface="Arial" charset="0"/>
                </a:defRPr>
              </a:lvl2pPr>
              <a:lvl3pPr marL="1143000" indent="-228600">
                <a:defRPr>
                  <a:solidFill>
                    <a:schemeClr val="tx1"/>
                  </a:solidFill>
                  <a:latin typeface="Cambria" charset="0"/>
                  <a:cs typeface="Arial" charset="0"/>
                </a:defRPr>
              </a:lvl3pPr>
              <a:lvl4pPr marL="1600200" indent="-228600">
                <a:defRPr>
                  <a:solidFill>
                    <a:schemeClr val="tx1"/>
                  </a:solidFill>
                  <a:latin typeface="Cambria" charset="0"/>
                  <a:cs typeface="Arial" charset="0"/>
                </a:defRPr>
              </a:lvl4pPr>
              <a:lvl5pPr marL="2057400" indent="-228600">
                <a:defRPr>
                  <a:solidFill>
                    <a:schemeClr val="tx1"/>
                  </a:solidFill>
                  <a:latin typeface="Cambria" charset="0"/>
                  <a:cs typeface="Arial" charset="0"/>
                </a:defRPr>
              </a:lvl5pPr>
              <a:lvl6pPr marL="2514600" indent="-228600" fontAlgn="base">
                <a:spcBef>
                  <a:spcPct val="0"/>
                </a:spcBef>
                <a:spcAft>
                  <a:spcPct val="0"/>
                </a:spcAft>
                <a:defRPr>
                  <a:solidFill>
                    <a:schemeClr val="tx1"/>
                  </a:solidFill>
                  <a:latin typeface="Cambria" charset="0"/>
                  <a:cs typeface="Arial" charset="0"/>
                </a:defRPr>
              </a:lvl6pPr>
              <a:lvl7pPr marL="2971800" indent="-228600" fontAlgn="base">
                <a:spcBef>
                  <a:spcPct val="0"/>
                </a:spcBef>
                <a:spcAft>
                  <a:spcPct val="0"/>
                </a:spcAft>
                <a:defRPr>
                  <a:solidFill>
                    <a:schemeClr val="tx1"/>
                  </a:solidFill>
                  <a:latin typeface="Cambria" charset="0"/>
                  <a:cs typeface="Arial" charset="0"/>
                </a:defRPr>
              </a:lvl7pPr>
              <a:lvl8pPr marL="3429000" indent="-228600" fontAlgn="base">
                <a:spcBef>
                  <a:spcPct val="0"/>
                </a:spcBef>
                <a:spcAft>
                  <a:spcPct val="0"/>
                </a:spcAft>
                <a:defRPr>
                  <a:solidFill>
                    <a:schemeClr val="tx1"/>
                  </a:solidFill>
                  <a:latin typeface="Cambria" charset="0"/>
                  <a:cs typeface="Arial" charset="0"/>
                </a:defRPr>
              </a:lvl8pPr>
              <a:lvl9pPr marL="3886200" indent="-228600" fontAlgn="base">
                <a:spcBef>
                  <a:spcPct val="0"/>
                </a:spcBef>
                <a:spcAft>
                  <a:spcPct val="0"/>
                </a:spcAft>
                <a:defRPr>
                  <a:solidFill>
                    <a:schemeClr val="tx1"/>
                  </a:solidFill>
                  <a:latin typeface="Cambria" charset="0"/>
                  <a:cs typeface="Arial" charset="0"/>
                </a:defRPr>
              </a:lvl9pPr>
            </a:lstStyle>
            <a:p>
              <a:pPr algn="ctr">
                <a:defRPr/>
              </a:pPr>
              <a:endParaRPr lang="en-US" altLang="en-US" sz="2400">
                <a:solidFill>
                  <a:srgbClr val="000000"/>
                </a:solidFill>
                <a:latin typeface="Times New Roman"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mbria" charset="0"/>
                  <a:cs typeface="Arial" charset="0"/>
                </a:defRPr>
              </a:lvl1pPr>
              <a:lvl2pPr marL="742950" indent="-285750">
                <a:defRPr>
                  <a:solidFill>
                    <a:schemeClr val="tx1"/>
                  </a:solidFill>
                  <a:latin typeface="Cambria" charset="0"/>
                  <a:cs typeface="Arial" charset="0"/>
                </a:defRPr>
              </a:lvl2pPr>
              <a:lvl3pPr marL="1143000" indent="-228600">
                <a:defRPr>
                  <a:solidFill>
                    <a:schemeClr val="tx1"/>
                  </a:solidFill>
                  <a:latin typeface="Cambria" charset="0"/>
                  <a:cs typeface="Arial" charset="0"/>
                </a:defRPr>
              </a:lvl3pPr>
              <a:lvl4pPr marL="1600200" indent="-228600">
                <a:defRPr>
                  <a:solidFill>
                    <a:schemeClr val="tx1"/>
                  </a:solidFill>
                  <a:latin typeface="Cambria" charset="0"/>
                  <a:cs typeface="Arial" charset="0"/>
                </a:defRPr>
              </a:lvl4pPr>
              <a:lvl5pPr marL="2057400" indent="-228600">
                <a:defRPr>
                  <a:solidFill>
                    <a:schemeClr val="tx1"/>
                  </a:solidFill>
                  <a:latin typeface="Cambria" charset="0"/>
                  <a:cs typeface="Arial" charset="0"/>
                </a:defRPr>
              </a:lvl5pPr>
              <a:lvl6pPr marL="2514600" indent="-228600" fontAlgn="base">
                <a:spcBef>
                  <a:spcPct val="0"/>
                </a:spcBef>
                <a:spcAft>
                  <a:spcPct val="0"/>
                </a:spcAft>
                <a:defRPr>
                  <a:solidFill>
                    <a:schemeClr val="tx1"/>
                  </a:solidFill>
                  <a:latin typeface="Cambria" charset="0"/>
                  <a:cs typeface="Arial" charset="0"/>
                </a:defRPr>
              </a:lvl6pPr>
              <a:lvl7pPr marL="2971800" indent="-228600" fontAlgn="base">
                <a:spcBef>
                  <a:spcPct val="0"/>
                </a:spcBef>
                <a:spcAft>
                  <a:spcPct val="0"/>
                </a:spcAft>
                <a:defRPr>
                  <a:solidFill>
                    <a:schemeClr val="tx1"/>
                  </a:solidFill>
                  <a:latin typeface="Cambria" charset="0"/>
                  <a:cs typeface="Arial" charset="0"/>
                </a:defRPr>
              </a:lvl7pPr>
              <a:lvl8pPr marL="3429000" indent="-228600" fontAlgn="base">
                <a:spcBef>
                  <a:spcPct val="0"/>
                </a:spcBef>
                <a:spcAft>
                  <a:spcPct val="0"/>
                </a:spcAft>
                <a:defRPr>
                  <a:solidFill>
                    <a:schemeClr val="tx1"/>
                  </a:solidFill>
                  <a:latin typeface="Cambria" charset="0"/>
                  <a:cs typeface="Arial" charset="0"/>
                </a:defRPr>
              </a:lvl8pPr>
              <a:lvl9pPr marL="3886200" indent="-228600" fontAlgn="base">
                <a:spcBef>
                  <a:spcPct val="0"/>
                </a:spcBef>
                <a:spcAft>
                  <a:spcPct val="0"/>
                </a:spcAft>
                <a:defRPr>
                  <a:solidFill>
                    <a:schemeClr val="tx1"/>
                  </a:solidFill>
                  <a:latin typeface="Cambria" charset="0"/>
                  <a:cs typeface="Arial" charset="0"/>
                </a:defRPr>
              </a:lvl9pPr>
            </a:lstStyle>
            <a:p>
              <a:pPr algn="ctr">
                <a:defRPr/>
              </a:pPr>
              <a:endParaRPr lang="en-US" altLang="en-US" sz="2400">
                <a:solidFill>
                  <a:srgbClr val="000000"/>
                </a:solidFill>
                <a:latin typeface="Times New Roman"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mbria" charset="0"/>
                  <a:cs typeface="Arial" charset="0"/>
                </a:defRPr>
              </a:lvl1pPr>
              <a:lvl2pPr marL="742950" indent="-285750">
                <a:defRPr>
                  <a:solidFill>
                    <a:schemeClr val="tx1"/>
                  </a:solidFill>
                  <a:latin typeface="Cambria" charset="0"/>
                  <a:cs typeface="Arial" charset="0"/>
                </a:defRPr>
              </a:lvl2pPr>
              <a:lvl3pPr marL="1143000" indent="-228600">
                <a:defRPr>
                  <a:solidFill>
                    <a:schemeClr val="tx1"/>
                  </a:solidFill>
                  <a:latin typeface="Cambria" charset="0"/>
                  <a:cs typeface="Arial" charset="0"/>
                </a:defRPr>
              </a:lvl3pPr>
              <a:lvl4pPr marL="1600200" indent="-228600">
                <a:defRPr>
                  <a:solidFill>
                    <a:schemeClr val="tx1"/>
                  </a:solidFill>
                  <a:latin typeface="Cambria" charset="0"/>
                  <a:cs typeface="Arial" charset="0"/>
                </a:defRPr>
              </a:lvl4pPr>
              <a:lvl5pPr marL="2057400" indent="-228600">
                <a:defRPr>
                  <a:solidFill>
                    <a:schemeClr val="tx1"/>
                  </a:solidFill>
                  <a:latin typeface="Cambria" charset="0"/>
                  <a:cs typeface="Arial" charset="0"/>
                </a:defRPr>
              </a:lvl5pPr>
              <a:lvl6pPr marL="2514600" indent="-228600" fontAlgn="base">
                <a:spcBef>
                  <a:spcPct val="0"/>
                </a:spcBef>
                <a:spcAft>
                  <a:spcPct val="0"/>
                </a:spcAft>
                <a:defRPr>
                  <a:solidFill>
                    <a:schemeClr val="tx1"/>
                  </a:solidFill>
                  <a:latin typeface="Cambria" charset="0"/>
                  <a:cs typeface="Arial" charset="0"/>
                </a:defRPr>
              </a:lvl6pPr>
              <a:lvl7pPr marL="2971800" indent="-228600" fontAlgn="base">
                <a:spcBef>
                  <a:spcPct val="0"/>
                </a:spcBef>
                <a:spcAft>
                  <a:spcPct val="0"/>
                </a:spcAft>
                <a:defRPr>
                  <a:solidFill>
                    <a:schemeClr val="tx1"/>
                  </a:solidFill>
                  <a:latin typeface="Cambria" charset="0"/>
                  <a:cs typeface="Arial" charset="0"/>
                </a:defRPr>
              </a:lvl7pPr>
              <a:lvl8pPr marL="3429000" indent="-228600" fontAlgn="base">
                <a:spcBef>
                  <a:spcPct val="0"/>
                </a:spcBef>
                <a:spcAft>
                  <a:spcPct val="0"/>
                </a:spcAft>
                <a:defRPr>
                  <a:solidFill>
                    <a:schemeClr val="tx1"/>
                  </a:solidFill>
                  <a:latin typeface="Cambria" charset="0"/>
                  <a:cs typeface="Arial" charset="0"/>
                </a:defRPr>
              </a:lvl8pPr>
              <a:lvl9pPr marL="3886200" indent="-228600" fontAlgn="base">
                <a:spcBef>
                  <a:spcPct val="0"/>
                </a:spcBef>
                <a:spcAft>
                  <a:spcPct val="0"/>
                </a:spcAft>
                <a:defRPr>
                  <a:solidFill>
                    <a:schemeClr val="tx1"/>
                  </a:solidFill>
                  <a:latin typeface="Cambria" charset="0"/>
                  <a:cs typeface="Arial" charset="0"/>
                </a:defRPr>
              </a:lvl9pPr>
            </a:lstStyle>
            <a:p>
              <a:pPr algn="ctr">
                <a:defRPr/>
              </a:pPr>
              <a:endParaRPr lang="en-US" altLang="en-US" sz="2400">
                <a:solidFill>
                  <a:srgbClr val="000000"/>
                </a:solidFill>
                <a:latin typeface="Times New Roman" charset="0"/>
              </a:endParaRPr>
            </a:p>
          </p:txBody>
        </p:sp>
      </p:grpSp>
      <p:sp>
        <p:nvSpPr>
          <p:cNvPr id="13324" name="Rectangle 12"/>
          <p:cNvSpPr>
            <a:spLocks noGrp="1" noChangeArrowheads="1"/>
          </p:cNvSpPr>
          <p:nvPr>
            <p:ph type="ctrTitle"/>
          </p:nvPr>
        </p:nvSpPr>
        <p:spPr>
          <a:xfrm>
            <a:off x="914400" y="1219201"/>
            <a:ext cx="10363200" cy="1933575"/>
          </a:xfrm>
        </p:spPr>
        <p:txBody>
          <a:bodyPr anchor="b"/>
          <a:lstStyle>
            <a:lvl1pPr algn="r">
              <a:defRPr sz="4400"/>
            </a:lvl1pPr>
          </a:lstStyle>
          <a:p>
            <a:pPr lvl="0"/>
            <a:r>
              <a:rPr lang="en-US" noProof="0"/>
              <a:t>Click to edit Master title style</a:t>
            </a:r>
          </a:p>
        </p:txBody>
      </p:sp>
      <p:sp>
        <p:nvSpPr>
          <p:cNvPr id="13325"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pPr lvl="0"/>
            <a:r>
              <a:rPr lang="en-US" noProof="0"/>
              <a:t>Click to edit Master subtitle style</a:t>
            </a:r>
          </a:p>
        </p:txBody>
      </p:sp>
      <p:sp>
        <p:nvSpPr>
          <p:cNvPr id="11" name="Rectangle 9"/>
          <p:cNvSpPr>
            <a:spLocks noGrp="1" noChangeArrowheads="1"/>
          </p:cNvSpPr>
          <p:nvPr>
            <p:ph type="dt" sz="half" idx="10"/>
          </p:nvPr>
        </p:nvSpPr>
        <p:spPr/>
        <p:txBody>
          <a:bodyPr/>
          <a:lstStyle>
            <a:lvl1pPr fontAlgn="auto">
              <a:spcBef>
                <a:spcPts val="0"/>
              </a:spcBef>
              <a:spcAft>
                <a:spcPts val="0"/>
              </a:spcAft>
              <a:defRPr/>
            </a:lvl1pPr>
          </a:lstStyle>
          <a:p>
            <a:pPr>
              <a:defRPr/>
            </a:pPr>
            <a:fld id="{7A532545-A0A0-4967-A5E8-AC466C21CB44}" type="datetime1">
              <a:rPr lang="en-US" smtClean="0"/>
              <a:t>11/29/2024</a:t>
            </a:fld>
            <a:endParaRPr lang="en-US"/>
          </a:p>
        </p:txBody>
      </p:sp>
      <p:sp>
        <p:nvSpPr>
          <p:cNvPr id="12"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fld id="{B1D7B031-1253-4A6C-B749-F5C6FFA5F8F0}" type="slidenum">
              <a:rPr lang="en-US" altLang="en-US"/>
              <a:pPr/>
              <a:t>‹#›</a:t>
            </a:fld>
            <a:endParaRPr lang="en-US" altLang="en-US"/>
          </a:p>
        </p:txBody>
      </p:sp>
    </p:spTree>
    <p:extLst>
      <p:ext uri="{BB962C8B-B14F-4D97-AF65-F5344CB8AC3E}">
        <p14:creationId xmlns:p14="http://schemas.microsoft.com/office/powerpoint/2010/main" val="40580364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fontAlgn="auto">
              <a:spcBef>
                <a:spcPts val="0"/>
              </a:spcBef>
              <a:spcAft>
                <a:spcPts val="0"/>
              </a:spcAft>
              <a:defRPr/>
            </a:lvl1pPr>
          </a:lstStyle>
          <a:p>
            <a:pPr>
              <a:defRPr/>
            </a:pPr>
            <a:fld id="{1BD35975-0432-4971-A2CD-A7E64ACA27D4}" type="datetime1">
              <a:rPr lang="en-US" smtClean="0"/>
              <a:t>11/29/2024</a:t>
            </a:fld>
            <a:endParaRPr lang="en-US"/>
          </a:p>
        </p:txBody>
      </p:sp>
      <p:sp>
        <p:nvSpPr>
          <p:cNvPr id="5"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fld id="{737B25ED-6258-4D96-A893-6BAFC87AFA9A}" type="slidenum">
              <a:rPr lang="en-US" altLang="en-US"/>
              <a:pPr/>
              <a:t>‹#›</a:t>
            </a:fld>
            <a:endParaRPr lang="en-US" altLang="en-US"/>
          </a:p>
        </p:txBody>
      </p:sp>
    </p:spTree>
    <p:extLst>
      <p:ext uri="{BB962C8B-B14F-4D97-AF65-F5344CB8AC3E}">
        <p14:creationId xmlns:p14="http://schemas.microsoft.com/office/powerpoint/2010/main" val="16587151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fontAlgn="auto">
              <a:spcBef>
                <a:spcPts val="0"/>
              </a:spcBef>
              <a:spcAft>
                <a:spcPts val="0"/>
              </a:spcAft>
              <a:defRPr/>
            </a:lvl1pPr>
          </a:lstStyle>
          <a:p>
            <a:pPr>
              <a:defRPr/>
            </a:pPr>
            <a:fld id="{F8AED74C-E503-47FE-BB02-77C4F1A62655}" type="datetime1">
              <a:rPr lang="en-US" smtClean="0"/>
              <a:t>11/29/2024</a:t>
            </a:fld>
            <a:endParaRPr lang="en-US"/>
          </a:p>
        </p:txBody>
      </p:sp>
      <p:sp>
        <p:nvSpPr>
          <p:cNvPr id="5"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fld id="{5E2C81B0-7F33-492C-B61C-0C28E0C164AF}" type="slidenum">
              <a:rPr lang="en-US" altLang="en-US"/>
              <a:pPr/>
              <a:t>‹#›</a:t>
            </a:fld>
            <a:endParaRPr lang="en-US" altLang="en-US"/>
          </a:p>
        </p:txBody>
      </p:sp>
    </p:spTree>
    <p:extLst>
      <p:ext uri="{BB962C8B-B14F-4D97-AF65-F5344CB8AC3E}">
        <p14:creationId xmlns:p14="http://schemas.microsoft.com/office/powerpoint/2010/main" val="32980092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fontAlgn="auto">
              <a:spcBef>
                <a:spcPts val="0"/>
              </a:spcBef>
              <a:spcAft>
                <a:spcPts val="0"/>
              </a:spcAft>
              <a:defRPr/>
            </a:lvl1pPr>
          </a:lstStyle>
          <a:p>
            <a:pPr>
              <a:defRPr/>
            </a:pPr>
            <a:fld id="{AE2E8C01-066C-4813-BB9B-C5D2014BA5F4}" type="datetime1">
              <a:rPr lang="en-US" smtClean="0"/>
              <a:t>11/29/2024</a:t>
            </a:fld>
            <a:endParaRPr lang="en-US"/>
          </a:p>
        </p:txBody>
      </p:sp>
      <p:sp>
        <p:nvSpPr>
          <p:cNvPr id="6"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fld id="{66562501-346F-48D9-B43C-37CEDD3DE708}" type="slidenum">
              <a:rPr lang="en-US" altLang="en-US"/>
              <a:pPr/>
              <a:t>‹#›</a:t>
            </a:fld>
            <a:endParaRPr lang="en-US" altLang="en-US"/>
          </a:p>
        </p:txBody>
      </p:sp>
    </p:spTree>
    <p:extLst>
      <p:ext uri="{BB962C8B-B14F-4D97-AF65-F5344CB8AC3E}">
        <p14:creationId xmlns:p14="http://schemas.microsoft.com/office/powerpoint/2010/main" val="1190965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A175B-96B4-C97F-7D27-CFB135E2FD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DF44A1-8460-972E-56A5-4EDC2EC5B503}"/>
              </a:ext>
            </a:extLst>
          </p:cNvPr>
          <p:cNvSpPr>
            <a:spLocks noGrp="1"/>
          </p:cNvSpPr>
          <p:nvPr>
            <p:ph type="dt" sz="half" idx="10"/>
          </p:nvPr>
        </p:nvSpPr>
        <p:spPr/>
        <p:txBody>
          <a:bodyPr/>
          <a:lstStyle/>
          <a:p>
            <a:fld id="{1CAAEE52-832E-4850-8E1F-55EA58E6A701}" type="datetimeFigureOut">
              <a:rPr lang="en-US" smtClean="0"/>
              <a:t>11/29/2024</a:t>
            </a:fld>
            <a:endParaRPr lang="en-US"/>
          </a:p>
        </p:txBody>
      </p:sp>
      <p:sp>
        <p:nvSpPr>
          <p:cNvPr id="4" name="Footer Placeholder 3">
            <a:extLst>
              <a:ext uri="{FF2B5EF4-FFF2-40B4-BE49-F238E27FC236}">
                <a16:creationId xmlns:a16="http://schemas.microsoft.com/office/drawing/2014/main" id="{36FC106F-F5E6-B53C-3726-2737FC52F1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161C40-49AF-4A2A-7558-B44429CB523C}"/>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2236966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fontAlgn="auto">
              <a:spcBef>
                <a:spcPts val="0"/>
              </a:spcBef>
              <a:spcAft>
                <a:spcPts val="0"/>
              </a:spcAft>
              <a:defRPr/>
            </a:lvl1pPr>
          </a:lstStyle>
          <a:p>
            <a:pPr>
              <a:defRPr/>
            </a:pPr>
            <a:fld id="{FAC0B6E9-2193-4049-86B1-A3C8D2E56717}" type="datetime1">
              <a:rPr lang="en-US" smtClean="0"/>
              <a:t>11/29/2024</a:t>
            </a:fld>
            <a:endParaRPr lang="en-US"/>
          </a:p>
        </p:txBody>
      </p:sp>
      <p:sp>
        <p:nvSpPr>
          <p:cNvPr id="8"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9" name="Rectangle 11"/>
          <p:cNvSpPr>
            <a:spLocks noGrp="1" noChangeArrowheads="1"/>
          </p:cNvSpPr>
          <p:nvPr>
            <p:ph type="sldNum" sz="quarter" idx="12"/>
          </p:nvPr>
        </p:nvSpPr>
        <p:spPr/>
        <p:txBody>
          <a:bodyPr/>
          <a:lstStyle>
            <a:lvl1pPr>
              <a:defRPr/>
            </a:lvl1pPr>
          </a:lstStyle>
          <a:p>
            <a:fld id="{ECC8C3DF-C3E9-40F7-B1C1-9456FD0941FB}" type="slidenum">
              <a:rPr lang="en-US" altLang="en-US"/>
              <a:pPr/>
              <a:t>‹#›</a:t>
            </a:fld>
            <a:endParaRPr lang="en-US" altLang="en-US"/>
          </a:p>
        </p:txBody>
      </p:sp>
    </p:spTree>
    <p:extLst>
      <p:ext uri="{BB962C8B-B14F-4D97-AF65-F5344CB8AC3E}">
        <p14:creationId xmlns:p14="http://schemas.microsoft.com/office/powerpoint/2010/main" val="26358514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fontAlgn="auto">
              <a:spcBef>
                <a:spcPts val="0"/>
              </a:spcBef>
              <a:spcAft>
                <a:spcPts val="0"/>
              </a:spcAft>
              <a:defRPr/>
            </a:lvl1pPr>
          </a:lstStyle>
          <a:p>
            <a:pPr>
              <a:defRPr/>
            </a:pPr>
            <a:fld id="{8708366B-0A80-42CC-996C-E73E8C62E385}" type="datetime1">
              <a:rPr lang="en-US" smtClean="0"/>
              <a:t>11/29/2024</a:t>
            </a:fld>
            <a:endParaRPr lang="en-US"/>
          </a:p>
        </p:txBody>
      </p:sp>
      <p:sp>
        <p:nvSpPr>
          <p:cNvPr id="4"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5" name="Rectangle 11"/>
          <p:cNvSpPr>
            <a:spLocks noGrp="1" noChangeArrowheads="1"/>
          </p:cNvSpPr>
          <p:nvPr>
            <p:ph type="sldNum" sz="quarter" idx="12"/>
          </p:nvPr>
        </p:nvSpPr>
        <p:spPr/>
        <p:txBody>
          <a:bodyPr/>
          <a:lstStyle>
            <a:lvl1pPr>
              <a:defRPr/>
            </a:lvl1pPr>
          </a:lstStyle>
          <a:p>
            <a:fld id="{7EB78393-B28A-4375-A668-BCF05C4D4895}" type="slidenum">
              <a:rPr lang="en-US" altLang="en-US"/>
              <a:pPr/>
              <a:t>‹#›</a:t>
            </a:fld>
            <a:endParaRPr lang="en-US" altLang="en-US"/>
          </a:p>
        </p:txBody>
      </p:sp>
    </p:spTree>
    <p:extLst>
      <p:ext uri="{BB962C8B-B14F-4D97-AF65-F5344CB8AC3E}">
        <p14:creationId xmlns:p14="http://schemas.microsoft.com/office/powerpoint/2010/main" val="2132445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fontAlgn="auto">
              <a:spcBef>
                <a:spcPts val="0"/>
              </a:spcBef>
              <a:spcAft>
                <a:spcPts val="0"/>
              </a:spcAft>
              <a:defRPr/>
            </a:lvl1pPr>
          </a:lstStyle>
          <a:p>
            <a:pPr>
              <a:defRPr/>
            </a:pPr>
            <a:fld id="{FF2C2884-3DA9-43E4-8D29-C7501677F971}" type="datetime1">
              <a:rPr lang="en-US" smtClean="0"/>
              <a:t>11/29/2024</a:t>
            </a:fld>
            <a:endParaRPr lang="en-US"/>
          </a:p>
        </p:txBody>
      </p:sp>
      <p:sp>
        <p:nvSpPr>
          <p:cNvPr id="3"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4" name="Rectangle 11"/>
          <p:cNvSpPr>
            <a:spLocks noGrp="1" noChangeArrowheads="1"/>
          </p:cNvSpPr>
          <p:nvPr>
            <p:ph type="sldNum" sz="quarter" idx="12"/>
          </p:nvPr>
        </p:nvSpPr>
        <p:spPr/>
        <p:txBody>
          <a:bodyPr/>
          <a:lstStyle>
            <a:lvl1pPr>
              <a:defRPr/>
            </a:lvl1pPr>
          </a:lstStyle>
          <a:p>
            <a:fld id="{F8DECAF0-360F-411C-A7F7-656B193AB2A6}" type="slidenum">
              <a:rPr lang="en-US" altLang="en-US"/>
              <a:pPr/>
              <a:t>‹#›</a:t>
            </a:fld>
            <a:endParaRPr lang="en-US" altLang="en-US"/>
          </a:p>
        </p:txBody>
      </p:sp>
    </p:spTree>
    <p:extLst>
      <p:ext uri="{BB962C8B-B14F-4D97-AF65-F5344CB8AC3E}">
        <p14:creationId xmlns:p14="http://schemas.microsoft.com/office/powerpoint/2010/main" val="11218356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fontAlgn="auto">
              <a:spcBef>
                <a:spcPts val="0"/>
              </a:spcBef>
              <a:spcAft>
                <a:spcPts val="0"/>
              </a:spcAft>
              <a:defRPr/>
            </a:lvl1pPr>
          </a:lstStyle>
          <a:p>
            <a:pPr>
              <a:defRPr/>
            </a:pPr>
            <a:fld id="{8E9BDB1E-D4AB-48F9-A9E5-3B4433DADFC4}" type="datetime1">
              <a:rPr lang="en-US" smtClean="0"/>
              <a:t>11/29/2024</a:t>
            </a:fld>
            <a:endParaRPr lang="en-US"/>
          </a:p>
        </p:txBody>
      </p:sp>
      <p:sp>
        <p:nvSpPr>
          <p:cNvPr id="6"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fld id="{6B447A03-8048-4BAC-A300-07DEB574763C}" type="slidenum">
              <a:rPr lang="en-US" altLang="en-US"/>
              <a:pPr/>
              <a:t>‹#›</a:t>
            </a:fld>
            <a:endParaRPr lang="en-US" altLang="en-US"/>
          </a:p>
        </p:txBody>
      </p:sp>
    </p:spTree>
    <p:extLst>
      <p:ext uri="{BB962C8B-B14F-4D97-AF65-F5344CB8AC3E}">
        <p14:creationId xmlns:p14="http://schemas.microsoft.com/office/powerpoint/2010/main" val="3033237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fontAlgn="auto">
              <a:spcBef>
                <a:spcPts val="0"/>
              </a:spcBef>
              <a:spcAft>
                <a:spcPts val="0"/>
              </a:spcAft>
              <a:defRPr/>
            </a:lvl1pPr>
          </a:lstStyle>
          <a:p>
            <a:pPr>
              <a:defRPr/>
            </a:pPr>
            <a:fld id="{8922946F-788C-4E56-A192-B6DFE5F8C2D4}" type="datetime1">
              <a:rPr lang="en-US" smtClean="0"/>
              <a:t>11/29/2024</a:t>
            </a:fld>
            <a:endParaRPr lang="en-US"/>
          </a:p>
        </p:txBody>
      </p:sp>
      <p:sp>
        <p:nvSpPr>
          <p:cNvPr id="6"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fld id="{C99F3AC8-6658-47D3-B762-E1787C5D732D}" type="slidenum">
              <a:rPr lang="en-US" altLang="en-US"/>
              <a:pPr/>
              <a:t>‹#›</a:t>
            </a:fld>
            <a:endParaRPr lang="en-US" altLang="en-US"/>
          </a:p>
        </p:txBody>
      </p:sp>
    </p:spTree>
    <p:extLst>
      <p:ext uri="{BB962C8B-B14F-4D97-AF65-F5344CB8AC3E}">
        <p14:creationId xmlns:p14="http://schemas.microsoft.com/office/powerpoint/2010/main" val="39518488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fontAlgn="auto">
              <a:spcBef>
                <a:spcPts val="0"/>
              </a:spcBef>
              <a:spcAft>
                <a:spcPts val="0"/>
              </a:spcAft>
              <a:defRPr/>
            </a:lvl1pPr>
          </a:lstStyle>
          <a:p>
            <a:pPr>
              <a:defRPr/>
            </a:pPr>
            <a:fld id="{EF06194E-A203-4FDC-BA94-B86F8D9D2DCE}" type="datetime1">
              <a:rPr lang="en-US" smtClean="0"/>
              <a:t>11/29/2024</a:t>
            </a:fld>
            <a:endParaRPr lang="en-US"/>
          </a:p>
        </p:txBody>
      </p:sp>
      <p:sp>
        <p:nvSpPr>
          <p:cNvPr id="5"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fld id="{16498073-225A-4EB8-A9C6-2EDC9DC65DA4}" type="slidenum">
              <a:rPr lang="en-US" altLang="en-US"/>
              <a:pPr/>
              <a:t>‹#›</a:t>
            </a:fld>
            <a:endParaRPr lang="en-US" altLang="en-US"/>
          </a:p>
        </p:txBody>
      </p:sp>
    </p:spTree>
    <p:extLst>
      <p:ext uri="{BB962C8B-B14F-4D97-AF65-F5344CB8AC3E}">
        <p14:creationId xmlns:p14="http://schemas.microsoft.com/office/powerpoint/2010/main" val="34210780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fontAlgn="auto">
              <a:spcBef>
                <a:spcPts val="0"/>
              </a:spcBef>
              <a:spcAft>
                <a:spcPts val="0"/>
              </a:spcAft>
              <a:defRPr/>
            </a:lvl1pPr>
          </a:lstStyle>
          <a:p>
            <a:pPr>
              <a:defRPr/>
            </a:pPr>
            <a:fld id="{B1CC657B-DA43-4237-A677-B2704DCE3D34}" type="datetime1">
              <a:rPr lang="en-US" smtClean="0"/>
              <a:t>11/29/2024</a:t>
            </a:fld>
            <a:endParaRPr lang="en-US"/>
          </a:p>
        </p:txBody>
      </p:sp>
      <p:sp>
        <p:nvSpPr>
          <p:cNvPr id="5"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fld id="{0CB7967D-5C1B-4F91-BF18-D1BEFE67425D}" type="slidenum">
              <a:rPr lang="en-US" altLang="en-US"/>
              <a:pPr/>
              <a:t>‹#›</a:t>
            </a:fld>
            <a:endParaRPr lang="en-US" altLang="en-US"/>
          </a:p>
        </p:txBody>
      </p:sp>
    </p:spTree>
    <p:extLst>
      <p:ext uri="{BB962C8B-B14F-4D97-AF65-F5344CB8AC3E}">
        <p14:creationId xmlns:p14="http://schemas.microsoft.com/office/powerpoint/2010/main" val="15929800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fontAlgn="auto">
              <a:spcBef>
                <a:spcPts val="0"/>
              </a:spcBef>
              <a:spcAft>
                <a:spcPts val="0"/>
              </a:spcAft>
              <a:defRPr/>
            </a:lvl1pPr>
          </a:lstStyle>
          <a:p>
            <a:pPr>
              <a:defRPr/>
            </a:pPr>
            <a:fld id="{03598E7C-F996-4166-8469-63609E644537}" type="datetime1">
              <a:rPr lang="en-US" smtClean="0"/>
              <a:t>11/29/2024</a:t>
            </a:fld>
            <a:endParaRPr lang="en-US"/>
          </a:p>
        </p:txBody>
      </p:sp>
      <p:sp>
        <p:nvSpPr>
          <p:cNvPr id="6"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fld id="{B8527F76-40A0-4E0D-B78D-1E229F074FC1}" type="slidenum">
              <a:rPr lang="en-US" altLang="en-US"/>
              <a:pPr/>
              <a:t>‹#›</a:t>
            </a:fld>
            <a:endParaRPr lang="en-US" altLang="en-US"/>
          </a:p>
        </p:txBody>
      </p:sp>
    </p:spTree>
    <p:extLst>
      <p:ext uri="{BB962C8B-B14F-4D97-AF65-F5344CB8AC3E}">
        <p14:creationId xmlns:p14="http://schemas.microsoft.com/office/powerpoint/2010/main" val="9949876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p:txBody>
          <a:bodyPr/>
          <a:lstStyle>
            <a:lvl1pPr fontAlgn="auto">
              <a:spcBef>
                <a:spcPts val="0"/>
              </a:spcBef>
              <a:spcAft>
                <a:spcPts val="0"/>
              </a:spcAft>
              <a:defRPr/>
            </a:lvl1pPr>
          </a:lstStyle>
          <a:p>
            <a:pPr>
              <a:defRPr/>
            </a:pPr>
            <a:fld id="{98A2FCCD-B425-4B91-9739-C2E6A0990C4C}" type="datetime1">
              <a:rPr lang="en-US" smtClean="0"/>
              <a:t>11/29/2024</a:t>
            </a:fld>
            <a:endParaRPr lang="en-US"/>
          </a:p>
        </p:txBody>
      </p:sp>
      <p:sp>
        <p:nvSpPr>
          <p:cNvPr id="7"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8" name="Rectangle 11"/>
          <p:cNvSpPr>
            <a:spLocks noGrp="1" noChangeArrowheads="1"/>
          </p:cNvSpPr>
          <p:nvPr>
            <p:ph type="sldNum" sz="quarter" idx="12"/>
          </p:nvPr>
        </p:nvSpPr>
        <p:spPr/>
        <p:txBody>
          <a:bodyPr/>
          <a:lstStyle>
            <a:lvl1pPr>
              <a:defRPr/>
            </a:lvl1pPr>
          </a:lstStyle>
          <a:p>
            <a:fld id="{0A69F67F-6156-4363-AAF4-AA3D0DCB5AB0}" type="slidenum">
              <a:rPr lang="en-US" altLang="en-US"/>
              <a:pPr/>
              <a:t>‹#›</a:t>
            </a:fld>
            <a:endParaRPr lang="en-US" altLang="en-US"/>
          </a:p>
        </p:txBody>
      </p:sp>
    </p:spTree>
    <p:extLst>
      <p:ext uri="{BB962C8B-B14F-4D97-AF65-F5344CB8AC3E}">
        <p14:creationId xmlns:p14="http://schemas.microsoft.com/office/powerpoint/2010/main" val="35078546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F38D16BA-2D4C-48F5-80AA-A6CED85ADE56}" type="slidenum">
              <a:rPr lang="en-US" altLang="ja-JP"/>
              <a:pPr/>
              <a:t>‹#›</a:t>
            </a:fld>
            <a:endParaRPr lang="en-US" altLang="ja-JP"/>
          </a:p>
        </p:txBody>
      </p:sp>
    </p:spTree>
    <p:extLst>
      <p:ext uri="{BB962C8B-B14F-4D97-AF65-F5344CB8AC3E}">
        <p14:creationId xmlns:p14="http://schemas.microsoft.com/office/powerpoint/2010/main" val="2899668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C1666-9BF5-2FC5-9BD0-EBF6ED2F16FD}"/>
              </a:ext>
            </a:extLst>
          </p:cNvPr>
          <p:cNvSpPr>
            <a:spLocks noGrp="1"/>
          </p:cNvSpPr>
          <p:nvPr>
            <p:ph type="dt" sz="half" idx="10"/>
          </p:nvPr>
        </p:nvSpPr>
        <p:spPr/>
        <p:txBody>
          <a:bodyPr/>
          <a:lstStyle/>
          <a:p>
            <a:fld id="{1CAAEE52-832E-4850-8E1F-55EA58E6A701}" type="datetimeFigureOut">
              <a:rPr lang="en-US" smtClean="0"/>
              <a:t>11/29/2024</a:t>
            </a:fld>
            <a:endParaRPr lang="en-US"/>
          </a:p>
        </p:txBody>
      </p:sp>
      <p:sp>
        <p:nvSpPr>
          <p:cNvPr id="3" name="Footer Placeholder 2">
            <a:extLst>
              <a:ext uri="{FF2B5EF4-FFF2-40B4-BE49-F238E27FC236}">
                <a16:creationId xmlns:a16="http://schemas.microsoft.com/office/drawing/2014/main" id="{A027C058-5447-144E-1A38-E67E13A8AC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EB53D4-5E38-EDA2-D1B7-D8260F6EDEA8}"/>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29601401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7F297F54-D442-48BC-B926-6E51E9E75D17}" type="slidenum">
              <a:rPr lang="en-US" altLang="ja-JP"/>
              <a:pPr/>
              <a:t>‹#›</a:t>
            </a:fld>
            <a:endParaRPr lang="en-US" altLang="ja-JP"/>
          </a:p>
        </p:txBody>
      </p:sp>
    </p:spTree>
    <p:extLst>
      <p:ext uri="{BB962C8B-B14F-4D97-AF65-F5344CB8AC3E}">
        <p14:creationId xmlns:p14="http://schemas.microsoft.com/office/powerpoint/2010/main" val="25261905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3A4D6CEB-1249-4181-9642-AE1C70B593F6}" type="slidenum">
              <a:rPr lang="en-US" altLang="ja-JP"/>
              <a:pPr/>
              <a:t>‹#›</a:t>
            </a:fld>
            <a:endParaRPr lang="en-US" altLang="ja-JP"/>
          </a:p>
        </p:txBody>
      </p:sp>
    </p:spTree>
    <p:extLst>
      <p:ext uri="{BB962C8B-B14F-4D97-AF65-F5344CB8AC3E}">
        <p14:creationId xmlns:p14="http://schemas.microsoft.com/office/powerpoint/2010/main" val="29796006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ltLang="ja-JP"/>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ja-JP"/>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fld id="{456A7E0D-CA55-4EC9-8063-19EAFD8BA65A}" type="slidenum">
              <a:rPr lang="en-US" altLang="ja-JP"/>
              <a:pPr/>
              <a:t>‹#›</a:t>
            </a:fld>
            <a:endParaRPr lang="en-US" altLang="ja-JP"/>
          </a:p>
        </p:txBody>
      </p:sp>
    </p:spTree>
    <p:extLst>
      <p:ext uri="{BB962C8B-B14F-4D97-AF65-F5344CB8AC3E}">
        <p14:creationId xmlns:p14="http://schemas.microsoft.com/office/powerpoint/2010/main" val="17332697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467A2E05-BD39-4910-89C8-21196B5650B0}" type="slidenum">
              <a:rPr lang="en-US" altLang="ja-JP"/>
              <a:pPr/>
              <a:t>‹#›</a:t>
            </a:fld>
            <a:endParaRPr lang="en-US" altLang="ja-JP"/>
          </a:p>
        </p:txBody>
      </p:sp>
    </p:spTree>
    <p:extLst>
      <p:ext uri="{BB962C8B-B14F-4D97-AF65-F5344CB8AC3E}">
        <p14:creationId xmlns:p14="http://schemas.microsoft.com/office/powerpoint/2010/main" val="15615960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B02B2F35-0DCF-49AA-A618-7E036F598742}" type="slidenum">
              <a:rPr lang="en-US" altLang="ja-JP"/>
              <a:pPr/>
              <a:t>‹#›</a:t>
            </a:fld>
            <a:endParaRPr lang="en-US" altLang="ja-JP"/>
          </a:p>
        </p:txBody>
      </p:sp>
    </p:spTree>
    <p:extLst>
      <p:ext uri="{BB962C8B-B14F-4D97-AF65-F5344CB8AC3E}">
        <p14:creationId xmlns:p14="http://schemas.microsoft.com/office/powerpoint/2010/main" val="9981912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20E4CDC9-7851-48A6-B195-FFAA214F83DB}" type="slidenum">
              <a:rPr lang="en-US" altLang="ja-JP"/>
              <a:pPr/>
              <a:t>‹#›</a:t>
            </a:fld>
            <a:endParaRPr lang="en-US" altLang="ja-JP"/>
          </a:p>
        </p:txBody>
      </p:sp>
    </p:spTree>
    <p:extLst>
      <p:ext uri="{BB962C8B-B14F-4D97-AF65-F5344CB8AC3E}">
        <p14:creationId xmlns:p14="http://schemas.microsoft.com/office/powerpoint/2010/main" val="38140235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ltLang="ja-JP"/>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ja-JP"/>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fld id="{DBCC6E2A-994B-45D7-8EE8-B8B9306FBAFA}" type="slidenum">
              <a:rPr lang="en-US" altLang="ja-JP"/>
              <a:pPr/>
              <a:t>‹#›</a:t>
            </a:fld>
            <a:endParaRPr lang="en-US" altLang="ja-JP"/>
          </a:p>
        </p:txBody>
      </p:sp>
    </p:spTree>
    <p:extLst>
      <p:ext uri="{BB962C8B-B14F-4D97-AF65-F5344CB8AC3E}">
        <p14:creationId xmlns:p14="http://schemas.microsoft.com/office/powerpoint/2010/main" val="9271345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ltLang="ja-JP"/>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ja-JP"/>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fld id="{6FBB9A4F-A97A-4C8E-8FE8-825044944B8B}" type="slidenum">
              <a:rPr lang="en-US" altLang="ja-JP"/>
              <a:pPr/>
              <a:t>‹#›</a:t>
            </a:fld>
            <a:endParaRPr lang="en-US" altLang="ja-JP"/>
          </a:p>
        </p:txBody>
      </p:sp>
    </p:spTree>
    <p:extLst>
      <p:ext uri="{BB962C8B-B14F-4D97-AF65-F5344CB8AC3E}">
        <p14:creationId xmlns:p14="http://schemas.microsoft.com/office/powerpoint/2010/main" val="31711917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9CD5C582-F984-43DE-8050-05F7626760B2}" type="slidenum">
              <a:rPr lang="en-US" altLang="ja-JP"/>
              <a:pPr/>
              <a:t>‹#›</a:t>
            </a:fld>
            <a:endParaRPr lang="en-US" altLang="ja-JP"/>
          </a:p>
        </p:txBody>
      </p:sp>
    </p:spTree>
    <p:extLst>
      <p:ext uri="{BB962C8B-B14F-4D97-AF65-F5344CB8AC3E}">
        <p14:creationId xmlns:p14="http://schemas.microsoft.com/office/powerpoint/2010/main" val="17939763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C4B8D1BC-BA87-4E0F-9C75-D8C949D662ED}" type="slidenum">
              <a:rPr lang="en-US" altLang="ja-JP"/>
              <a:pPr/>
              <a:t>‹#›</a:t>
            </a:fld>
            <a:endParaRPr lang="en-US" altLang="ja-JP"/>
          </a:p>
        </p:txBody>
      </p:sp>
    </p:spTree>
    <p:extLst>
      <p:ext uri="{BB962C8B-B14F-4D97-AF65-F5344CB8AC3E}">
        <p14:creationId xmlns:p14="http://schemas.microsoft.com/office/powerpoint/2010/main" val="2545769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DD03-69FE-B638-A413-A2D14275E7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6ED9AA-0CD2-B8B6-9A63-82B5F47BFA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03CB98-DC75-85B6-9516-1A2EC68CC8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919BD9-9BAA-3953-1D23-0767CA1D3993}"/>
              </a:ext>
            </a:extLst>
          </p:cNvPr>
          <p:cNvSpPr>
            <a:spLocks noGrp="1"/>
          </p:cNvSpPr>
          <p:nvPr>
            <p:ph type="dt" sz="half" idx="10"/>
          </p:nvPr>
        </p:nvSpPr>
        <p:spPr/>
        <p:txBody>
          <a:bodyPr/>
          <a:lstStyle/>
          <a:p>
            <a:fld id="{1CAAEE52-832E-4850-8E1F-55EA58E6A701}" type="datetimeFigureOut">
              <a:rPr lang="en-US" smtClean="0"/>
              <a:t>11/29/2024</a:t>
            </a:fld>
            <a:endParaRPr lang="en-US"/>
          </a:p>
        </p:txBody>
      </p:sp>
      <p:sp>
        <p:nvSpPr>
          <p:cNvPr id="6" name="Footer Placeholder 5">
            <a:extLst>
              <a:ext uri="{FF2B5EF4-FFF2-40B4-BE49-F238E27FC236}">
                <a16:creationId xmlns:a16="http://schemas.microsoft.com/office/drawing/2014/main" id="{E1792B0F-2818-90DE-5DF5-3B6A170C14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C894F2-814B-2456-3894-4B42FB069EF1}"/>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19379661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609600" y="1600201"/>
            <a:ext cx="10972800" cy="4525963"/>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704FFE7D-EF0C-42FB-8DFC-31221552FE77}" type="slidenum">
              <a:rPr lang="en-US" altLang="ja-JP"/>
              <a:pPr/>
              <a:t>‹#›</a:t>
            </a:fld>
            <a:endParaRPr lang="en-US" altLang="ja-JP"/>
          </a:p>
        </p:txBody>
      </p:sp>
    </p:spTree>
    <p:extLst>
      <p:ext uri="{BB962C8B-B14F-4D97-AF65-F5344CB8AC3E}">
        <p14:creationId xmlns:p14="http://schemas.microsoft.com/office/powerpoint/2010/main" val="10343424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11917" y="1600200"/>
            <a:ext cx="9116483"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mbria" charset="0"/>
                  <a:cs typeface="Arial" charset="0"/>
                </a:defRPr>
              </a:lvl1pPr>
              <a:lvl2pPr marL="742950" indent="-285750">
                <a:defRPr>
                  <a:solidFill>
                    <a:schemeClr val="tx1"/>
                  </a:solidFill>
                  <a:latin typeface="Cambria" charset="0"/>
                  <a:cs typeface="Arial" charset="0"/>
                </a:defRPr>
              </a:lvl2pPr>
              <a:lvl3pPr marL="1143000" indent="-228600">
                <a:defRPr>
                  <a:solidFill>
                    <a:schemeClr val="tx1"/>
                  </a:solidFill>
                  <a:latin typeface="Cambria" charset="0"/>
                  <a:cs typeface="Arial" charset="0"/>
                </a:defRPr>
              </a:lvl3pPr>
              <a:lvl4pPr marL="1600200" indent="-228600">
                <a:defRPr>
                  <a:solidFill>
                    <a:schemeClr val="tx1"/>
                  </a:solidFill>
                  <a:latin typeface="Cambria" charset="0"/>
                  <a:cs typeface="Arial" charset="0"/>
                </a:defRPr>
              </a:lvl4pPr>
              <a:lvl5pPr marL="2057400" indent="-228600">
                <a:defRPr>
                  <a:solidFill>
                    <a:schemeClr val="tx1"/>
                  </a:solidFill>
                  <a:latin typeface="Cambria" charset="0"/>
                  <a:cs typeface="Arial" charset="0"/>
                </a:defRPr>
              </a:lvl5pPr>
              <a:lvl6pPr marL="2514600" indent="-228600" fontAlgn="base">
                <a:spcBef>
                  <a:spcPct val="0"/>
                </a:spcBef>
                <a:spcAft>
                  <a:spcPct val="0"/>
                </a:spcAft>
                <a:defRPr>
                  <a:solidFill>
                    <a:schemeClr val="tx1"/>
                  </a:solidFill>
                  <a:latin typeface="Cambria" charset="0"/>
                  <a:cs typeface="Arial" charset="0"/>
                </a:defRPr>
              </a:lvl6pPr>
              <a:lvl7pPr marL="2971800" indent="-228600" fontAlgn="base">
                <a:spcBef>
                  <a:spcPct val="0"/>
                </a:spcBef>
                <a:spcAft>
                  <a:spcPct val="0"/>
                </a:spcAft>
                <a:defRPr>
                  <a:solidFill>
                    <a:schemeClr val="tx1"/>
                  </a:solidFill>
                  <a:latin typeface="Cambria" charset="0"/>
                  <a:cs typeface="Arial" charset="0"/>
                </a:defRPr>
              </a:lvl7pPr>
              <a:lvl8pPr marL="3429000" indent="-228600" fontAlgn="base">
                <a:spcBef>
                  <a:spcPct val="0"/>
                </a:spcBef>
                <a:spcAft>
                  <a:spcPct val="0"/>
                </a:spcAft>
                <a:defRPr>
                  <a:solidFill>
                    <a:schemeClr val="tx1"/>
                  </a:solidFill>
                  <a:latin typeface="Cambria" charset="0"/>
                  <a:cs typeface="Arial" charset="0"/>
                </a:defRPr>
              </a:lvl8pPr>
              <a:lvl9pPr marL="3886200" indent="-228600" fontAlgn="base">
                <a:spcBef>
                  <a:spcPct val="0"/>
                </a:spcBef>
                <a:spcAft>
                  <a:spcPct val="0"/>
                </a:spcAft>
                <a:defRPr>
                  <a:solidFill>
                    <a:schemeClr val="tx1"/>
                  </a:solidFill>
                  <a:latin typeface="Cambria" charset="0"/>
                  <a:cs typeface="Arial" charset="0"/>
                </a:defRPr>
              </a:lvl9pPr>
            </a:lstStyle>
            <a:p>
              <a:pPr algn="ctr">
                <a:defRPr/>
              </a:pPr>
              <a:endParaRPr lang="en-US" altLang="en-US" sz="2400">
                <a:solidFill>
                  <a:srgbClr val="000000"/>
                </a:solidFill>
                <a:latin typeface="Times New Roman"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mbria" charset="0"/>
                  <a:cs typeface="Arial" charset="0"/>
                </a:defRPr>
              </a:lvl1pPr>
              <a:lvl2pPr marL="742950" indent="-285750">
                <a:defRPr>
                  <a:solidFill>
                    <a:schemeClr val="tx1"/>
                  </a:solidFill>
                  <a:latin typeface="Cambria" charset="0"/>
                  <a:cs typeface="Arial" charset="0"/>
                </a:defRPr>
              </a:lvl2pPr>
              <a:lvl3pPr marL="1143000" indent="-228600">
                <a:defRPr>
                  <a:solidFill>
                    <a:schemeClr val="tx1"/>
                  </a:solidFill>
                  <a:latin typeface="Cambria" charset="0"/>
                  <a:cs typeface="Arial" charset="0"/>
                </a:defRPr>
              </a:lvl3pPr>
              <a:lvl4pPr marL="1600200" indent="-228600">
                <a:defRPr>
                  <a:solidFill>
                    <a:schemeClr val="tx1"/>
                  </a:solidFill>
                  <a:latin typeface="Cambria" charset="0"/>
                  <a:cs typeface="Arial" charset="0"/>
                </a:defRPr>
              </a:lvl4pPr>
              <a:lvl5pPr marL="2057400" indent="-228600">
                <a:defRPr>
                  <a:solidFill>
                    <a:schemeClr val="tx1"/>
                  </a:solidFill>
                  <a:latin typeface="Cambria" charset="0"/>
                  <a:cs typeface="Arial" charset="0"/>
                </a:defRPr>
              </a:lvl5pPr>
              <a:lvl6pPr marL="2514600" indent="-228600" fontAlgn="base">
                <a:spcBef>
                  <a:spcPct val="0"/>
                </a:spcBef>
                <a:spcAft>
                  <a:spcPct val="0"/>
                </a:spcAft>
                <a:defRPr>
                  <a:solidFill>
                    <a:schemeClr val="tx1"/>
                  </a:solidFill>
                  <a:latin typeface="Cambria" charset="0"/>
                  <a:cs typeface="Arial" charset="0"/>
                </a:defRPr>
              </a:lvl6pPr>
              <a:lvl7pPr marL="2971800" indent="-228600" fontAlgn="base">
                <a:spcBef>
                  <a:spcPct val="0"/>
                </a:spcBef>
                <a:spcAft>
                  <a:spcPct val="0"/>
                </a:spcAft>
                <a:defRPr>
                  <a:solidFill>
                    <a:schemeClr val="tx1"/>
                  </a:solidFill>
                  <a:latin typeface="Cambria" charset="0"/>
                  <a:cs typeface="Arial" charset="0"/>
                </a:defRPr>
              </a:lvl7pPr>
              <a:lvl8pPr marL="3429000" indent="-228600" fontAlgn="base">
                <a:spcBef>
                  <a:spcPct val="0"/>
                </a:spcBef>
                <a:spcAft>
                  <a:spcPct val="0"/>
                </a:spcAft>
                <a:defRPr>
                  <a:solidFill>
                    <a:schemeClr val="tx1"/>
                  </a:solidFill>
                  <a:latin typeface="Cambria" charset="0"/>
                  <a:cs typeface="Arial" charset="0"/>
                </a:defRPr>
              </a:lvl8pPr>
              <a:lvl9pPr marL="3886200" indent="-228600" fontAlgn="base">
                <a:spcBef>
                  <a:spcPct val="0"/>
                </a:spcBef>
                <a:spcAft>
                  <a:spcPct val="0"/>
                </a:spcAft>
                <a:defRPr>
                  <a:solidFill>
                    <a:schemeClr val="tx1"/>
                  </a:solidFill>
                  <a:latin typeface="Cambria" charset="0"/>
                  <a:cs typeface="Arial" charset="0"/>
                </a:defRPr>
              </a:lvl9pPr>
            </a:lstStyle>
            <a:p>
              <a:pPr algn="ctr">
                <a:defRPr/>
              </a:pPr>
              <a:endParaRPr lang="en-US" altLang="en-US" sz="2400">
                <a:solidFill>
                  <a:srgbClr val="000000"/>
                </a:solidFill>
                <a:latin typeface="Times New Roman"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mbria" charset="0"/>
                  <a:cs typeface="Arial" charset="0"/>
                </a:defRPr>
              </a:lvl1pPr>
              <a:lvl2pPr marL="742950" indent="-285750">
                <a:defRPr>
                  <a:solidFill>
                    <a:schemeClr val="tx1"/>
                  </a:solidFill>
                  <a:latin typeface="Cambria" charset="0"/>
                  <a:cs typeface="Arial" charset="0"/>
                </a:defRPr>
              </a:lvl2pPr>
              <a:lvl3pPr marL="1143000" indent="-228600">
                <a:defRPr>
                  <a:solidFill>
                    <a:schemeClr val="tx1"/>
                  </a:solidFill>
                  <a:latin typeface="Cambria" charset="0"/>
                  <a:cs typeface="Arial" charset="0"/>
                </a:defRPr>
              </a:lvl3pPr>
              <a:lvl4pPr marL="1600200" indent="-228600">
                <a:defRPr>
                  <a:solidFill>
                    <a:schemeClr val="tx1"/>
                  </a:solidFill>
                  <a:latin typeface="Cambria" charset="0"/>
                  <a:cs typeface="Arial" charset="0"/>
                </a:defRPr>
              </a:lvl4pPr>
              <a:lvl5pPr marL="2057400" indent="-228600">
                <a:defRPr>
                  <a:solidFill>
                    <a:schemeClr val="tx1"/>
                  </a:solidFill>
                  <a:latin typeface="Cambria" charset="0"/>
                  <a:cs typeface="Arial" charset="0"/>
                </a:defRPr>
              </a:lvl5pPr>
              <a:lvl6pPr marL="2514600" indent="-228600" fontAlgn="base">
                <a:spcBef>
                  <a:spcPct val="0"/>
                </a:spcBef>
                <a:spcAft>
                  <a:spcPct val="0"/>
                </a:spcAft>
                <a:defRPr>
                  <a:solidFill>
                    <a:schemeClr val="tx1"/>
                  </a:solidFill>
                  <a:latin typeface="Cambria" charset="0"/>
                  <a:cs typeface="Arial" charset="0"/>
                </a:defRPr>
              </a:lvl6pPr>
              <a:lvl7pPr marL="2971800" indent="-228600" fontAlgn="base">
                <a:spcBef>
                  <a:spcPct val="0"/>
                </a:spcBef>
                <a:spcAft>
                  <a:spcPct val="0"/>
                </a:spcAft>
                <a:defRPr>
                  <a:solidFill>
                    <a:schemeClr val="tx1"/>
                  </a:solidFill>
                  <a:latin typeface="Cambria" charset="0"/>
                  <a:cs typeface="Arial" charset="0"/>
                </a:defRPr>
              </a:lvl7pPr>
              <a:lvl8pPr marL="3429000" indent="-228600" fontAlgn="base">
                <a:spcBef>
                  <a:spcPct val="0"/>
                </a:spcBef>
                <a:spcAft>
                  <a:spcPct val="0"/>
                </a:spcAft>
                <a:defRPr>
                  <a:solidFill>
                    <a:schemeClr val="tx1"/>
                  </a:solidFill>
                  <a:latin typeface="Cambria" charset="0"/>
                  <a:cs typeface="Arial" charset="0"/>
                </a:defRPr>
              </a:lvl8pPr>
              <a:lvl9pPr marL="3886200" indent="-228600" fontAlgn="base">
                <a:spcBef>
                  <a:spcPct val="0"/>
                </a:spcBef>
                <a:spcAft>
                  <a:spcPct val="0"/>
                </a:spcAft>
                <a:defRPr>
                  <a:solidFill>
                    <a:schemeClr val="tx1"/>
                  </a:solidFill>
                  <a:latin typeface="Cambria" charset="0"/>
                  <a:cs typeface="Arial" charset="0"/>
                </a:defRPr>
              </a:lvl9pPr>
            </a:lstStyle>
            <a:p>
              <a:pPr algn="ctr">
                <a:defRPr/>
              </a:pPr>
              <a:endParaRPr lang="en-US" altLang="en-US" sz="2400">
                <a:solidFill>
                  <a:srgbClr val="000000"/>
                </a:solidFill>
                <a:latin typeface="Times New Roman"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mbria" charset="0"/>
                  <a:cs typeface="Arial" charset="0"/>
                </a:defRPr>
              </a:lvl1pPr>
              <a:lvl2pPr marL="742950" indent="-285750">
                <a:defRPr>
                  <a:solidFill>
                    <a:schemeClr val="tx1"/>
                  </a:solidFill>
                  <a:latin typeface="Cambria" charset="0"/>
                  <a:cs typeface="Arial" charset="0"/>
                </a:defRPr>
              </a:lvl2pPr>
              <a:lvl3pPr marL="1143000" indent="-228600">
                <a:defRPr>
                  <a:solidFill>
                    <a:schemeClr val="tx1"/>
                  </a:solidFill>
                  <a:latin typeface="Cambria" charset="0"/>
                  <a:cs typeface="Arial" charset="0"/>
                </a:defRPr>
              </a:lvl3pPr>
              <a:lvl4pPr marL="1600200" indent="-228600">
                <a:defRPr>
                  <a:solidFill>
                    <a:schemeClr val="tx1"/>
                  </a:solidFill>
                  <a:latin typeface="Cambria" charset="0"/>
                  <a:cs typeface="Arial" charset="0"/>
                </a:defRPr>
              </a:lvl4pPr>
              <a:lvl5pPr marL="2057400" indent="-228600">
                <a:defRPr>
                  <a:solidFill>
                    <a:schemeClr val="tx1"/>
                  </a:solidFill>
                  <a:latin typeface="Cambria" charset="0"/>
                  <a:cs typeface="Arial" charset="0"/>
                </a:defRPr>
              </a:lvl5pPr>
              <a:lvl6pPr marL="2514600" indent="-228600" fontAlgn="base">
                <a:spcBef>
                  <a:spcPct val="0"/>
                </a:spcBef>
                <a:spcAft>
                  <a:spcPct val="0"/>
                </a:spcAft>
                <a:defRPr>
                  <a:solidFill>
                    <a:schemeClr val="tx1"/>
                  </a:solidFill>
                  <a:latin typeface="Cambria" charset="0"/>
                  <a:cs typeface="Arial" charset="0"/>
                </a:defRPr>
              </a:lvl6pPr>
              <a:lvl7pPr marL="2971800" indent="-228600" fontAlgn="base">
                <a:spcBef>
                  <a:spcPct val="0"/>
                </a:spcBef>
                <a:spcAft>
                  <a:spcPct val="0"/>
                </a:spcAft>
                <a:defRPr>
                  <a:solidFill>
                    <a:schemeClr val="tx1"/>
                  </a:solidFill>
                  <a:latin typeface="Cambria" charset="0"/>
                  <a:cs typeface="Arial" charset="0"/>
                </a:defRPr>
              </a:lvl7pPr>
              <a:lvl8pPr marL="3429000" indent="-228600" fontAlgn="base">
                <a:spcBef>
                  <a:spcPct val="0"/>
                </a:spcBef>
                <a:spcAft>
                  <a:spcPct val="0"/>
                </a:spcAft>
                <a:defRPr>
                  <a:solidFill>
                    <a:schemeClr val="tx1"/>
                  </a:solidFill>
                  <a:latin typeface="Cambria" charset="0"/>
                  <a:cs typeface="Arial" charset="0"/>
                </a:defRPr>
              </a:lvl8pPr>
              <a:lvl9pPr marL="3886200" indent="-228600" fontAlgn="base">
                <a:spcBef>
                  <a:spcPct val="0"/>
                </a:spcBef>
                <a:spcAft>
                  <a:spcPct val="0"/>
                </a:spcAft>
                <a:defRPr>
                  <a:solidFill>
                    <a:schemeClr val="tx1"/>
                  </a:solidFill>
                  <a:latin typeface="Cambria" charset="0"/>
                  <a:cs typeface="Arial" charset="0"/>
                </a:defRPr>
              </a:lvl9pPr>
            </a:lstStyle>
            <a:p>
              <a:pPr algn="ctr">
                <a:defRPr/>
              </a:pPr>
              <a:endParaRPr lang="en-US" altLang="en-US" sz="2400">
                <a:solidFill>
                  <a:srgbClr val="000000"/>
                </a:solidFill>
                <a:latin typeface="Times New Roman"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mbria" charset="0"/>
                  <a:cs typeface="Arial" charset="0"/>
                </a:defRPr>
              </a:lvl1pPr>
              <a:lvl2pPr marL="742950" indent="-285750">
                <a:defRPr>
                  <a:solidFill>
                    <a:schemeClr val="tx1"/>
                  </a:solidFill>
                  <a:latin typeface="Cambria" charset="0"/>
                  <a:cs typeface="Arial" charset="0"/>
                </a:defRPr>
              </a:lvl2pPr>
              <a:lvl3pPr marL="1143000" indent="-228600">
                <a:defRPr>
                  <a:solidFill>
                    <a:schemeClr val="tx1"/>
                  </a:solidFill>
                  <a:latin typeface="Cambria" charset="0"/>
                  <a:cs typeface="Arial" charset="0"/>
                </a:defRPr>
              </a:lvl3pPr>
              <a:lvl4pPr marL="1600200" indent="-228600">
                <a:defRPr>
                  <a:solidFill>
                    <a:schemeClr val="tx1"/>
                  </a:solidFill>
                  <a:latin typeface="Cambria" charset="0"/>
                  <a:cs typeface="Arial" charset="0"/>
                </a:defRPr>
              </a:lvl4pPr>
              <a:lvl5pPr marL="2057400" indent="-228600">
                <a:defRPr>
                  <a:solidFill>
                    <a:schemeClr val="tx1"/>
                  </a:solidFill>
                  <a:latin typeface="Cambria" charset="0"/>
                  <a:cs typeface="Arial" charset="0"/>
                </a:defRPr>
              </a:lvl5pPr>
              <a:lvl6pPr marL="2514600" indent="-228600" fontAlgn="base">
                <a:spcBef>
                  <a:spcPct val="0"/>
                </a:spcBef>
                <a:spcAft>
                  <a:spcPct val="0"/>
                </a:spcAft>
                <a:defRPr>
                  <a:solidFill>
                    <a:schemeClr val="tx1"/>
                  </a:solidFill>
                  <a:latin typeface="Cambria" charset="0"/>
                  <a:cs typeface="Arial" charset="0"/>
                </a:defRPr>
              </a:lvl6pPr>
              <a:lvl7pPr marL="2971800" indent="-228600" fontAlgn="base">
                <a:spcBef>
                  <a:spcPct val="0"/>
                </a:spcBef>
                <a:spcAft>
                  <a:spcPct val="0"/>
                </a:spcAft>
                <a:defRPr>
                  <a:solidFill>
                    <a:schemeClr val="tx1"/>
                  </a:solidFill>
                  <a:latin typeface="Cambria" charset="0"/>
                  <a:cs typeface="Arial" charset="0"/>
                </a:defRPr>
              </a:lvl7pPr>
              <a:lvl8pPr marL="3429000" indent="-228600" fontAlgn="base">
                <a:spcBef>
                  <a:spcPct val="0"/>
                </a:spcBef>
                <a:spcAft>
                  <a:spcPct val="0"/>
                </a:spcAft>
                <a:defRPr>
                  <a:solidFill>
                    <a:schemeClr val="tx1"/>
                  </a:solidFill>
                  <a:latin typeface="Cambria" charset="0"/>
                  <a:cs typeface="Arial" charset="0"/>
                </a:defRPr>
              </a:lvl8pPr>
              <a:lvl9pPr marL="3886200" indent="-228600" fontAlgn="base">
                <a:spcBef>
                  <a:spcPct val="0"/>
                </a:spcBef>
                <a:spcAft>
                  <a:spcPct val="0"/>
                </a:spcAft>
                <a:defRPr>
                  <a:solidFill>
                    <a:schemeClr val="tx1"/>
                  </a:solidFill>
                  <a:latin typeface="Cambria" charset="0"/>
                  <a:cs typeface="Arial" charset="0"/>
                </a:defRPr>
              </a:lvl9pPr>
            </a:lstStyle>
            <a:p>
              <a:pPr algn="ctr">
                <a:defRPr/>
              </a:pPr>
              <a:endParaRPr lang="en-US" altLang="en-US" sz="2400">
                <a:solidFill>
                  <a:srgbClr val="000000"/>
                </a:solidFill>
                <a:latin typeface="Times New Roman"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mbria" charset="0"/>
                  <a:cs typeface="Arial" charset="0"/>
                </a:defRPr>
              </a:lvl1pPr>
              <a:lvl2pPr marL="742950" indent="-285750">
                <a:defRPr>
                  <a:solidFill>
                    <a:schemeClr val="tx1"/>
                  </a:solidFill>
                  <a:latin typeface="Cambria" charset="0"/>
                  <a:cs typeface="Arial" charset="0"/>
                </a:defRPr>
              </a:lvl2pPr>
              <a:lvl3pPr marL="1143000" indent="-228600">
                <a:defRPr>
                  <a:solidFill>
                    <a:schemeClr val="tx1"/>
                  </a:solidFill>
                  <a:latin typeface="Cambria" charset="0"/>
                  <a:cs typeface="Arial" charset="0"/>
                </a:defRPr>
              </a:lvl3pPr>
              <a:lvl4pPr marL="1600200" indent="-228600">
                <a:defRPr>
                  <a:solidFill>
                    <a:schemeClr val="tx1"/>
                  </a:solidFill>
                  <a:latin typeface="Cambria" charset="0"/>
                  <a:cs typeface="Arial" charset="0"/>
                </a:defRPr>
              </a:lvl4pPr>
              <a:lvl5pPr marL="2057400" indent="-228600">
                <a:defRPr>
                  <a:solidFill>
                    <a:schemeClr val="tx1"/>
                  </a:solidFill>
                  <a:latin typeface="Cambria" charset="0"/>
                  <a:cs typeface="Arial" charset="0"/>
                </a:defRPr>
              </a:lvl5pPr>
              <a:lvl6pPr marL="2514600" indent="-228600" fontAlgn="base">
                <a:spcBef>
                  <a:spcPct val="0"/>
                </a:spcBef>
                <a:spcAft>
                  <a:spcPct val="0"/>
                </a:spcAft>
                <a:defRPr>
                  <a:solidFill>
                    <a:schemeClr val="tx1"/>
                  </a:solidFill>
                  <a:latin typeface="Cambria" charset="0"/>
                  <a:cs typeface="Arial" charset="0"/>
                </a:defRPr>
              </a:lvl6pPr>
              <a:lvl7pPr marL="2971800" indent="-228600" fontAlgn="base">
                <a:spcBef>
                  <a:spcPct val="0"/>
                </a:spcBef>
                <a:spcAft>
                  <a:spcPct val="0"/>
                </a:spcAft>
                <a:defRPr>
                  <a:solidFill>
                    <a:schemeClr val="tx1"/>
                  </a:solidFill>
                  <a:latin typeface="Cambria" charset="0"/>
                  <a:cs typeface="Arial" charset="0"/>
                </a:defRPr>
              </a:lvl7pPr>
              <a:lvl8pPr marL="3429000" indent="-228600" fontAlgn="base">
                <a:spcBef>
                  <a:spcPct val="0"/>
                </a:spcBef>
                <a:spcAft>
                  <a:spcPct val="0"/>
                </a:spcAft>
                <a:defRPr>
                  <a:solidFill>
                    <a:schemeClr val="tx1"/>
                  </a:solidFill>
                  <a:latin typeface="Cambria" charset="0"/>
                  <a:cs typeface="Arial" charset="0"/>
                </a:defRPr>
              </a:lvl8pPr>
              <a:lvl9pPr marL="3886200" indent="-228600" fontAlgn="base">
                <a:spcBef>
                  <a:spcPct val="0"/>
                </a:spcBef>
                <a:spcAft>
                  <a:spcPct val="0"/>
                </a:spcAft>
                <a:defRPr>
                  <a:solidFill>
                    <a:schemeClr val="tx1"/>
                  </a:solidFill>
                  <a:latin typeface="Cambria" charset="0"/>
                  <a:cs typeface="Arial" charset="0"/>
                </a:defRPr>
              </a:lvl9pPr>
            </a:lstStyle>
            <a:p>
              <a:pPr algn="ctr">
                <a:defRPr/>
              </a:pPr>
              <a:endParaRPr lang="en-US" altLang="en-US" sz="2400">
                <a:solidFill>
                  <a:srgbClr val="000000"/>
                </a:solidFill>
                <a:latin typeface="Times New Roman" charset="0"/>
              </a:endParaRPr>
            </a:p>
          </p:txBody>
        </p:sp>
      </p:grpSp>
      <p:sp>
        <p:nvSpPr>
          <p:cNvPr id="13324" name="Rectangle 12"/>
          <p:cNvSpPr>
            <a:spLocks noGrp="1" noChangeArrowheads="1"/>
          </p:cNvSpPr>
          <p:nvPr>
            <p:ph type="ctrTitle"/>
          </p:nvPr>
        </p:nvSpPr>
        <p:spPr>
          <a:xfrm>
            <a:off x="914400" y="1219201"/>
            <a:ext cx="10363200" cy="1933575"/>
          </a:xfrm>
        </p:spPr>
        <p:txBody>
          <a:bodyPr anchor="b"/>
          <a:lstStyle>
            <a:lvl1pPr algn="r">
              <a:defRPr sz="4400"/>
            </a:lvl1pPr>
          </a:lstStyle>
          <a:p>
            <a:pPr lvl="0"/>
            <a:r>
              <a:rPr lang="en-US" noProof="0"/>
              <a:t>Click to edit Master title style</a:t>
            </a:r>
          </a:p>
        </p:txBody>
      </p:sp>
      <p:sp>
        <p:nvSpPr>
          <p:cNvPr id="13325"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pPr lvl="0"/>
            <a:r>
              <a:rPr lang="en-US" noProof="0"/>
              <a:t>Click to edit Master subtitle style</a:t>
            </a:r>
          </a:p>
        </p:txBody>
      </p:sp>
      <p:sp>
        <p:nvSpPr>
          <p:cNvPr id="11" name="Rectangle 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2"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fld id="{B1D7B031-1253-4A6C-B749-F5C6FFA5F8F0}" type="slidenum">
              <a:rPr lang="en-US" altLang="en-US"/>
              <a:pPr/>
              <a:t>‹#›</a:t>
            </a:fld>
            <a:endParaRPr lang="en-US" altLang="en-US"/>
          </a:p>
        </p:txBody>
      </p:sp>
    </p:spTree>
    <p:extLst>
      <p:ext uri="{BB962C8B-B14F-4D97-AF65-F5344CB8AC3E}">
        <p14:creationId xmlns:p14="http://schemas.microsoft.com/office/powerpoint/2010/main" val="30368543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fld id="{737B25ED-6258-4D96-A893-6BAFC87AFA9A}" type="slidenum">
              <a:rPr lang="en-US" altLang="en-US"/>
              <a:pPr/>
              <a:t>‹#›</a:t>
            </a:fld>
            <a:endParaRPr lang="en-US" altLang="en-US"/>
          </a:p>
        </p:txBody>
      </p:sp>
    </p:spTree>
    <p:extLst>
      <p:ext uri="{BB962C8B-B14F-4D97-AF65-F5344CB8AC3E}">
        <p14:creationId xmlns:p14="http://schemas.microsoft.com/office/powerpoint/2010/main" val="8510071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fld id="{5E2C81B0-7F33-492C-B61C-0C28E0C164AF}" type="slidenum">
              <a:rPr lang="en-US" altLang="en-US"/>
              <a:pPr/>
              <a:t>‹#›</a:t>
            </a:fld>
            <a:endParaRPr lang="en-US" altLang="en-US"/>
          </a:p>
        </p:txBody>
      </p:sp>
    </p:spTree>
    <p:extLst>
      <p:ext uri="{BB962C8B-B14F-4D97-AF65-F5344CB8AC3E}">
        <p14:creationId xmlns:p14="http://schemas.microsoft.com/office/powerpoint/2010/main" val="42071895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fld id="{66562501-346F-48D9-B43C-37CEDD3DE708}" type="slidenum">
              <a:rPr lang="en-US" altLang="en-US"/>
              <a:pPr/>
              <a:t>‹#›</a:t>
            </a:fld>
            <a:endParaRPr lang="en-US" altLang="en-US"/>
          </a:p>
        </p:txBody>
      </p:sp>
    </p:spTree>
    <p:extLst>
      <p:ext uri="{BB962C8B-B14F-4D97-AF65-F5344CB8AC3E}">
        <p14:creationId xmlns:p14="http://schemas.microsoft.com/office/powerpoint/2010/main" val="26640004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9" name="Rectangle 11"/>
          <p:cNvSpPr>
            <a:spLocks noGrp="1" noChangeArrowheads="1"/>
          </p:cNvSpPr>
          <p:nvPr>
            <p:ph type="sldNum" sz="quarter" idx="12"/>
          </p:nvPr>
        </p:nvSpPr>
        <p:spPr/>
        <p:txBody>
          <a:bodyPr/>
          <a:lstStyle>
            <a:lvl1pPr>
              <a:defRPr/>
            </a:lvl1pPr>
          </a:lstStyle>
          <a:p>
            <a:fld id="{ECC8C3DF-C3E9-40F7-B1C1-9456FD0941FB}" type="slidenum">
              <a:rPr lang="en-US" altLang="en-US"/>
              <a:pPr/>
              <a:t>‹#›</a:t>
            </a:fld>
            <a:endParaRPr lang="en-US" altLang="en-US"/>
          </a:p>
        </p:txBody>
      </p:sp>
    </p:spTree>
    <p:extLst>
      <p:ext uri="{BB962C8B-B14F-4D97-AF65-F5344CB8AC3E}">
        <p14:creationId xmlns:p14="http://schemas.microsoft.com/office/powerpoint/2010/main" val="33134830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5" name="Rectangle 11"/>
          <p:cNvSpPr>
            <a:spLocks noGrp="1" noChangeArrowheads="1"/>
          </p:cNvSpPr>
          <p:nvPr>
            <p:ph type="sldNum" sz="quarter" idx="12"/>
          </p:nvPr>
        </p:nvSpPr>
        <p:spPr/>
        <p:txBody>
          <a:bodyPr/>
          <a:lstStyle>
            <a:lvl1pPr>
              <a:defRPr/>
            </a:lvl1pPr>
          </a:lstStyle>
          <a:p>
            <a:fld id="{7EB78393-B28A-4375-A668-BCF05C4D4895}" type="slidenum">
              <a:rPr lang="en-US" altLang="en-US"/>
              <a:pPr/>
              <a:t>‹#›</a:t>
            </a:fld>
            <a:endParaRPr lang="en-US" altLang="en-US"/>
          </a:p>
        </p:txBody>
      </p:sp>
    </p:spTree>
    <p:extLst>
      <p:ext uri="{BB962C8B-B14F-4D97-AF65-F5344CB8AC3E}">
        <p14:creationId xmlns:p14="http://schemas.microsoft.com/office/powerpoint/2010/main" val="3754435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4" name="Rectangle 11"/>
          <p:cNvSpPr>
            <a:spLocks noGrp="1" noChangeArrowheads="1"/>
          </p:cNvSpPr>
          <p:nvPr>
            <p:ph type="sldNum" sz="quarter" idx="12"/>
          </p:nvPr>
        </p:nvSpPr>
        <p:spPr/>
        <p:txBody>
          <a:bodyPr/>
          <a:lstStyle>
            <a:lvl1pPr>
              <a:defRPr/>
            </a:lvl1pPr>
          </a:lstStyle>
          <a:p>
            <a:fld id="{F8DECAF0-360F-411C-A7F7-656B193AB2A6}" type="slidenum">
              <a:rPr lang="en-US" altLang="en-US"/>
              <a:pPr/>
              <a:t>‹#›</a:t>
            </a:fld>
            <a:endParaRPr lang="en-US" altLang="en-US"/>
          </a:p>
        </p:txBody>
      </p:sp>
    </p:spTree>
    <p:extLst>
      <p:ext uri="{BB962C8B-B14F-4D97-AF65-F5344CB8AC3E}">
        <p14:creationId xmlns:p14="http://schemas.microsoft.com/office/powerpoint/2010/main" val="25544518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fld id="{6B447A03-8048-4BAC-A300-07DEB574763C}" type="slidenum">
              <a:rPr lang="en-US" altLang="en-US"/>
              <a:pPr/>
              <a:t>‹#›</a:t>
            </a:fld>
            <a:endParaRPr lang="en-US" altLang="en-US"/>
          </a:p>
        </p:txBody>
      </p:sp>
    </p:spTree>
    <p:extLst>
      <p:ext uri="{BB962C8B-B14F-4D97-AF65-F5344CB8AC3E}">
        <p14:creationId xmlns:p14="http://schemas.microsoft.com/office/powerpoint/2010/main" val="721738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fld id="{C99F3AC8-6658-47D3-B762-E1787C5D732D}" type="slidenum">
              <a:rPr lang="en-US" altLang="en-US"/>
              <a:pPr/>
              <a:t>‹#›</a:t>
            </a:fld>
            <a:endParaRPr lang="en-US" altLang="en-US"/>
          </a:p>
        </p:txBody>
      </p:sp>
    </p:spTree>
    <p:extLst>
      <p:ext uri="{BB962C8B-B14F-4D97-AF65-F5344CB8AC3E}">
        <p14:creationId xmlns:p14="http://schemas.microsoft.com/office/powerpoint/2010/main" val="1808310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04595-431B-6083-0BA7-0F76ED359E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571E84-276E-12FE-832D-763C3BAE08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6514FC-FEFC-7CC2-3245-E966C792F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F2BFF0-4400-C6AA-096A-DA8F6C777C05}"/>
              </a:ext>
            </a:extLst>
          </p:cNvPr>
          <p:cNvSpPr>
            <a:spLocks noGrp="1"/>
          </p:cNvSpPr>
          <p:nvPr>
            <p:ph type="dt" sz="half" idx="10"/>
          </p:nvPr>
        </p:nvSpPr>
        <p:spPr/>
        <p:txBody>
          <a:bodyPr/>
          <a:lstStyle/>
          <a:p>
            <a:fld id="{1CAAEE52-832E-4850-8E1F-55EA58E6A701}" type="datetimeFigureOut">
              <a:rPr lang="en-US" smtClean="0"/>
              <a:t>11/29/2024</a:t>
            </a:fld>
            <a:endParaRPr lang="en-US"/>
          </a:p>
        </p:txBody>
      </p:sp>
      <p:sp>
        <p:nvSpPr>
          <p:cNvPr id="6" name="Footer Placeholder 5">
            <a:extLst>
              <a:ext uri="{FF2B5EF4-FFF2-40B4-BE49-F238E27FC236}">
                <a16:creationId xmlns:a16="http://schemas.microsoft.com/office/drawing/2014/main" id="{5C8FC07E-801C-FB38-7BFC-1BFED95C6E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71945C-3A51-C3F9-9D5A-12E10AB5C099}"/>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32940105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fld id="{16498073-225A-4EB8-A9C6-2EDC9DC65DA4}" type="slidenum">
              <a:rPr lang="en-US" altLang="en-US"/>
              <a:pPr/>
              <a:t>‹#›</a:t>
            </a:fld>
            <a:endParaRPr lang="en-US" altLang="en-US"/>
          </a:p>
        </p:txBody>
      </p:sp>
    </p:spTree>
    <p:extLst>
      <p:ext uri="{BB962C8B-B14F-4D97-AF65-F5344CB8AC3E}">
        <p14:creationId xmlns:p14="http://schemas.microsoft.com/office/powerpoint/2010/main" val="41900202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fld id="{0CB7967D-5C1B-4F91-BF18-D1BEFE67425D}" type="slidenum">
              <a:rPr lang="en-US" altLang="en-US"/>
              <a:pPr/>
              <a:t>‹#›</a:t>
            </a:fld>
            <a:endParaRPr lang="en-US" altLang="en-US"/>
          </a:p>
        </p:txBody>
      </p:sp>
    </p:spTree>
    <p:extLst>
      <p:ext uri="{BB962C8B-B14F-4D97-AF65-F5344CB8AC3E}">
        <p14:creationId xmlns:p14="http://schemas.microsoft.com/office/powerpoint/2010/main" val="41889801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fld id="{B8527F76-40A0-4E0D-B78D-1E229F074FC1}" type="slidenum">
              <a:rPr lang="en-US" altLang="en-US"/>
              <a:pPr/>
              <a:t>‹#›</a:t>
            </a:fld>
            <a:endParaRPr lang="en-US" altLang="en-US"/>
          </a:p>
        </p:txBody>
      </p:sp>
    </p:spTree>
    <p:extLst>
      <p:ext uri="{BB962C8B-B14F-4D97-AF65-F5344CB8AC3E}">
        <p14:creationId xmlns:p14="http://schemas.microsoft.com/office/powerpoint/2010/main" val="7968609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7" name="Rectangle 10"/>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8" name="Rectangle 11"/>
          <p:cNvSpPr>
            <a:spLocks noGrp="1" noChangeArrowheads="1"/>
          </p:cNvSpPr>
          <p:nvPr>
            <p:ph type="sldNum" sz="quarter" idx="12"/>
          </p:nvPr>
        </p:nvSpPr>
        <p:spPr/>
        <p:txBody>
          <a:bodyPr/>
          <a:lstStyle>
            <a:lvl1pPr>
              <a:defRPr/>
            </a:lvl1pPr>
          </a:lstStyle>
          <a:p>
            <a:fld id="{0A69F67F-6156-4363-AAF4-AA3D0DCB5AB0}" type="slidenum">
              <a:rPr lang="en-US" altLang="en-US"/>
              <a:pPr/>
              <a:t>‹#›</a:t>
            </a:fld>
            <a:endParaRPr lang="en-US" altLang="en-US"/>
          </a:p>
        </p:txBody>
      </p:sp>
    </p:spTree>
    <p:extLst>
      <p:ext uri="{BB962C8B-B14F-4D97-AF65-F5344CB8AC3E}">
        <p14:creationId xmlns:p14="http://schemas.microsoft.com/office/powerpoint/2010/main" val="13734415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43B4AEB6-5351-450F-9D45-AF17E03426DA}" type="datetime1">
              <a:rPr lang="en-US" altLang="ja-JP" smtClean="0"/>
              <a:t>11/29/2024</a:t>
            </a:fld>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F38D16BA-2D4C-48F5-80AA-A6CED85ADE56}" type="slidenum">
              <a:rPr lang="en-US" altLang="ja-JP"/>
              <a:pPr/>
              <a:t>‹#›</a:t>
            </a:fld>
            <a:endParaRPr lang="en-US" altLang="ja-JP"/>
          </a:p>
        </p:txBody>
      </p:sp>
    </p:spTree>
    <p:extLst>
      <p:ext uri="{BB962C8B-B14F-4D97-AF65-F5344CB8AC3E}">
        <p14:creationId xmlns:p14="http://schemas.microsoft.com/office/powerpoint/2010/main" val="7627793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A385BCBF-686A-49E0-A4C0-B2327DE89FB1}" type="datetime1">
              <a:rPr lang="en-US" altLang="ja-JP" smtClean="0"/>
              <a:t>11/29/2024</a:t>
            </a:fld>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7F297F54-D442-48BC-B926-6E51E9E75D17}" type="slidenum">
              <a:rPr lang="en-US" altLang="ja-JP"/>
              <a:pPr/>
              <a:t>‹#›</a:t>
            </a:fld>
            <a:endParaRPr lang="en-US" altLang="ja-JP"/>
          </a:p>
        </p:txBody>
      </p:sp>
    </p:spTree>
    <p:extLst>
      <p:ext uri="{BB962C8B-B14F-4D97-AF65-F5344CB8AC3E}">
        <p14:creationId xmlns:p14="http://schemas.microsoft.com/office/powerpoint/2010/main" val="35460666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E82417BF-C72D-466D-A847-6637296A7B4E}" type="datetime1">
              <a:rPr lang="en-US" altLang="ja-JP" smtClean="0"/>
              <a:t>11/29/2024</a:t>
            </a:fld>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3A4D6CEB-1249-4181-9642-AE1C70B593F6}" type="slidenum">
              <a:rPr lang="en-US" altLang="ja-JP"/>
              <a:pPr/>
              <a:t>‹#›</a:t>
            </a:fld>
            <a:endParaRPr lang="en-US" altLang="ja-JP"/>
          </a:p>
        </p:txBody>
      </p:sp>
    </p:spTree>
    <p:extLst>
      <p:ext uri="{BB962C8B-B14F-4D97-AF65-F5344CB8AC3E}">
        <p14:creationId xmlns:p14="http://schemas.microsoft.com/office/powerpoint/2010/main" val="16917172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D3CAAFF8-01EC-4445-A8E4-2FAFB37D3CAE}" type="datetime1">
              <a:rPr lang="en-US" altLang="ja-JP" smtClean="0"/>
              <a:t>11/29/2024</a:t>
            </a:fld>
            <a:endParaRPr lang="en-US" altLang="ja-JP"/>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ja-JP"/>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fld id="{456A7E0D-CA55-4EC9-8063-19EAFD8BA65A}" type="slidenum">
              <a:rPr lang="en-US" altLang="ja-JP"/>
              <a:pPr/>
              <a:t>‹#›</a:t>
            </a:fld>
            <a:endParaRPr lang="en-US" altLang="ja-JP"/>
          </a:p>
        </p:txBody>
      </p:sp>
    </p:spTree>
    <p:extLst>
      <p:ext uri="{BB962C8B-B14F-4D97-AF65-F5344CB8AC3E}">
        <p14:creationId xmlns:p14="http://schemas.microsoft.com/office/powerpoint/2010/main" val="10613655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88D3FC4B-D766-48B6-9C31-59A0E6C9AABB}" type="datetime1">
              <a:rPr lang="en-US" altLang="ja-JP" smtClean="0"/>
              <a:t>11/29/2024</a:t>
            </a:fld>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467A2E05-BD39-4910-89C8-21196B5650B0}" type="slidenum">
              <a:rPr lang="en-US" altLang="ja-JP"/>
              <a:pPr/>
              <a:t>‹#›</a:t>
            </a:fld>
            <a:endParaRPr lang="en-US" altLang="ja-JP"/>
          </a:p>
        </p:txBody>
      </p:sp>
    </p:spTree>
    <p:extLst>
      <p:ext uri="{BB962C8B-B14F-4D97-AF65-F5344CB8AC3E}">
        <p14:creationId xmlns:p14="http://schemas.microsoft.com/office/powerpoint/2010/main" val="24291217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536CCAAF-CEFA-4D78-8C83-1F933CC13EE5}" type="datetime1">
              <a:rPr lang="en-US" altLang="ja-JP" smtClean="0"/>
              <a:t>11/29/2024</a:t>
            </a:fld>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B02B2F35-0DCF-49AA-A618-7E036F598742}" type="slidenum">
              <a:rPr lang="en-US" altLang="ja-JP"/>
              <a:pPr/>
              <a:t>‹#›</a:t>
            </a:fld>
            <a:endParaRPr lang="en-US" altLang="ja-JP"/>
          </a:p>
        </p:txBody>
      </p:sp>
    </p:spTree>
    <p:extLst>
      <p:ext uri="{BB962C8B-B14F-4D97-AF65-F5344CB8AC3E}">
        <p14:creationId xmlns:p14="http://schemas.microsoft.com/office/powerpoint/2010/main" val="231963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63CCDD-0995-9E84-7ED3-DD7AD9F17F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BC0F0C-901F-72AF-48B0-67A4C13CAD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898B9-90F9-D08E-C4AF-3483752C03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AEE52-832E-4850-8E1F-55EA58E6A701}" type="datetimeFigureOut">
              <a:rPr lang="en-US" smtClean="0"/>
              <a:t>11/29/2024</a:t>
            </a:fld>
            <a:endParaRPr lang="en-US"/>
          </a:p>
        </p:txBody>
      </p:sp>
      <p:sp>
        <p:nvSpPr>
          <p:cNvPr id="5" name="Footer Placeholder 4">
            <a:extLst>
              <a:ext uri="{FF2B5EF4-FFF2-40B4-BE49-F238E27FC236}">
                <a16:creationId xmlns:a16="http://schemas.microsoft.com/office/drawing/2014/main" id="{DA2C36AD-E93F-E959-2B25-0F84DAE91B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A177CD-DD7E-2CCB-8617-C49773B036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D0456-1945-479B-A32D-90415C66C7B6}" type="slidenum">
              <a:rPr lang="en-US" smtClean="0"/>
              <a:t>‹#›</a:t>
            </a:fld>
            <a:endParaRPr lang="en-US"/>
          </a:p>
        </p:txBody>
      </p:sp>
    </p:spTree>
    <p:extLst>
      <p:ext uri="{BB962C8B-B14F-4D97-AF65-F5344CB8AC3E}">
        <p14:creationId xmlns:p14="http://schemas.microsoft.com/office/powerpoint/2010/main" val="874672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84DC5-E520-4058-9A22-505518B09498}" type="datetime1">
              <a:rPr lang="en-US" smtClean="0"/>
              <a:t>11/29/2024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634CB-E41E-48C8-B971-B44D5B76D33F}" type="slidenum">
              <a:rPr lang="en-US" smtClean="0"/>
              <a:t>‹#›</a:t>
            </a:fld>
            <a:endParaRPr lang="en-US"/>
          </a:p>
        </p:txBody>
      </p:sp>
    </p:spTree>
    <p:extLst>
      <p:ext uri="{BB962C8B-B14F-4D97-AF65-F5344CB8AC3E}">
        <p14:creationId xmlns:p14="http://schemas.microsoft.com/office/powerpoint/2010/main" val="1675133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55506-ACE9-4064-806E-4ABCCDA9F439}" type="slidenum">
              <a:rPr lang="en-US" smtClean="0"/>
              <a:t>‹#›</a:t>
            </a:fld>
            <a:endParaRPr lang="en-US"/>
          </a:p>
        </p:txBody>
      </p:sp>
    </p:spTree>
    <p:extLst>
      <p:ext uri="{BB962C8B-B14F-4D97-AF65-F5344CB8AC3E}">
        <p14:creationId xmlns:p14="http://schemas.microsoft.com/office/powerpoint/2010/main" val="36047563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540510-1C5A-46FB-84E9-BE51458EEE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6774B1-2458-46E9-BDA1-530882CD8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37AE5-03DF-4218-9BC3-366DDBAD62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88F54-C80C-4F23-895E-688BFF4CE13B}" type="datetime1">
              <a:rPr lang="en-US" smtClean="0"/>
              <a:t>11/29/2024</a:t>
            </a:fld>
            <a:endParaRPr lang="en-US"/>
          </a:p>
        </p:txBody>
      </p:sp>
      <p:sp>
        <p:nvSpPr>
          <p:cNvPr id="5" name="Footer Placeholder 4">
            <a:extLst>
              <a:ext uri="{FF2B5EF4-FFF2-40B4-BE49-F238E27FC236}">
                <a16:creationId xmlns:a16="http://schemas.microsoft.com/office/drawing/2014/main" id="{BA8ED652-28B1-4CD9-B588-51FD52B175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756299-93A9-413C-A6EE-F2AE4CE81B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03D82-DF55-465F-90B0-7B8D412CEFD1}" type="slidenum">
              <a:rPr lang="en-US" smtClean="0"/>
              <a:t>‹#›</a:t>
            </a:fld>
            <a:endParaRPr lang="en-US"/>
          </a:p>
        </p:txBody>
      </p:sp>
    </p:spTree>
    <p:extLst>
      <p:ext uri="{BB962C8B-B14F-4D97-AF65-F5344CB8AC3E}">
        <p14:creationId xmlns:p14="http://schemas.microsoft.com/office/powerpoint/2010/main" val="6698513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0D64D-B308-A63F-64D2-88FBD8FC72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686BD0-8A14-3C64-0388-909E780453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9FDBA7-3684-5D1D-7F45-79C066214E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6BB2C-D06F-4C6C-BC23-B54CE02F3110}" type="datetime1">
              <a:rPr lang="en-US" smtClean="0"/>
              <a:t>11/29/2024</a:t>
            </a:fld>
            <a:endParaRPr lang="en-US"/>
          </a:p>
        </p:txBody>
      </p:sp>
      <p:sp>
        <p:nvSpPr>
          <p:cNvPr id="5" name="Footer Placeholder 4">
            <a:extLst>
              <a:ext uri="{FF2B5EF4-FFF2-40B4-BE49-F238E27FC236}">
                <a16:creationId xmlns:a16="http://schemas.microsoft.com/office/drawing/2014/main" id="{6B7DDA25-DFF9-16C0-EDF2-45437C6211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7D7A9D-4384-4B5C-026B-4AE2B6E23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5FDF2-9D16-430C-B812-7DF5A3C99753}" type="slidenum">
              <a:rPr lang="en-US" smtClean="0"/>
              <a:t>‹#›</a:t>
            </a:fld>
            <a:endParaRPr lang="en-US"/>
          </a:p>
        </p:txBody>
      </p:sp>
    </p:spTree>
    <p:extLst>
      <p:ext uri="{BB962C8B-B14F-4D97-AF65-F5344CB8AC3E}">
        <p14:creationId xmlns:p14="http://schemas.microsoft.com/office/powerpoint/2010/main" val="15129733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428752" y="304800"/>
            <a:ext cx="10153649"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mbria" charset="0"/>
                  <a:cs typeface="Arial" charset="0"/>
                </a:defRPr>
              </a:lvl1pPr>
              <a:lvl2pPr marL="742950" indent="-285750">
                <a:defRPr>
                  <a:solidFill>
                    <a:schemeClr val="tx1"/>
                  </a:solidFill>
                  <a:latin typeface="Cambria" charset="0"/>
                  <a:cs typeface="Arial" charset="0"/>
                </a:defRPr>
              </a:lvl2pPr>
              <a:lvl3pPr marL="1143000" indent="-228600">
                <a:defRPr>
                  <a:solidFill>
                    <a:schemeClr val="tx1"/>
                  </a:solidFill>
                  <a:latin typeface="Cambria" charset="0"/>
                  <a:cs typeface="Arial" charset="0"/>
                </a:defRPr>
              </a:lvl3pPr>
              <a:lvl4pPr marL="1600200" indent="-228600">
                <a:defRPr>
                  <a:solidFill>
                    <a:schemeClr val="tx1"/>
                  </a:solidFill>
                  <a:latin typeface="Cambria" charset="0"/>
                  <a:cs typeface="Arial" charset="0"/>
                </a:defRPr>
              </a:lvl4pPr>
              <a:lvl5pPr marL="2057400" indent="-228600">
                <a:defRPr>
                  <a:solidFill>
                    <a:schemeClr val="tx1"/>
                  </a:solidFill>
                  <a:latin typeface="Cambria" charset="0"/>
                  <a:cs typeface="Arial" charset="0"/>
                </a:defRPr>
              </a:lvl5pPr>
              <a:lvl6pPr marL="2514600" indent="-228600" fontAlgn="base">
                <a:spcBef>
                  <a:spcPct val="0"/>
                </a:spcBef>
                <a:spcAft>
                  <a:spcPct val="0"/>
                </a:spcAft>
                <a:defRPr>
                  <a:solidFill>
                    <a:schemeClr val="tx1"/>
                  </a:solidFill>
                  <a:latin typeface="Cambria" charset="0"/>
                  <a:cs typeface="Arial" charset="0"/>
                </a:defRPr>
              </a:lvl6pPr>
              <a:lvl7pPr marL="2971800" indent="-228600" fontAlgn="base">
                <a:spcBef>
                  <a:spcPct val="0"/>
                </a:spcBef>
                <a:spcAft>
                  <a:spcPct val="0"/>
                </a:spcAft>
                <a:defRPr>
                  <a:solidFill>
                    <a:schemeClr val="tx1"/>
                  </a:solidFill>
                  <a:latin typeface="Cambria" charset="0"/>
                  <a:cs typeface="Arial" charset="0"/>
                </a:defRPr>
              </a:lvl7pPr>
              <a:lvl8pPr marL="3429000" indent="-228600" fontAlgn="base">
                <a:spcBef>
                  <a:spcPct val="0"/>
                </a:spcBef>
                <a:spcAft>
                  <a:spcPct val="0"/>
                </a:spcAft>
                <a:defRPr>
                  <a:solidFill>
                    <a:schemeClr val="tx1"/>
                  </a:solidFill>
                  <a:latin typeface="Cambria" charset="0"/>
                  <a:cs typeface="Arial" charset="0"/>
                </a:defRPr>
              </a:lvl8pPr>
              <a:lvl9pPr marL="3886200" indent="-228600" fontAlgn="base">
                <a:spcBef>
                  <a:spcPct val="0"/>
                </a:spcBef>
                <a:spcAft>
                  <a:spcPct val="0"/>
                </a:spcAft>
                <a:defRPr>
                  <a:solidFill>
                    <a:schemeClr val="tx1"/>
                  </a:solidFill>
                  <a:latin typeface="Cambria" charset="0"/>
                  <a:cs typeface="Arial" charset="0"/>
                </a:defRPr>
              </a:lvl9pPr>
            </a:lstStyle>
            <a:p>
              <a:pPr algn="ctr">
                <a:defRPr/>
              </a:pPr>
              <a:endParaRPr lang="en-US" altLang="en-US" sz="2400">
                <a:solidFill>
                  <a:srgbClr val="000000"/>
                </a:solidFill>
                <a:latin typeface="Times New Roman"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mbria" charset="0"/>
                  <a:cs typeface="Arial" charset="0"/>
                </a:defRPr>
              </a:lvl1pPr>
              <a:lvl2pPr marL="742950" indent="-285750">
                <a:defRPr>
                  <a:solidFill>
                    <a:schemeClr val="tx1"/>
                  </a:solidFill>
                  <a:latin typeface="Cambria" charset="0"/>
                  <a:cs typeface="Arial" charset="0"/>
                </a:defRPr>
              </a:lvl2pPr>
              <a:lvl3pPr marL="1143000" indent="-228600">
                <a:defRPr>
                  <a:solidFill>
                    <a:schemeClr val="tx1"/>
                  </a:solidFill>
                  <a:latin typeface="Cambria" charset="0"/>
                  <a:cs typeface="Arial" charset="0"/>
                </a:defRPr>
              </a:lvl3pPr>
              <a:lvl4pPr marL="1600200" indent="-228600">
                <a:defRPr>
                  <a:solidFill>
                    <a:schemeClr val="tx1"/>
                  </a:solidFill>
                  <a:latin typeface="Cambria" charset="0"/>
                  <a:cs typeface="Arial" charset="0"/>
                </a:defRPr>
              </a:lvl4pPr>
              <a:lvl5pPr marL="2057400" indent="-228600">
                <a:defRPr>
                  <a:solidFill>
                    <a:schemeClr val="tx1"/>
                  </a:solidFill>
                  <a:latin typeface="Cambria" charset="0"/>
                  <a:cs typeface="Arial" charset="0"/>
                </a:defRPr>
              </a:lvl5pPr>
              <a:lvl6pPr marL="2514600" indent="-228600" fontAlgn="base">
                <a:spcBef>
                  <a:spcPct val="0"/>
                </a:spcBef>
                <a:spcAft>
                  <a:spcPct val="0"/>
                </a:spcAft>
                <a:defRPr>
                  <a:solidFill>
                    <a:schemeClr val="tx1"/>
                  </a:solidFill>
                  <a:latin typeface="Cambria" charset="0"/>
                  <a:cs typeface="Arial" charset="0"/>
                </a:defRPr>
              </a:lvl6pPr>
              <a:lvl7pPr marL="2971800" indent="-228600" fontAlgn="base">
                <a:spcBef>
                  <a:spcPct val="0"/>
                </a:spcBef>
                <a:spcAft>
                  <a:spcPct val="0"/>
                </a:spcAft>
                <a:defRPr>
                  <a:solidFill>
                    <a:schemeClr val="tx1"/>
                  </a:solidFill>
                  <a:latin typeface="Cambria" charset="0"/>
                  <a:cs typeface="Arial" charset="0"/>
                </a:defRPr>
              </a:lvl7pPr>
              <a:lvl8pPr marL="3429000" indent="-228600" fontAlgn="base">
                <a:spcBef>
                  <a:spcPct val="0"/>
                </a:spcBef>
                <a:spcAft>
                  <a:spcPct val="0"/>
                </a:spcAft>
                <a:defRPr>
                  <a:solidFill>
                    <a:schemeClr val="tx1"/>
                  </a:solidFill>
                  <a:latin typeface="Cambria" charset="0"/>
                  <a:cs typeface="Arial" charset="0"/>
                </a:defRPr>
              </a:lvl8pPr>
              <a:lvl9pPr marL="3886200" indent="-228600" fontAlgn="base">
                <a:spcBef>
                  <a:spcPct val="0"/>
                </a:spcBef>
                <a:spcAft>
                  <a:spcPct val="0"/>
                </a:spcAft>
                <a:defRPr>
                  <a:solidFill>
                    <a:schemeClr val="tx1"/>
                  </a:solidFill>
                  <a:latin typeface="Cambria" charset="0"/>
                  <a:cs typeface="Arial" charset="0"/>
                </a:defRPr>
              </a:lvl9pPr>
            </a:lstStyle>
            <a:p>
              <a:pPr algn="ctr">
                <a:defRPr/>
              </a:pPr>
              <a:endParaRPr lang="en-US" altLang="en-US" sz="2400">
                <a:solidFill>
                  <a:srgbClr val="000000"/>
                </a:solidFill>
                <a:latin typeface="Times New Roman"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mbria" charset="0"/>
                  <a:cs typeface="Arial" charset="0"/>
                </a:defRPr>
              </a:lvl1pPr>
              <a:lvl2pPr marL="742950" indent="-285750">
                <a:defRPr>
                  <a:solidFill>
                    <a:schemeClr val="tx1"/>
                  </a:solidFill>
                  <a:latin typeface="Cambria" charset="0"/>
                  <a:cs typeface="Arial" charset="0"/>
                </a:defRPr>
              </a:lvl2pPr>
              <a:lvl3pPr marL="1143000" indent="-228600">
                <a:defRPr>
                  <a:solidFill>
                    <a:schemeClr val="tx1"/>
                  </a:solidFill>
                  <a:latin typeface="Cambria" charset="0"/>
                  <a:cs typeface="Arial" charset="0"/>
                </a:defRPr>
              </a:lvl3pPr>
              <a:lvl4pPr marL="1600200" indent="-228600">
                <a:defRPr>
                  <a:solidFill>
                    <a:schemeClr val="tx1"/>
                  </a:solidFill>
                  <a:latin typeface="Cambria" charset="0"/>
                  <a:cs typeface="Arial" charset="0"/>
                </a:defRPr>
              </a:lvl4pPr>
              <a:lvl5pPr marL="2057400" indent="-228600">
                <a:defRPr>
                  <a:solidFill>
                    <a:schemeClr val="tx1"/>
                  </a:solidFill>
                  <a:latin typeface="Cambria" charset="0"/>
                  <a:cs typeface="Arial" charset="0"/>
                </a:defRPr>
              </a:lvl5pPr>
              <a:lvl6pPr marL="2514600" indent="-228600" fontAlgn="base">
                <a:spcBef>
                  <a:spcPct val="0"/>
                </a:spcBef>
                <a:spcAft>
                  <a:spcPct val="0"/>
                </a:spcAft>
                <a:defRPr>
                  <a:solidFill>
                    <a:schemeClr val="tx1"/>
                  </a:solidFill>
                  <a:latin typeface="Cambria" charset="0"/>
                  <a:cs typeface="Arial" charset="0"/>
                </a:defRPr>
              </a:lvl6pPr>
              <a:lvl7pPr marL="2971800" indent="-228600" fontAlgn="base">
                <a:spcBef>
                  <a:spcPct val="0"/>
                </a:spcBef>
                <a:spcAft>
                  <a:spcPct val="0"/>
                </a:spcAft>
                <a:defRPr>
                  <a:solidFill>
                    <a:schemeClr val="tx1"/>
                  </a:solidFill>
                  <a:latin typeface="Cambria" charset="0"/>
                  <a:cs typeface="Arial" charset="0"/>
                </a:defRPr>
              </a:lvl7pPr>
              <a:lvl8pPr marL="3429000" indent="-228600" fontAlgn="base">
                <a:spcBef>
                  <a:spcPct val="0"/>
                </a:spcBef>
                <a:spcAft>
                  <a:spcPct val="0"/>
                </a:spcAft>
                <a:defRPr>
                  <a:solidFill>
                    <a:schemeClr val="tx1"/>
                  </a:solidFill>
                  <a:latin typeface="Cambria" charset="0"/>
                  <a:cs typeface="Arial" charset="0"/>
                </a:defRPr>
              </a:lvl8pPr>
              <a:lvl9pPr marL="3886200" indent="-228600" fontAlgn="base">
                <a:spcBef>
                  <a:spcPct val="0"/>
                </a:spcBef>
                <a:spcAft>
                  <a:spcPct val="0"/>
                </a:spcAft>
                <a:defRPr>
                  <a:solidFill>
                    <a:schemeClr val="tx1"/>
                  </a:solidFill>
                  <a:latin typeface="Cambria" charset="0"/>
                  <a:cs typeface="Arial" charset="0"/>
                </a:defRPr>
              </a:lvl9pPr>
            </a:lstStyle>
            <a:p>
              <a:pPr algn="ctr">
                <a:defRPr/>
              </a:pPr>
              <a:endParaRPr lang="en-US" altLang="en-US" sz="2400">
                <a:solidFill>
                  <a:srgbClr val="000000"/>
                </a:solidFill>
                <a:latin typeface="Times New Roman"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mbria" charset="0"/>
                  <a:cs typeface="Arial" charset="0"/>
                </a:defRPr>
              </a:lvl1pPr>
              <a:lvl2pPr marL="742950" indent="-285750">
                <a:defRPr>
                  <a:solidFill>
                    <a:schemeClr val="tx1"/>
                  </a:solidFill>
                  <a:latin typeface="Cambria" charset="0"/>
                  <a:cs typeface="Arial" charset="0"/>
                </a:defRPr>
              </a:lvl2pPr>
              <a:lvl3pPr marL="1143000" indent="-228600">
                <a:defRPr>
                  <a:solidFill>
                    <a:schemeClr val="tx1"/>
                  </a:solidFill>
                  <a:latin typeface="Cambria" charset="0"/>
                  <a:cs typeface="Arial" charset="0"/>
                </a:defRPr>
              </a:lvl3pPr>
              <a:lvl4pPr marL="1600200" indent="-228600">
                <a:defRPr>
                  <a:solidFill>
                    <a:schemeClr val="tx1"/>
                  </a:solidFill>
                  <a:latin typeface="Cambria" charset="0"/>
                  <a:cs typeface="Arial" charset="0"/>
                </a:defRPr>
              </a:lvl4pPr>
              <a:lvl5pPr marL="2057400" indent="-228600">
                <a:defRPr>
                  <a:solidFill>
                    <a:schemeClr val="tx1"/>
                  </a:solidFill>
                  <a:latin typeface="Cambria" charset="0"/>
                  <a:cs typeface="Arial" charset="0"/>
                </a:defRPr>
              </a:lvl5pPr>
              <a:lvl6pPr marL="2514600" indent="-228600" fontAlgn="base">
                <a:spcBef>
                  <a:spcPct val="0"/>
                </a:spcBef>
                <a:spcAft>
                  <a:spcPct val="0"/>
                </a:spcAft>
                <a:defRPr>
                  <a:solidFill>
                    <a:schemeClr val="tx1"/>
                  </a:solidFill>
                  <a:latin typeface="Cambria" charset="0"/>
                  <a:cs typeface="Arial" charset="0"/>
                </a:defRPr>
              </a:lvl6pPr>
              <a:lvl7pPr marL="2971800" indent="-228600" fontAlgn="base">
                <a:spcBef>
                  <a:spcPct val="0"/>
                </a:spcBef>
                <a:spcAft>
                  <a:spcPct val="0"/>
                </a:spcAft>
                <a:defRPr>
                  <a:solidFill>
                    <a:schemeClr val="tx1"/>
                  </a:solidFill>
                  <a:latin typeface="Cambria" charset="0"/>
                  <a:cs typeface="Arial" charset="0"/>
                </a:defRPr>
              </a:lvl7pPr>
              <a:lvl8pPr marL="3429000" indent="-228600" fontAlgn="base">
                <a:spcBef>
                  <a:spcPct val="0"/>
                </a:spcBef>
                <a:spcAft>
                  <a:spcPct val="0"/>
                </a:spcAft>
                <a:defRPr>
                  <a:solidFill>
                    <a:schemeClr val="tx1"/>
                  </a:solidFill>
                  <a:latin typeface="Cambria" charset="0"/>
                  <a:cs typeface="Arial" charset="0"/>
                </a:defRPr>
              </a:lvl8pPr>
              <a:lvl9pPr marL="3886200" indent="-228600" fontAlgn="base">
                <a:spcBef>
                  <a:spcPct val="0"/>
                </a:spcBef>
                <a:spcAft>
                  <a:spcPct val="0"/>
                </a:spcAft>
                <a:defRPr>
                  <a:solidFill>
                    <a:schemeClr val="tx1"/>
                  </a:solidFill>
                  <a:latin typeface="Cambria" charset="0"/>
                  <a:cs typeface="Arial" charset="0"/>
                </a:defRPr>
              </a:lvl9pPr>
            </a:lstStyle>
            <a:p>
              <a:pPr algn="ctr">
                <a:defRPr/>
              </a:pPr>
              <a:endParaRPr lang="en-US" altLang="en-US" sz="2400">
                <a:solidFill>
                  <a:srgbClr val="000000"/>
                </a:solidFill>
                <a:latin typeface="Times New Roman"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mbria" charset="0"/>
                  <a:cs typeface="Arial" charset="0"/>
                </a:defRPr>
              </a:lvl1pPr>
              <a:lvl2pPr marL="742950" indent="-285750">
                <a:defRPr>
                  <a:solidFill>
                    <a:schemeClr val="tx1"/>
                  </a:solidFill>
                  <a:latin typeface="Cambria" charset="0"/>
                  <a:cs typeface="Arial" charset="0"/>
                </a:defRPr>
              </a:lvl2pPr>
              <a:lvl3pPr marL="1143000" indent="-228600">
                <a:defRPr>
                  <a:solidFill>
                    <a:schemeClr val="tx1"/>
                  </a:solidFill>
                  <a:latin typeface="Cambria" charset="0"/>
                  <a:cs typeface="Arial" charset="0"/>
                </a:defRPr>
              </a:lvl3pPr>
              <a:lvl4pPr marL="1600200" indent="-228600">
                <a:defRPr>
                  <a:solidFill>
                    <a:schemeClr val="tx1"/>
                  </a:solidFill>
                  <a:latin typeface="Cambria" charset="0"/>
                  <a:cs typeface="Arial" charset="0"/>
                </a:defRPr>
              </a:lvl4pPr>
              <a:lvl5pPr marL="2057400" indent="-228600">
                <a:defRPr>
                  <a:solidFill>
                    <a:schemeClr val="tx1"/>
                  </a:solidFill>
                  <a:latin typeface="Cambria" charset="0"/>
                  <a:cs typeface="Arial" charset="0"/>
                </a:defRPr>
              </a:lvl5pPr>
              <a:lvl6pPr marL="2514600" indent="-228600" fontAlgn="base">
                <a:spcBef>
                  <a:spcPct val="0"/>
                </a:spcBef>
                <a:spcAft>
                  <a:spcPct val="0"/>
                </a:spcAft>
                <a:defRPr>
                  <a:solidFill>
                    <a:schemeClr val="tx1"/>
                  </a:solidFill>
                  <a:latin typeface="Cambria" charset="0"/>
                  <a:cs typeface="Arial" charset="0"/>
                </a:defRPr>
              </a:lvl6pPr>
              <a:lvl7pPr marL="2971800" indent="-228600" fontAlgn="base">
                <a:spcBef>
                  <a:spcPct val="0"/>
                </a:spcBef>
                <a:spcAft>
                  <a:spcPct val="0"/>
                </a:spcAft>
                <a:defRPr>
                  <a:solidFill>
                    <a:schemeClr val="tx1"/>
                  </a:solidFill>
                  <a:latin typeface="Cambria" charset="0"/>
                  <a:cs typeface="Arial" charset="0"/>
                </a:defRPr>
              </a:lvl7pPr>
              <a:lvl8pPr marL="3429000" indent="-228600" fontAlgn="base">
                <a:spcBef>
                  <a:spcPct val="0"/>
                </a:spcBef>
                <a:spcAft>
                  <a:spcPct val="0"/>
                </a:spcAft>
                <a:defRPr>
                  <a:solidFill>
                    <a:schemeClr val="tx1"/>
                  </a:solidFill>
                  <a:latin typeface="Cambria" charset="0"/>
                  <a:cs typeface="Arial" charset="0"/>
                </a:defRPr>
              </a:lvl8pPr>
              <a:lvl9pPr marL="3886200" indent="-228600" fontAlgn="base">
                <a:spcBef>
                  <a:spcPct val="0"/>
                </a:spcBef>
                <a:spcAft>
                  <a:spcPct val="0"/>
                </a:spcAft>
                <a:defRPr>
                  <a:solidFill>
                    <a:schemeClr val="tx1"/>
                  </a:solidFill>
                  <a:latin typeface="Cambria" charset="0"/>
                  <a:cs typeface="Arial" charset="0"/>
                </a:defRPr>
              </a:lvl9pPr>
            </a:lstStyle>
            <a:p>
              <a:pPr algn="ctr">
                <a:defRPr/>
              </a:pPr>
              <a:endParaRPr lang="en-US" altLang="en-US" sz="2400">
                <a:solidFill>
                  <a:srgbClr val="000000"/>
                </a:solidFill>
                <a:latin typeface="Times New Roman" charset="0"/>
              </a:endParaRPr>
            </a:p>
          </p:txBody>
        </p:sp>
      </p:grpSp>
      <p:sp>
        <p:nvSpPr>
          <p:cNvPr id="1027" name="Rectangle 8"/>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7" name="Rectangle 9"/>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i="0">
                <a:solidFill>
                  <a:srgbClr val="000000"/>
                </a:solidFill>
                <a:latin typeface="Arial" pitchFamily="34" charset="0"/>
                <a:cs typeface="Arial" pitchFamily="34" charset="0"/>
              </a:defRPr>
            </a:lvl1pPr>
          </a:lstStyle>
          <a:p>
            <a:pPr>
              <a:defRPr/>
            </a:pPr>
            <a:fld id="{265978BC-D1E8-4E8D-9F02-D1A973F7EA1B}" type="datetime1">
              <a:rPr lang="en-US" smtClean="0"/>
              <a:t>11/29/2024</a:t>
            </a:fld>
            <a:endParaRPr lang="en-US"/>
          </a:p>
        </p:txBody>
      </p:sp>
      <p:sp>
        <p:nvSpPr>
          <p:cNvPr id="12298" name="Rectangle 10"/>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i="0">
                <a:solidFill>
                  <a:srgbClr val="000000"/>
                </a:solidFill>
                <a:latin typeface="Arial" pitchFamily="34" charset="0"/>
                <a:cs typeface="Arial" pitchFamily="34" charset="0"/>
              </a:defRPr>
            </a:lvl1pPr>
          </a:lstStyle>
          <a:p>
            <a:pPr>
              <a:defRPr/>
            </a:pPr>
            <a:endParaRPr lang="en-US"/>
          </a:p>
        </p:txBody>
      </p:sp>
      <p:sp>
        <p:nvSpPr>
          <p:cNvPr id="12299" name="Rectangle 11"/>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Arial" panose="020B0604020202020204" pitchFamily="34" charset="0"/>
              </a:defRPr>
            </a:lvl1pPr>
          </a:lstStyle>
          <a:p>
            <a:fld id="{A9B846EE-8F34-4349-B69A-FFB23A61F1E9}" type="slidenum">
              <a:rPr lang="en-US" altLang="en-US"/>
              <a:pPr/>
              <a:t>‹#›</a:t>
            </a:fld>
            <a:endParaRPr lang="en-US" altLang="en-US"/>
          </a:p>
        </p:txBody>
      </p:sp>
      <p:sp>
        <p:nvSpPr>
          <p:cNvPr id="1031" name="Rectangle 1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8828137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hf hdr="0" ftr="0" dt="0"/>
  <p:txStyles>
    <p:titleStyle>
      <a:lvl1pPr algn="l" rtl="0" eaLnBrk="0" fontAlgn="base" hangingPunct="0">
        <a:spcBef>
          <a:spcPct val="0"/>
        </a:spcBef>
        <a:spcAft>
          <a:spcPct val="0"/>
        </a:spcAft>
        <a:defRPr sz="3800" b="1">
          <a:solidFill>
            <a:srgbClr val="800080"/>
          </a:solidFill>
          <a:latin typeface="+mj-lt"/>
          <a:ea typeface="+mj-ea"/>
          <a:cs typeface="+mj-cs"/>
        </a:defRPr>
      </a:lvl1pPr>
      <a:lvl2pPr algn="l" rtl="0" eaLnBrk="0" fontAlgn="base" hangingPunct="0">
        <a:spcBef>
          <a:spcPct val="0"/>
        </a:spcBef>
        <a:spcAft>
          <a:spcPct val="0"/>
        </a:spcAft>
        <a:defRPr sz="3800" b="1">
          <a:solidFill>
            <a:srgbClr val="800080"/>
          </a:solidFill>
          <a:latin typeface="Cambria" pitchFamily="18" charset="0"/>
          <a:cs typeface="Arial" pitchFamily="34" charset="0"/>
        </a:defRPr>
      </a:lvl2pPr>
      <a:lvl3pPr algn="l" rtl="0" eaLnBrk="0" fontAlgn="base" hangingPunct="0">
        <a:spcBef>
          <a:spcPct val="0"/>
        </a:spcBef>
        <a:spcAft>
          <a:spcPct val="0"/>
        </a:spcAft>
        <a:defRPr sz="3800" b="1">
          <a:solidFill>
            <a:srgbClr val="800080"/>
          </a:solidFill>
          <a:latin typeface="Cambria" pitchFamily="18" charset="0"/>
          <a:cs typeface="Arial" pitchFamily="34" charset="0"/>
        </a:defRPr>
      </a:lvl3pPr>
      <a:lvl4pPr algn="l" rtl="0" eaLnBrk="0" fontAlgn="base" hangingPunct="0">
        <a:spcBef>
          <a:spcPct val="0"/>
        </a:spcBef>
        <a:spcAft>
          <a:spcPct val="0"/>
        </a:spcAft>
        <a:defRPr sz="3800" b="1">
          <a:solidFill>
            <a:srgbClr val="800080"/>
          </a:solidFill>
          <a:latin typeface="Cambria" pitchFamily="18" charset="0"/>
          <a:cs typeface="Arial" pitchFamily="34" charset="0"/>
        </a:defRPr>
      </a:lvl4pPr>
      <a:lvl5pPr algn="l" rtl="0" eaLnBrk="0" fontAlgn="base" hangingPunct="0">
        <a:spcBef>
          <a:spcPct val="0"/>
        </a:spcBef>
        <a:spcAft>
          <a:spcPct val="0"/>
        </a:spcAft>
        <a:defRPr sz="3800" b="1">
          <a:solidFill>
            <a:srgbClr val="800080"/>
          </a:solidFill>
          <a:latin typeface="Cambria" pitchFamily="18" charset="0"/>
          <a:cs typeface="Arial" pitchFamily="34" charset="0"/>
        </a:defRPr>
      </a:lvl5pPr>
      <a:lvl6pPr marL="457200" algn="l" rtl="0" fontAlgn="base">
        <a:spcBef>
          <a:spcPct val="0"/>
        </a:spcBef>
        <a:spcAft>
          <a:spcPct val="0"/>
        </a:spcAft>
        <a:defRPr sz="3800" b="1">
          <a:solidFill>
            <a:srgbClr val="800080"/>
          </a:solidFill>
          <a:latin typeface="Cambria" pitchFamily="18" charset="0"/>
          <a:cs typeface="Arial" pitchFamily="34" charset="0"/>
        </a:defRPr>
      </a:lvl6pPr>
      <a:lvl7pPr marL="914400" algn="l" rtl="0" fontAlgn="base">
        <a:spcBef>
          <a:spcPct val="0"/>
        </a:spcBef>
        <a:spcAft>
          <a:spcPct val="0"/>
        </a:spcAft>
        <a:defRPr sz="3800" b="1">
          <a:solidFill>
            <a:srgbClr val="800080"/>
          </a:solidFill>
          <a:latin typeface="Cambria" pitchFamily="18" charset="0"/>
          <a:cs typeface="Arial" pitchFamily="34" charset="0"/>
        </a:defRPr>
      </a:lvl7pPr>
      <a:lvl8pPr marL="1371600" algn="l" rtl="0" fontAlgn="base">
        <a:spcBef>
          <a:spcPct val="0"/>
        </a:spcBef>
        <a:spcAft>
          <a:spcPct val="0"/>
        </a:spcAft>
        <a:defRPr sz="3800" b="1">
          <a:solidFill>
            <a:srgbClr val="800080"/>
          </a:solidFill>
          <a:latin typeface="Cambria" pitchFamily="18" charset="0"/>
          <a:cs typeface="Arial" pitchFamily="34" charset="0"/>
        </a:defRPr>
      </a:lvl8pPr>
      <a:lvl9pPr marL="1828800" algn="l" rtl="0" fontAlgn="base">
        <a:spcBef>
          <a:spcPct val="0"/>
        </a:spcBef>
        <a:spcAft>
          <a:spcPct val="0"/>
        </a:spcAft>
        <a:defRPr sz="3800" b="1">
          <a:solidFill>
            <a:srgbClr val="800080"/>
          </a:solidFill>
          <a:latin typeface="Cambria" pitchFamily="18" charset="0"/>
          <a:cs typeface="Arial" pitchFamily="34"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b="1">
          <a:solidFill>
            <a:schemeClr val="tx1"/>
          </a:solidFill>
          <a:latin typeface="+mn-lt"/>
          <a:cs typeface="+mn-cs"/>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b="1">
          <a:solidFill>
            <a:schemeClr val="folHlink"/>
          </a:solidFill>
          <a:latin typeface="+mn-lt"/>
          <a:cs typeface="+mn-cs"/>
        </a:defRPr>
      </a:lvl3pPr>
      <a:lvl4pPr marL="1600200" indent="-228600" algn="l" rtl="0" eaLnBrk="0" fontAlgn="base" hangingPunct="0">
        <a:spcBef>
          <a:spcPct val="20000"/>
        </a:spcBef>
        <a:spcAft>
          <a:spcPct val="0"/>
        </a:spcAft>
        <a:buClr>
          <a:schemeClr val="accent1"/>
        </a:buClr>
        <a:buChar char="•"/>
        <a:defRPr sz="2000" b="1">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b="1">
          <a:solidFill>
            <a:schemeClr val="hlink"/>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b="1">
          <a:solidFill>
            <a:schemeClr val="hlink"/>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b="1">
          <a:solidFill>
            <a:schemeClr val="hlink"/>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b="1">
          <a:solidFill>
            <a:schemeClr val="hlink"/>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b="1">
          <a:solidFill>
            <a:schemeClr val="hlink"/>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pitchFamily="50" charset="-128"/>
                <a:cs typeface="+mn-cs"/>
              </a:defRPr>
            </a:lvl1pPr>
          </a:lstStyle>
          <a:p>
            <a:pPr>
              <a:defRPr/>
            </a:pPr>
            <a:endParaRPr lang="en-US" altLang="ja-JP"/>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pitchFamily="50" charset="-128"/>
                <a:cs typeface="+mn-cs"/>
              </a:defRPr>
            </a:lvl1pPr>
          </a:lstStyle>
          <a:p>
            <a:pPr>
              <a:defRPr/>
            </a:pPr>
            <a:endParaRPr lang="en-US" altLang="ja-JP"/>
          </a:p>
        </p:txBody>
      </p:sp>
      <p:sp>
        <p:nvSpPr>
          <p:cNvPr id="1030" name="Rectangle 6"/>
          <p:cNvSpPr>
            <a:spLocks noGrp="1" noChangeArrowheads="1"/>
          </p:cNvSpPr>
          <p:nvPr>
            <p:ph type="sldNum" sz="quarter" idx="4"/>
          </p:nvPr>
        </p:nvSpPr>
        <p:spPr bwMode="auto">
          <a:xfrm>
            <a:off x="10871200" y="6096000"/>
            <a:ext cx="914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ea typeface="ＭＳ Ｐゴシック" panose="020B0600070205080204" pitchFamily="34" charset="-128"/>
              </a:defRPr>
            </a:lvl1pPr>
          </a:lstStyle>
          <a:p>
            <a:fld id="{D64C1BB2-FE19-4E61-A003-2B2EE156000E}" type="slidenum">
              <a:rPr lang="en-US" altLang="ja-JP"/>
              <a:pPr/>
              <a:t>‹#›</a:t>
            </a:fld>
            <a:endParaRPr lang="en-US" altLang="ja-JP"/>
          </a:p>
        </p:txBody>
      </p:sp>
    </p:spTree>
    <p:extLst>
      <p:ext uri="{BB962C8B-B14F-4D97-AF65-F5344CB8AC3E}">
        <p14:creationId xmlns:p14="http://schemas.microsoft.com/office/powerpoint/2010/main" val="157218594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cs typeface="+mn-cs"/>
        </a:defRPr>
      </a:lvl2pPr>
      <a:lvl3pPr marL="1143000" indent="-228600" algn="l" rtl="0" eaLnBrk="0" fontAlgn="base" hangingPunct="0">
        <a:spcBef>
          <a:spcPct val="20000"/>
        </a:spcBef>
        <a:spcAft>
          <a:spcPct val="0"/>
        </a:spcAft>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428752" y="304800"/>
            <a:ext cx="10153649"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mbria" charset="0"/>
                  <a:cs typeface="Arial" charset="0"/>
                </a:defRPr>
              </a:lvl1pPr>
              <a:lvl2pPr marL="742950" indent="-285750">
                <a:defRPr>
                  <a:solidFill>
                    <a:schemeClr val="tx1"/>
                  </a:solidFill>
                  <a:latin typeface="Cambria" charset="0"/>
                  <a:cs typeface="Arial" charset="0"/>
                </a:defRPr>
              </a:lvl2pPr>
              <a:lvl3pPr marL="1143000" indent="-228600">
                <a:defRPr>
                  <a:solidFill>
                    <a:schemeClr val="tx1"/>
                  </a:solidFill>
                  <a:latin typeface="Cambria" charset="0"/>
                  <a:cs typeface="Arial" charset="0"/>
                </a:defRPr>
              </a:lvl3pPr>
              <a:lvl4pPr marL="1600200" indent="-228600">
                <a:defRPr>
                  <a:solidFill>
                    <a:schemeClr val="tx1"/>
                  </a:solidFill>
                  <a:latin typeface="Cambria" charset="0"/>
                  <a:cs typeface="Arial" charset="0"/>
                </a:defRPr>
              </a:lvl4pPr>
              <a:lvl5pPr marL="2057400" indent="-228600">
                <a:defRPr>
                  <a:solidFill>
                    <a:schemeClr val="tx1"/>
                  </a:solidFill>
                  <a:latin typeface="Cambria" charset="0"/>
                  <a:cs typeface="Arial" charset="0"/>
                </a:defRPr>
              </a:lvl5pPr>
              <a:lvl6pPr marL="2514600" indent="-228600" fontAlgn="base">
                <a:spcBef>
                  <a:spcPct val="0"/>
                </a:spcBef>
                <a:spcAft>
                  <a:spcPct val="0"/>
                </a:spcAft>
                <a:defRPr>
                  <a:solidFill>
                    <a:schemeClr val="tx1"/>
                  </a:solidFill>
                  <a:latin typeface="Cambria" charset="0"/>
                  <a:cs typeface="Arial" charset="0"/>
                </a:defRPr>
              </a:lvl6pPr>
              <a:lvl7pPr marL="2971800" indent="-228600" fontAlgn="base">
                <a:spcBef>
                  <a:spcPct val="0"/>
                </a:spcBef>
                <a:spcAft>
                  <a:spcPct val="0"/>
                </a:spcAft>
                <a:defRPr>
                  <a:solidFill>
                    <a:schemeClr val="tx1"/>
                  </a:solidFill>
                  <a:latin typeface="Cambria" charset="0"/>
                  <a:cs typeface="Arial" charset="0"/>
                </a:defRPr>
              </a:lvl7pPr>
              <a:lvl8pPr marL="3429000" indent="-228600" fontAlgn="base">
                <a:spcBef>
                  <a:spcPct val="0"/>
                </a:spcBef>
                <a:spcAft>
                  <a:spcPct val="0"/>
                </a:spcAft>
                <a:defRPr>
                  <a:solidFill>
                    <a:schemeClr val="tx1"/>
                  </a:solidFill>
                  <a:latin typeface="Cambria" charset="0"/>
                  <a:cs typeface="Arial" charset="0"/>
                </a:defRPr>
              </a:lvl8pPr>
              <a:lvl9pPr marL="3886200" indent="-228600" fontAlgn="base">
                <a:spcBef>
                  <a:spcPct val="0"/>
                </a:spcBef>
                <a:spcAft>
                  <a:spcPct val="0"/>
                </a:spcAft>
                <a:defRPr>
                  <a:solidFill>
                    <a:schemeClr val="tx1"/>
                  </a:solidFill>
                  <a:latin typeface="Cambria" charset="0"/>
                  <a:cs typeface="Arial" charset="0"/>
                </a:defRPr>
              </a:lvl9pPr>
            </a:lstStyle>
            <a:p>
              <a:pPr algn="ctr">
                <a:defRPr/>
              </a:pPr>
              <a:endParaRPr lang="en-US" altLang="en-US" sz="2400">
                <a:solidFill>
                  <a:srgbClr val="000000"/>
                </a:solidFill>
                <a:latin typeface="Times New Roman"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mbria" charset="0"/>
                  <a:cs typeface="Arial" charset="0"/>
                </a:defRPr>
              </a:lvl1pPr>
              <a:lvl2pPr marL="742950" indent="-285750">
                <a:defRPr>
                  <a:solidFill>
                    <a:schemeClr val="tx1"/>
                  </a:solidFill>
                  <a:latin typeface="Cambria" charset="0"/>
                  <a:cs typeface="Arial" charset="0"/>
                </a:defRPr>
              </a:lvl2pPr>
              <a:lvl3pPr marL="1143000" indent="-228600">
                <a:defRPr>
                  <a:solidFill>
                    <a:schemeClr val="tx1"/>
                  </a:solidFill>
                  <a:latin typeface="Cambria" charset="0"/>
                  <a:cs typeface="Arial" charset="0"/>
                </a:defRPr>
              </a:lvl3pPr>
              <a:lvl4pPr marL="1600200" indent="-228600">
                <a:defRPr>
                  <a:solidFill>
                    <a:schemeClr val="tx1"/>
                  </a:solidFill>
                  <a:latin typeface="Cambria" charset="0"/>
                  <a:cs typeface="Arial" charset="0"/>
                </a:defRPr>
              </a:lvl4pPr>
              <a:lvl5pPr marL="2057400" indent="-228600">
                <a:defRPr>
                  <a:solidFill>
                    <a:schemeClr val="tx1"/>
                  </a:solidFill>
                  <a:latin typeface="Cambria" charset="0"/>
                  <a:cs typeface="Arial" charset="0"/>
                </a:defRPr>
              </a:lvl5pPr>
              <a:lvl6pPr marL="2514600" indent="-228600" fontAlgn="base">
                <a:spcBef>
                  <a:spcPct val="0"/>
                </a:spcBef>
                <a:spcAft>
                  <a:spcPct val="0"/>
                </a:spcAft>
                <a:defRPr>
                  <a:solidFill>
                    <a:schemeClr val="tx1"/>
                  </a:solidFill>
                  <a:latin typeface="Cambria" charset="0"/>
                  <a:cs typeface="Arial" charset="0"/>
                </a:defRPr>
              </a:lvl6pPr>
              <a:lvl7pPr marL="2971800" indent="-228600" fontAlgn="base">
                <a:spcBef>
                  <a:spcPct val="0"/>
                </a:spcBef>
                <a:spcAft>
                  <a:spcPct val="0"/>
                </a:spcAft>
                <a:defRPr>
                  <a:solidFill>
                    <a:schemeClr val="tx1"/>
                  </a:solidFill>
                  <a:latin typeface="Cambria" charset="0"/>
                  <a:cs typeface="Arial" charset="0"/>
                </a:defRPr>
              </a:lvl7pPr>
              <a:lvl8pPr marL="3429000" indent="-228600" fontAlgn="base">
                <a:spcBef>
                  <a:spcPct val="0"/>
                </a:spcBef>
                <a:spcAft>
                  <a:spcPct val="0"/>
                </a:spcAft>
                <a:defRPr>
                  <a:solidFill>
                    <a:schemeClr val="tx1"/>
                  </a:solidFill>
                  <a:latin typeface="Cambria" charset="0"/>
                  <a:cs typeface="Arial" charset="0"/>
                </a:defRPr>
              </a:lvl8pPr>
              <a:lvl9pPr marL="3886200" indent="-228600" fontAlgn="base">
                <a:spcBef>
                  <a:spcPct val="0"/>
                </a:spcBef>
                <a:spcAft>
                  <a:spcPct val="0"/>
                </a:spcAft>
                <a:defRPr>
                  <a:solidFill>
                    <a:schemeClr val="tx1"/>
                  </a:solidFill>
                  <a:latin typeface="Cambria" charset="0"/>
                  <a:cs typeface="Arial" charset="0"/>
                </a:defRPr>
              </a:lvl9pPr>
            </a:lstStyle>
            <a:p>
              <a:pPr algn="ctr">
                <a:defRPr/>
              </a:pPr>
              <a:endParaRPr lang="en-US" altLang="en-US" sz="2400">
                <a:solidFill>
                  <a:srgbClr val="000000"/>
                </a:solidFill>
                <a:latin typeface="Times New Roman"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mbria" charset="0"/>
                  <a:cs typeface="Arial" charset="0"/>
                </a:defRPr>
              </a:lvl1pPr>
              <a:lvl2pPr marL="742950" indent="-285750">
                <a:defRPr>
                  <a:solidFill>
                    <a:schemeClr val="tx1"/>
                  </a:solidFill>
                  <a:latin typeface="Cambria" charset="0"/>
                  <a:cs typeface="Arial" charset="0"/>
                </a:defRPr>
              </a:lvl2pPr>
              <a:lvl3pPr marL="1143000" indent="-228600">
                <a:defRPr>
                  <a:solidFill>
                    <a:schemeClr val="tx1"/>
                  </a:solidFill>
                  <a:latin typeface="Cambria" charset="0"/>
                  <a:cs typeface="Arial" charset="0"/>
                </a:defRPr>
              </a:lvl3pPr>
              <a:lvl4pPr marL="1600200" indent="-228600">
                <a:defRPr>
                  <a:solidFill>
                    <a:schemeClr val="tx1"/>
                  </a:solidFill>
                  <a:latin typeface="Cambria" charset="0"/>
                  <a:cs typeface="Arial" charset="0"/>
                </a:defRPr>
              </a:lvl4pPr>
              <a:lvl5pPr marL="2057400" indent="-228600">
                <a:defRPr>
                  <a:solidFill>
                    <a:schemeClr val="tx1"/>
                  </a:solidFill>
                  <a:latin typeface="Cambria" charset="0"/>
                  <a:cs typeface="Arial" charset="0"/>
                </a:defRPr>
              </a:lvl5pPr>
              <a:lvl6pPr marL="2514600" indent="-228600" fontAlgn="base">
                <a:spcBef>
                  <a:spcPct val="0"/>
                </a:spcBef>
                <a:spcAft>
                  <a:spcPct val="0"/>
                </a:spcAft>
                <a:defRPr>
                  <a:solidFill>
                    <a:schemeClr val="tx1"/>
                  </a:solidFill>
                  <a:latin typeface="Cambria" charset="0"/>
                  <a:cs typeface="Arial" charset="0"/>
                </a:defRPr>
              </a:lvl6pPr>
              <a:lvl7pPr marL="2971800" indent="-228600" fontAlgn="base">
                <a:spcBef>
                  <a:spcPct val="0"/>
                </a:spcBef>
                <a:spcAft>
                  <a:spcPct val="0"/>
                </a:spcAft>
                <a:defRPr>
                  <a:solidFill>
                    <a:schemeClr val="tx1"/>
                  </a:solidFill>
                  <a:latin typeface="Cambria" charset="0"/>
                  <a:cs typeface="Arial" charset="0"/>
                </a:defRPr>
              </a:lvl7pPr>
              <a:lvl8pPr marL="3429000" indent="-228600" fontAlgn="base">
                <a:spcBef>
                  <a:spcPct val="0"/>
                </a:spcBef>
                <a:spcAft>
                  <a:spcPct val="0"/>
                </a:spcAft>
                <a:defRPr>
                  <a:solidFill>
                    <a:schemeClr val="tx1"/>
                  </a:solidFill>
                  <a:latin typeface="Cambria" charset="0"/>
                  <a:cs typeface="Arial" charset="0"/>
                </a:defRPr>
              </a:lvl8pPr>
              <a:lvl9pPr marL="3886200" indent="-228600" fontAlgn="base">
                <a:spcBef>
                  <a:spcPct val="0"/>
                </a:spcBef>
                <a:spcAft>
                  <a:spcPct val="0"/>
                </a:spcAft>
                <a:defRPr>
                  <a:solidFill>
                    <a:schemeClr val="tx1"/>
                  </a:solidFill>
                  <a:latin typeface="Cambria" charset="0"/>
                  <a:cs typeface="Arial" charset="0"/>
                </a:defRPr>
              </a:lvl9pPr>
            </a:lstStyle>
            <a:p>
              <a:pPr algn="ctr">
                <a:defRPr/>
              </a:pPr>
              <a:endParaRPr lang="en-US" altLang="en-US" sz="2400">
                <a:solidFill>
                  <a:srgbClr val="000000"/>
                </a:solidFill>
                <a:latin typeface="Times New Roman"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mbria" charset="0"/>
                  <a:cs typeface="Arial" charset="0"/>
                </a:defRPr>
              </a:lvl1pPr>
              <a:lvl2pPr marL="742950" indent="-285750">
                <a:defRPr>
                  <a:solidFill>
                    <a:schemeClr val="tx1"/>
                  </a:solidFill>
                  <a:latin typeface="Cambria" charset="0"/>
                  <a:cs typeface="Arial" charset="0"/>
                </a:defRPr>
              </a:lvl2pPr>
              <a:lvl3pPr marL="1143000" indent="-228600">
                <a:defRPr>
                  <a:solidFill>
                    <a:schemeClr val="tx1"/>
                  </a:solidFill>
                  <a:latin typeface="Cambria" charset="0"/>
                  <a:cs typeface="Arial" charset="0"/>
                </a:defRPr>
              </a:lvl3pPr>
              <a:lvl4pPr marL="1600200" indent="-228600">
                <a:defRPr>
                  <a:solidFill>
                    <a:schemeClr val="tx1"/>
                  </a:solidFill>
                  <a:latin typeface="Cambria" charset="0"/>
                  <a:cs typeface="Arial" charset="0"/>
                </a:defRPr>
              </a:lvl4pPr>
              <a:lvl5pPr marL="2057400" indent="-228600">
                <a:defRPr>
                  <a:solidFill>
                    <a:schemeClr val="tx1"/>
                  </a:solidFill>
                  <a:latin typeface="Cambria" charset="0"/>
                  <a:cs typeface="Arial" charset="0"/>
                </a:defRPr>
              </a:lvl5pPr>
              <a:lvl6pPr marL="2514600" indent="-228600" fontAlgn="base">
                <a:spcBef>
                  <a:spcPct val="0"/>
                </a:spcBef>
                <a:spcAft>
                  <a:spcPct val="0"/>
                </a:spcAft>
                <a:defRPr>
                  <a:solidFill>
                    <a:schemeClr val="tx1"/>
                  </a:solidFill>
                  <a:latin typeface="Cambria" charset="0"/>
                  <a:cs typeface="Arial" charset="0"/>
                </a:defRPr>
              </a:lvl6pPr>
              <a:lvl7pPr marL="2971800" indent="-228600" fontAlgn="base">
                <a:spcBef>
                  <a:spcPct val="0"/>
                </a:spcBef>
                <a:spcAft>
                  <a:spcPct val="0"/>
                </a:spcAft>
                <a:defRPr>
                  <a:solidFill>
                    <a:schemeClr val="tx1"/>
                  </a:solidFill>
                  <a:latin typeface="Cambria" charset="0"/>
                  <a:cs typeface="Arial" charset="0"/>
                </a:defRPr>
              </a:lvl7pPr>
              <a:lvl8pPr marL="3429000" indent="-228600" fontAlgn="base">
                <a:spcBef>
                  <a:spcPct val="0"/>
                </a:spcBef>
                <a:spcAft>
                  <a:spcPct val="0"/>
                </a:spcAft>
                <a:defRPr>
                  <a:solidFill>
                    <a:schemeClr val="tx1"/>
                  </a:solidFill>
                  <a:latin typeface="Cambria" charset="0"/>
                  <a:cs typeface="Arial" charset="0"/>
                </a:defRPr>
              </a:lvl8pPr>
              <a:lvl9pPr marL="3886200" indent="-228600" fontAlgn="base">
                <a:spcBef>
                  <a:spcPct val="0"/>
                </a:spcBef>
                <a:spcAft>
                  <a:spcPct val="0"/>
                </a:spcAft>
                <a:defRPr>
                  <a:solidFill>
                    <a:schemeClr val="tx1"/>
                  </a:solidFill>
                  <a:latin typeface="Cambria" charset="0"/>
                  <a:cs typeface="Arial" charset="0"/>
                </a:defRPr>
              </a:lvl9pPr>
            </a:lstStyle>
            <a:p>
              <a:pPr algn="ctr">
                <a:defRPr/>
              </a:pPr>
              <a:endParaRPr lang="en-US" altLang="en-US" sz="2400">
                <a:solidFill>
                  <a:srgbClr val="000000"/>
                </a:solidFill>
                <a:latin typeface="Times New Roman"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mbria" charset="0"/>
                  <a:cs typeface="Arial" charset="0"/>
                </a:defRPr>
              </a:lvl1pPr>
              <a:lvl2pPr marL="742950" indent="-285750">
                <a:defRPr>
                  <a:solidFill>
                    <a:schemeClr val="tx1"/>
                  </a:solidFill>
                  <a:latin typeface="Cambria" charset="0"/>
                  <a:cs typeface="Arial" charset="0"/>
                </a:defRPr>
              </a:lvl2pPr>
              <a:lvl3pPr marL="1143000" indent="-228600">
                <a:defRPr>
                  <a:solidFill>
                    <a:schemeClr val="tx1"/>
                  </a:solidFill>
                  <a:latin typeface="Cambria" charset="0"/>
                  <a:cs typeface="Arial" charset="0"/>
                </a:defRPr>
              </a:lvl3pPr>
              <a:lvl4pPr marL="1600200" indent="-228600">
                <a:defRPr>
                  <a:solidFill>
                    <a:schemeClr val="tx1"/>
                  </a:solidFill>
                  <a:latin typeface="Cambria" charset="0"/>
                  <a:cs typeface="Arial" charset="0"/>
                </a:defRPr>
              </a:lvl4pPr>
              <a:lvl5pPr marL="2057400" indent="-228600">
                <a:defRPr>
                  <a:solidFill>
                    <a:schemeClr val="tx1"/>
                  </a:solidFill>
                  <a:latin typeface="Cambria" charset="0"/>
                  <a:cs typeface="Arial" charset="0"/>
                </a:defRPr>
              </a:lvl5pPr>
              <a:lvl6pPr marL="2514600" indent="-228600" fontAlgn="base">
                <a:spcBef>
                  <a:spcPct val="0"/>
                </a:spcBef>
                <a:spcAft>
                  <a:spcPct val="0"/>
                </a:spcAft>
                <a:defRPr>
                  <a:solidFill>
                    <a:schemeClr val="tx1"/>
                  </a:solidFill>
                  <a:latin typeface="Cambria" charset="0"/>
                  <a:cs typeface="Arial" charset="0"/>
                </a:defRPr>
              </a:lvl6pPr>
              <a:lvl7pPr marL="2971800" indent="-228600" fontAlgn="base">
                <a:spcBef>
                  <a:spcPct val="0"/>
                </a:spcBef>
                <a:spcAft>
                  <a:spcPct val="0"/>
                </a:spcAft>
                <a:defRPr>
                  <a:solidFill>
                    <a:schemeClr val="tx1"/>
                  </a:solidFill>
                  <a:latin typeface="Cambria" charset="0"/>
                  <a:cs typeface="Arial" charset="0"/>
                </a:defRPr>
              </a:lvl7pPr>
              <a:lvl8pPr marL="3429000" indent="-228600" fontAlgn="base">
                <a:spcBef>
                  <a:spcPct val="0"/>
                </a:spcBef>
                <a:spcAft>
                  <a:spcPct val="0"/>
                </a:spcAft>
                <a:defRPr>
                  <a:solidFill>
                    <a:schemeClr val="tx1"/>
                  </a:solidFill>
                  <a:latin typeface="Cambria" charset="0"/>
                  <a:cs typeface="Arial" charset="0"/>
                </a:defRPr>
              </a:lvl8pPr>
              <a:lvl9pPr marL="3886200" indent="-228600" fontAlgn="base">
                <a:spcBef>
                  <a:spcPct val="0"/>
                </a:spcBef>
                <a:spcAft>
                  <a:spcPct val="0"/>
                </a:spcAft>
                <a:defRPr>
                  <a:solidFill>
                    <a:schemeClr val="tx1"/>
                  </a:solidFill>
                  <a:latin typeface="Cambria" charset="0"/>
                  <a:cs typeface="Arial" charset="0"/>
                </a:defRPr>
              </a:lvl9pPr>
            </a:lstStyle>
            <a:p>
              <a:pPr algn="ctr">
                <a:defRPr/>
              </a:pPr>
              <a:endParaRPr lang="en-US" altLang="en-US" sz="2400">
                <a:solidFill>
                  <a:srgbClr val="000000"/>
                </a:solidFill>
                <a:latin typeface="Times New Roman" charset="0"/>
              </a:endParaRPr>
            </a:p>
          </p:txBody>
        </p:sp>
      </p:grpSp>
      <p:sp>
        <p:nvSpPr>
          <p:cNvPr id="1027" name="Rectangle 8"/>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7" name="Rectangle 9"/>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i="0">
                <a:solidFill>
                  <a:srgbClr val="000000"/>
                </a:solidFill>
                <a:latin typeface="Arial" pitchFamily="34" charset="0"/>
                <a:cs typeface="Arial" pitchFamily="34" charset="0"/>
              </a:defRPr>
            </a:lvl1pPr>
          </a:lstStyle>
          <a:p>
            <a:pPr>
              <a:defRPr/>
            </a:pPr>
            <a:endParaRPr lang="en-US"/>
          </a:p>
        </p:txBody>
      </p:sp>
      <p:sp>
        <p:nvSpPr>
          <p:cNvPr id="12298" name="Rectangle 10"/>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i="0">
                <a:solidFill>
                  <a:srgbClr val="000000"/>
                </a:solidFill>
                <a:latin typeface="Arial" pitchFamily="34" charset="0"/>
                <a:cs typeface="Arial" pitchFamily="34" charset="0"/>
              </a:defRPr>
            </a:lvl1pPr>
          </a:lstStyle>
          <a:p>
            <a:pPr>
              <a:defRPr/>
            </a:pPr>
            <a:endParaRPr lang="en-US"/>
          </a:p>
        </p:txBody>
      </p:sp>
      <p:sp>
        <p:nvSpPr>
          <p:cNvPr id="12299" name="Rectangle 11"/>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Arial" panose="020B0604020202020204" pitchFamily="34" charset="0"/>
              </a:defRPr>
            </a:lvl1pPr>
          </a:lstStyle>
          <a:p>
            <a:fld id="{A9B846EE-8F34-4349-B69A-FFB23A61F1E9}" type="slidenum">
              <a:rPr lang="en-US" altLang="en-US"/>
              <a:pPr/>
              <a:t>‹#›</a:t>
            </a:fld>
            <a:endParaRPr lang="en-US" altLang="en-US"/>
          </a:p>
        </p:txBody>
      </p:sp>
      <p:sp>
        <p:nvSpPr>
          <p:cNvPr id="1031" name="Rectangle 1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55161729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hdr="0" ftr="0" dt="0"/>
  <p:txStyles>
    <p:titleStyle>
      <a:lvl1pPr algn="l" rtl="0" eaLnBrk="0" fontAlgn="base" hangingPunct="0">
        <a:spcBef>
          <a:spcPct val="0"/>
        </a:spcBef>
        <a:spcAft>
          <a:spcPct val="0"/>
        </a:spcAft>
        <a:defRPr sz="3800" b="1">
          <a:solidFill>
            <a:srgbClr val="800080"/>
          </a:solidFill>
          <a:latin typeface="+mj-lt"/>
          <a:ea typeface="+mj-ea"/>
          <a:cs typeface="+mj-cs"/>
        </a:defRPr>
      </a:lvl1pPr>
      <a:lvl2pPr algn="l" rtl="0" eaLnBrk="0" fontAlgn="base" hangingPunct="0">
        <a:spcBef>
          <a:spcPct val="0"/>
        </a:spcBef>
        <a:spcAft>
          <a:spcPct val="0"/>
        </a:spcAft>
        <a:defRPr sz="3800" b="1">
          <a:solidFill>
            <a:srgbClr val="800080"/>
          </a:solidFill>
          <a:latin typeface="Cambria" pitchFamily="18" charset="0"/>
          <a:cs typeface="Arial" pitchFamily="34" charset="0"/>
        </a:defRPr>
      </a:lvl2pPr>
      <a:lvl3pPr algn="l" rtl="0" eaLnBrk="0" fontAlgn="base" hangingPunct="0">
        <a:spcBef>
          <a:spcPct val="0"/>
        </a:spcBef>
        <a:spcAft>
          <a:spcPct val="0"/>
        </a:spcAft>
        <a:defRPr sz="3800" b="1">
          <a:solidFill>
            <a:srgbClr val="800080"/>
          </a:solidFill>
          <a:latin typeface="Cambria" pitchFamily="18" charset="0"/>
          <a:cs typeface="Arial" pitchFamily="34" charset="0"/>
        </a:defRPr>
      </a:lvl3pPr>
      <a:lvl4pPr algn="l" rtl="0" eaLnBrk="0" fontAlgn="base" hangingPunct="0">
        <a:spcBef>
          <a:spcPct val="0"/>
        </a:spcBef>
        <a:spcAft>
          <a:spcPct val="0"/>
        </a:spcAft>
        <a:defRPr sz="3800" b="1">
          <a:solidFill>
            <a:srgbClr val="800080"/>
          </a:solidFill>
          <a:latin typeface="Cambria" pitchFamily="18" charset="0"/>
          <a:cs typeface="Arial" pitchFamily="34" charset="0"/>
        </a:defRPr>
      </a:lvl4pPr>
      <a:lvl5pPr algn="l" rtl="0" eaLnBrk="0" fontAlgn="base" hangingPunct="0">
        <a:spcBef>
          <a:spcPct val="0"/>
        </a:spcBef>
        <a:spcAft>
          <a:spcPct val="0"/>
        </a:spcAft>
        <a:defRPr sz="3800" b="1">
          <a:solidFill>
            <a:srgbClr val="800080"/>
          </a:solidFill>
          <a:latin typeface="Cambria" pitchFamily="18" charset="0"/>
          <a:cs typeface="Arial" pitchFamily="34" charset="0"/>
        </a:defRPr>
      </a:lvl5pPr>
      <a:lvl6pPr marL="457200" algn="l" rtl="0" fontAlgn="base">
        <a:spcBef>
          <a:spcPct val="0"/>
        </a:spcBef>
        <a:spcAft>
          <a:spcPct val="0"/>
        </a:spcAft>
        <a:defRPr sz="3800" b="1">
          <a:solidFill>
            <a:srgbClr val="800080"/>
          </a:solidFill>
          <a:latin typeface="Cambria" pitchFamily="18" charset="0"/>
          <a:cs typeface="Arial" pitchFamily="34" charset="0"/>
        </a:defRPr>
      </a:lvl6pPr>
      <a:lvl7pPr marL="914400" algn="l" rtl="0" fontAlgn="base">
        <a:spcBef>
          <a:spcPct val="0"/>
        </a:spcBef>
        <a:spcAft>
          <a:spcPct val="0"/>
        </a:spcAft>
        <a:defRPr sz="3800" b="1">
          <a:solidFill>
            <a:srgbClr val="800080"/>
          </a:solidFill>
          <a:latin typeface="Cambria" pitchFamily="18" charset="0"/>
          <a:cs typeface="Arial" pitchFamily="34" charset="0"/>
        </a:defRPr>
      </a:lvl7pPr>
      <a:lvl8pPr marL="1371600" algn="l" rtl="0" fontAlgn="base">
        <a:spcBef>
          <a:spcPct val="0"/>
        </a:spcBef>
        <a:spcAft>
          <a:spcPct val="0"/>
        </a:spcAft>
        <a:defRPr sz="3800" b="1">
          <a:solidFill>
            <a:srgbClr val="800080"/>
          </a:solidFill>
          <a:latin typeface="Cambria" pitchFamily="18" charset="0"/>
          <a:cs typeface="Arial" pitchFamily="34" charset="0"/>
        </a:defRPr>
      </a:lvl8pPr>
      <a:lvl9pPr marL="1828800" algn="l" rtl="0" fontAlgn="base">
        <a:spcBef>
          <a:spcPct val="0"/>
        </a:spcBef>
        <a:spcAft>
          <a:spcPct val="0"/>
        </a:spcAft>
        <a:defRPr sz="3800" b="1">
          <a:solidFill>
            <a:srgbClr val="800080"/>
          </a:solidFill>
          <a:latin typeface="Cambria" pitchFamily="18" charset="0"/>
          <a:cs typeface="Arial" pitchFamily="34"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b="1">
          <a:solidFill>
            <a:schemeClr val="tx1"/>
          </a:solidFill>
          <a:latin typeface="+mn-lt"/>
          <a:cs typeface="+mn-cs"/>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b="1">
          <a:solidFill>
            <a:schemeClr val="folHlink"/>
          </a:solidFill>
          <a:latin typeface="+mn-lt"/>
          <a:cs typeface="+mn-cs"/>
        </a:defRPr>
      </a:lvl3pPr>
      <a:lvl4pPr marL="1600200" indent="-228600" algn="l" rtl="0" eaLnBrk="0" fontAlgn="base" hangingPunct="0">
        <a:spcBef>
          <a:spcPct val="20000"/>
        </a:spcBef>
        <a:spcAft>
          <a:spcPct val="0"/>
        </a:spcAft>
        <a:buClr>
          <a:schemeClr val="accent1"/>
        </a:buClr>
        <a:buChar char="•"/>
        <a:defRPr sz="2000" b="1">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b="1">
          <a:solidFill>
            <a:schemeClr val="hlink"/>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b="1">
          <a:solidFill>
            <a:schemeClr val="hlink"/>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b="1">
          <a:solidFill>
            <a:schemeClr val="hlink"/>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b="1">
          <a:solidFill>
            <a:schemeClr val="hlink"/>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b="1">
          <a:solidFill>
            <a:schemeClr val="hlink"/>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pitchFamily="50" charset="-128"/>
                <a:cs typeface="+mn-cs"/>
              </a:defRPr>
            </a:lvl1pPr>
          </a:lstStyle>
          <a:p>
            <a:pPr>
              <a:defRPr/>
            </a:pPr>
            <a:fld id="{64FDE1CD-DD6A-4618-BA32-014FE74213BF}" type="datetime1">
              <a:rPr lang="en-US" altLang="ja-JP" smtClean="0"/>
              <a:t>11/29/2024</a:t>
            </a:fld>
            <a:endParaRPr lang="en-US" altLang="ja-JP"/>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pitchFamily="50" charset="-128"/>
                <a:cs typeface="+mn-cs"/>
              </a:defRPr>
            </a:lvl1pPr>
          </a:lstStyle>
          <a:p>
            <a:pPr>
              <a:defRPr/>
            </a:pPr>
            <a:endParaRPr lang="en-US" altLang="ja-JP"/>
          </a:p>
        </p:txBody>
      </p:sp>
      <p:sp>
        <p:nvSpPr>
          <p:cNvPr id="1030" name="Rectangle 6"/>
          <p:cNvSpPr>
            <a:spLocks noGrp="1" noChangeArrowheads="1"/>
          </p:cNvSpPr>
          <p:nvPr>
            <p:ph type="sldNum" sz="quarter" idx="4"/>
          </p:nvPr>
        </p:nvSpPr>
        <p:spPr bwMode="auto">
          <a:xfrm>
            <a:off x="10871200" y="6096000"/>
            <a:ext cx="914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ea typeface="ＭＳ Ｐゴシック" panose="020B0600070205080204" pitchFamily="34" charset="-128"/>
              </a:defRPr>
            </a:lvl1pPr>
          </a:lstStyle>
          <a:p>
            <a:fld id="{D64C1BB2-FE19-4E61-A003-2B2EE156000E}" type="slidenum">
              <a:rPr lang="en-US" altLang="ja-JP"/>
              <a:pPr/>
              <a:t>‹#›</a:t>
            </a:fld>
            <a:endParaRPr lang="en-US" altLang="ja-JP"/>
          </a:p>
        </p:txBody>
      </p:sp>
    </p:spTree>
    <p:extLst>
      <p:ext uri="{BB962C8B-B14F-4D97-AF65-F5344CB8AC3E}">
        <p14:creationId xmlns:p14="http://schemas.microsoft.com/office/powerpoint/2010/main" val="201695633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cs typeface="+mn-cs"/>
        </a:defRPr>
      </a:lvl2pPr>
      <a:lvl3pPr marL="1143000" indent="-228600" algn="l" rtl="0" eaLnBrk="0" fontAlgn="base" hangingPunct="0">
        <a:spcBef>
          <a:spcPct val="20000"/>
        </a:spcBef>
        <a:spcAft>
          <a:spcPct val="0"/>
        </a:spcAft>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78A_C1CBCAB7.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6.xml"/><Relationship Id="rId7" Type="http://schemas.openxmlformats.org/officeDocument/2006/relationships/customXml" Target="../ink/ink2.xml"/><Relationship Id="rId2" Type="http://schemas.openxmlformats.org/officeDocument/2006/relationships/slideLayout" Target="../slideLayouts/slideLayout100.xml"/><Relationship Id="rId1" Type="http://schemas.openxmlformats.org/officeDocument/2006/relationships/video" Target="https://www.youtube.com/embed/WQc7-w91mSQ" TargetMode="External"/><Relationship Id="rId6" Type="http://schemas.openxmlformats.org/officeDocument/2006/relationships/image" Target="../media/image40.png"/><Relationship Id="rId5" Type="http://schemas.openxmlformats.org/officeDocument/2006/relationships/customXml" Target="../ink/ink1.xml"/><Relationship Id="rId10" Type="http://schemas.openxmlformats.org/officeDocument/2006/relationships/image" Target="../media/image6.png"/><Relationship Id="rId4" Type="http://schemas.openxmlformats.org/officeDocument/2006/relationships/image" Target="../media/image11.jpeg"/><Relationship Id="rId9" Type="http://schemas.openxmlformats.org/officeDocument/2006/relationships/customXml" Target="../ink/ink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3" Type="http://schemas.openxmlformats.org/officeDocument/2006/relationships/hyperlink" Target="http://dx.doi.org/10.1515/9783110724790"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dx.doi.org/10.1515/9783110724790"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customXml" Target="../ink/ink4.xml"/><Relationship Id="rId1" Type="http://schemas.openxmlformats.org/officeDocument/2006/relationships/slideLayout" Target="../slideLayouts/slideLayout7.xml"/><Relationship Id="rId6" Type="http://schemas.openxmlformats.org/officeDocument/2006/relationships/customXml" Target="../ink/ink6.xml"/><Relationship Id="rId5" Type="http://schemas.openxmlformats.org/officeDocument/2006/relationships/image" Target="../media/image19.png"/><Relationship Id="rId4" Type="http://schemas.openxmlformats.org/officeDocument/2006/relationships/customXml" Target="../ink/ink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1100.png"/><Relationship Id="rId2" Type="http://schemas.openxmlformats.org/officeDocument/2006/relationships/customXml" Target="../ink/ink7.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customXml" Target="../ink/ink8.xml"/><Relationship Id="rId38" Type="http://schemas.openxmlformats.org/officeDocument/2006/relationships/image" Target="../media/image240.png"/><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0.png"/><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customXml" Target="../ink/ink10.xml"/><Relationship Id="rId5" Type="http://schemas.openxmlformats.org/officeDocument/2006/relationships/image" Target="../media/image260.png"/><Relationship Id="rId4" Type="http://schemas.openxmlformats.org/officeDocument/2006/relationships/customXml" Target="../ink/ink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DA5E1EB-8B05-7ED7-0283-9AA11D3E78D8}"/>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endParaRPr lang="en-US" sz="2200" dirty="0"/>
          </a:p>
          <a:p>
            <a:pPr indent="-228600">
              <a:lnSpc>
                <a:spcPct val="90000"/>
              </a:lnSpc>
              <a:spcAft>
                <a:spcPts val="600"/>
              </a:spcAft>
              <a:buFont typeface="Arial" panose="020B0604020202020204" pitchFamily="34" charset="0"/>
              <a:buChar char="•"/>
            </a:pPr>
            <a:r>
              <a:rPr lang="en-US" sz="2200" dirty="0"/>
              <a:t>Its object of inquiry</a:t>
            </a:r>
          </a:p>
          <a:p>
            <a:pPr indent="-228600">
              <a:lnSpc>
                <a:spcPct val="90000"/>
              </a:lnSpc>
              <a:spcAft>
                <a:spcPts val="600"/>
              </a:spcAft>
              <a:buFont typeface="Arial" panose="020B0604020202020204" pitchFamily="34" charset="0"/>
              <a:buChar char="•"/>
            </a:pPr>
            <a:r>
              <a:rPr lang="en-US" sz="2200" dirty="0"/>
              <a:t>Its method of inquiry</a:t>
            </a:r>
          </a:p>
          <a:p>
            <a:pPr>
              <a:lnSpc>
                <a:spcPct val="90000"/>
              </a:lnSpc>
              <a:spcAft>
                <a:spcPts val="600"/>
              </a:spcAft>
            </a:pPr>
            <a:endParaRPr lang="en-US" sz="2200" dirty="0"/>
          </a:p>
        </p:txBody>
      </p:sp>
      <p:pic>
        <p:nvPicPr>
          <p:cNvPr id="6" name="Picture 5" descr="CPU with binary numbers and blueprint">
            <a:extLst>
              <a:ext uri="{FF2B5EF4-FFF2-40B4-BE49-F238E27FC236}">
                <a16:creationId xmlns:a16="http://schemas.microsoft.com/office/drawing/2014/main" id="{BDFC5EBB-E72B-BD87-ADB5-00EDA0BFD738}"/>
              </a:ext>
            </a:extLst>
          </p:cNvPr>
          <p:cNvPicPr>
            <a:picLocks noChangeAspect="1"/>
          </p:cNvPicPr>
          <p:nvPr/>
        </p:nvPicPr>
        <p:blipFill rotWithShape="1">
          <a:blip r:embed="rId2"/>
          <a:srcRect l="24740" r="1884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ED851D07-88C4-09D7-2E74-F1813F24D8C2}"/>
              </a:ext>
            </a:extLst>
          </p:cNvPr>
          <p:cNvSpPr txBox="1"/>
          <p:nvPr/>
        </p:nvSpPr>
        <p:spPr>
          <a:xfrm>
            <a:off x="640080" y="800100"/>
            <a:ext cx="4237057" cy="523220"/>
          </a:xfrm>
          <a:prstGeom prst="rect">
            <a:avLst/>
          </a:prstGeom>
          <a:noFill/>
        </p:spPr>
        <p:txBody>
          <a:bodyPr wrap="none" rtlCol="0">
            <a:spAutoFit/>
          </a:bodyPr>
          <a:lstStyle/>
          <a:p>
            <a:r>
              <a:rPr lang="en-US" sz="2800" dirty="0"/>
              <a:t>Language Faculty Science 1</a:t>
            </a:r>
          </a:p>
        </p:txBody>
      </p:sp>
    </p:spTree>
    <p:extLst>
      <p:ext uri="{BB962C8B-B14F-4D97-AF65-F5344CB8AC3E}">
        <p14:creationId xmlns:p14="http://schemas.microsoft.com/office/powerpoint/2010/main" val="62544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178A5E-5122-6E89-1C09-4BDF379237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B5FDF2-9D16-430C-B812-7DF5A3C99753}"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5CA5D977-808E-18CF-A2EC-422E59B93A92}"/>
              </a:ext>
            </a:extLst>
          </p:cNvPr>
          <p:cNvSpPr txBox="1"/>
          <p:nvPr/>
        </p:nvSpPr>
        <p:spPr>
          <a:xfrm>
            <a:off x="3705508" y="2677063"/>
            <a:ext cx="42153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Some Feynman Remarks/Videos</a:t>
            </a:r>
          </a:p>
        </p:txBody>
      </p:sp>
    </p:spTree>
    <p:extLst>
      <p:ext uri="{BB962C8B-B14F-4D97-AF65-F5344CB8AC3E}">
        <p14:creationId xmlns:p14="http://schemas.microsoft.com/office/powerpoint/2010/main" val="3251358391"/>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30F597-5E0B-4746-AAF0-E5A88560168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37B25ED-6258-4D96-A893-6BAFC87AFA9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5" name="Rectangle 4">
            <a:extLst>
              <a:ext uri="{FF2B5EF4-FFF2-40B4-BE49-F238E27FC236}">
                <a16:creationId xmlns:a16="http://schemas.microsoft.com/office/drawing/2014/main" id="{D0B3E200-DBE9-4C6C-8C59-367A855F746E}"/>
              </a:ext>
            </a:extLst>
          </p:cNvPr>
          <p:cNvSpPr/>
          <p:nvPr/>
        </p:nvSpPr>
        <p:spPr>
          <a:xfrm>
            <a:off x="2133600" y="5870427"/>
            <a:ext cx="5486400"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Arial" panose="020B0604020202020204" pitchFamily="34" charset="0"/>
              </a:rPr>
              <a:t>https://www.youtube.com/watch?v=WQc7-w91mSQ</a:t>
            </a:r>
          </a:p>
        </p:txBody>
      </p:sp>
      <p:pic>
        <p:nvPicPr>
          <p:cNvPr id="6" name="Online Media 5" title="Richard P. Feynman - How do we find new laws?">
            <a:hlinkClick r:id="" action="ppaction://media"/>
            <a:extLst>
              <a:ext uri="{FF2B5EF4-FFF2-40B4-BE49-F238E27FC236}">
                <a16:creationId xmlns:a16="http://schemas.microsoft.com/office/drawing/2014/main" id="{3E789050-C9B7-4D2E-A5AC-5044CE779013}"/>
              </a:ext>
            </a:extLst>
          </p:cNvPr>
          <p:cNvPicPr>
            <a:picLocks noRot="1" noChangeAspect="1"/>
          </p:cNvPicPr>
          <p:nvPr>
            <a:videoFile r:link="rId1"/>
          </p:nvPr>
        </p:nvPicPr>
        <p:blipFill>
          <a:blip r:embed="rId4"/>
          <a:stretch>
            <a:fillRect/>
          </a:stretch>
        </p:blipFill>
        <p:spPr>
          <a:xfrm>
            <a:off x="2362201" y="914401"/>
            <a:ext cx="7433733" cy="4181475"/>
          </a:xfrm>
          <a:prstGeom prst="rect">
            <a:avLst/>
          </a:prstGeom>
        </p:spPr>
      </p:pic>
      <p:sp>
        <p:nvSpPr>
          <p:cNvPr id="7" name="TextBox 6">
            <a:extLst>
              <a:ext uri="{FF2B5EF4-FFF2-40B4-BE49-F238E27FC236}">
                <a16:creationId xmlns:a16="http://schemas.microsoft.com/office/drawing/2014/main" id="{EFA8BA57-AE24-4529-89F3-5F5928BCB3B2}"/>
              </a:ext>
            </a:extLst>
          </p:cNvPr>
          <p:cNvSpPr txBox="1"/>
          <p:nvPr/>
        </p:nvSpPr>
        <p:spPr>
          <a:xfrm>
            <a:off x="2362200" y="5298485"/>
            <a:ext cx="1152880" cy="369332"/>
          </a:xfrm>
          <a:prstGeom prst="rect">
            <a:avLst/>
          </a:prstGeom>
          <a:solidFill>
            <a:schemeClr val="accent1"/>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Arial" panose="020B0604020202020204" pitchFamily="34" charset="0"/>
              </a:rPr>
              <a:t>0:00-1:02</a:t>
            </a:r>
          </a:p>
        </p:txBody>
      </p:sp>
      <p:sp>
        <p:nvSpPr>
          <p:cNvPr id="9" name="TextBox 8">
            <a:extLst>
              <a:ext uri="{FF2B5EF4-FFF2-40B4-BE49-F238E27FC236}">
                <a16:creationId xmlns:a16="http://schemas.microsoft.com/office/drawing/2014/main" id="{CD6B3DD1-D73E-462A-AB03-1A15B4434237}"/>
              </a:ext>
            </a:extLst>
          </p:cNvPr>
          <p:cNvSpPr txBox="1"/>
          <p:nvPr/>
        </p:nvSpPr>
        <p:spPr>
          <a:xfrm>
            <a:off x="4648201" y="248909"/>
            <a:ext cx="2697533" cy="369332"/>
          </a:xfrm>
          <a:prstGeom prst="rect">
            <a:avLst/>
          </a:prstGeom>
          <a:solidFill>
            <a:srgbClr val="FFFF00"/>
          </a:solidFill>
          <a:ln>
            <a:solidFill>
              <a:srgbClr val="FF000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Arial" panose="020B0604020202020204" pitchFamily="34" charset="0"/>
              </a:rPr>
              <a:t>Guess-Compute-Compare</a:t>
            </a:r>
          </a:p>
        </p:txBody>
      </p:sp>
      <p:sp>
        <p:nvSpPr>
          <p:cNvPr id="2" name="TextBox 1">
            <a:extLst>
              <a:ext uri="{FF2B5EF4-FFF2-40B4-BE49-F238E27FC236}">
                <a16:creationId xmlns:a16="http://schemas.microsoft.com/office/drawing/2014/main" id="{395606F9-FE29-0212-4BBB-DB9DC80FC46D}"/>
              </a:ext>
            </a:extLst>
          </p:cNvPr>
          <p:cNvSpPr txBox="1"/>
          <p:nvPr/>
        </p:nvSpPr>
        <p:spPr>
          <a:xfrm>
            <a:off x="293914" y="5053693"/>
            <a:ext cx="176202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Arial"/>
              </a:rPr>
              <a:t>The relevant part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Arial"/>
              </a:rPr>
              <a:t>is just this:</a:t>
            </a:r>
          </a:p>
        </p:txBody>
      </p:sp>
      <p:grpSp>
        <p:nvGrpSpPr>
          <p:cNvPr id="14" name="Group 13">
            <a:extLst>
              <a:ext uri="{FF2B5EF4-FFF2-40B4-BE49-F238E27FC236}">
                <a16:creationId xmlns:a16="http://schemas.microsoft.com/office/drawing/2014/main" id="{34B4B46C-CB25-BD86-A5BA-8081BC8E5002}"/>
              </a:ext>
            </a:extLst>
          </p:cNvPr>
          <p:cNvGrpSpPr/>
          <p:nvPr/>
        </p:nvGrpSpPr>
        <p:grpSpPr>
          <a:xfrm>
            <a:off x="1517323" y="5348591"/>
            <a:ext cx="705240" cy="304200"/>
            <a:chOff x="1517323" y="5348591"/>
            <a:chExt cx="705240" cy="304200"/>
          </a:xfrm>
        </p:grpSpPr>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1" name="Ink 10">
                  <a:extLst>
                    <a:ext uri="{FF2B5EF4-FFF2-40B4-BE49-F238E27FC236}">
                      <a16:creationId xmlns:a16="http://schemas.microsoft.com/office/drawing/2014/main" id="{E2E72786-F7B9-9953-B4F4-462A09E43FF0}"/>
                    </a:ext>
                  </a:extLst>
                </p14:cNvPr>
                <p14:cNvContentPartPr/>
                <p14:nvPr/>
              </p14:nvContentPartPr>
              <p14:xfrm>
                <a:off x="1635763" y="5580431"/>
                <a:ext cx="9360" cy="6120"/>
              </p14:xfrm>
            </p:contentPart>
          </mc:Choice>
          <mc:Fallback xmlns="">
            <p:pic>
              <p:nvPicPr>
                <p:cNvPr id="11" name="Ink 10">
                  <a:extLst>
                    <a:ext uri="{FF2B5EF4-FFF2-40B4-BE49-F238E27FC236}">
                      <a16:creationId xmlns:a16="http://schemas.microsoft.com/office/drawing/2014/main" id="{E2E72786-F7B9-9953-B4F4-462A09E43FF0}"/>
                    </a:ext>
                  </a:extLst>
                </p:cNvPr>
                <p:cNvPicPr/>
                <p:nvPr/>
              </p:nvPicPr>
              <p:blipFill>
                <a:blip r:embed="rId6"/>
                <a:stretch>
                  <a:fillRect/>
                </a:stretch>
              </p:blipFill>
              <p:spPr>
                <a:xfrm>
                  <a:off x="1617763" y="5562431"/>
                  <a:ext cx="45000" cy="41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2" name="Ink 11">
                  <a:extLst>
                    <a:ext uri="{FF2B5EF4-FFF2-40B4-BE49-F238E27FC236}">
                      <a16:creationId xmlns:a16="http://schemas.microsoft.com/office/drawing/2014/main" id="{8BC5AEFB-F092-B58A-C66D-BD989A4B62F0}"/>
                    </a:ext>
                  </a:extLst>
                </p14:cNvPr>
                <p14:cNvContentPartPr/>
                <p14:nvPr/>
              </p14:nvContentPartPr>
              <p14:xfrm>
                <a:off x="1517323" y="5499071"/>
                <a:ext cx="624960" cy="61920"/>
              </p14:xfrm>
            </p:contentPart>
          </mc:Choice>
          <mc:Fallback xmlns="">
            <p:pic>
              <p:nvPicPr>
                <p:cNvPr id="12" name="Ink 11">
                  <a:extLst>
                    <a:ext uri="{FF2B5EF4-FFF2-40B4-BE49-F238E27FC236}">
                      <a16:creationId xmlns:a16="http://schemas.microsoft.com/office/drawing/2014/main" id="{8BC5AEFB-F092-B58A-C66D-BD989A4B62F0}"/>
                    </a:ext>
                  </a:extLst>
                </p:cNvPr>
                <p:cNvPicPr/>
                <p:nvPr/>
              </p:nvPicPr>
              <p:blipFill>
                <a:blip r:embed="rId8"/>
                <a:stretch>
                  <a:fillRect/>
                </a:stretch>
              </p:blipFill>
              <p:spPr>
                <a:xfrm>
                  <a:off x="1499683" y="5481431"/>
                  <a:ext cx="660600" cy="97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3" name="Ink 12">
                  <a:extLst>
                    <a:ext uri="{FF2B5EF4-FFF2-40B4-BE49-F238E27FC236}">
                      <a16:creationId xmlns:a16="http://schemas.microsoft.com/office/drawing/2014/main" id="{4A5A61C8-231B-E7A5-85ED-2DE871D947BE}"/>
                    </a:ext>
                  </a:extLst>
                </p14:cNvPr>
                <p14:cNvContentPartPr/>
                <p14:nvPr/>
              </p14:nvContentPartPr>
              <p14:xfrm>
                <a:off x="2079643" y="5348591"/>
                <a:ext cx="142920" cy="304200"/>
              </p14:xfrm>
            </p:contentPart>
          </mc:Choice>
          <mc:Fallback xmlns="">
            <p:pic>
              <p:nvPicPr>
                <p:cNvPr id="13" name="Ink 12">
                  <a:extLst>
                    <a:ext uri="{FF2B5EF4-FFF2-40B4-BE49-F238E27FC236}">
                      <a16:creationId xmlns:a16="http://schemas.microsoft.com/office/drawing/2014/main" id="{4A5A61C8-231B-E7A5-85ED-2DE871D947BE}"/>
                    </a:ext>
                  </a:extLst>
                </p:cNvPr>
                <p:cNvPicPr/>
                <p:nvPr/>
              </p:nvPicPr>
              <p:blipFill>
                <a:blip r:embed="rId10"/>
                <a:stretch>
                  <a:fillRect/>
                </a:stretch>
              </p:blipFill>
              <p:spPr>
                <a:xfrm>
                  <a:off x="2061643" y="5330591"/>
                  <a:ext cx="178560" cy="339840"/>
                </a:xfrm>
                <a:prstGeom prst="rect">
                  <a:avLst/>
                </a:prstGeom>
              </p:spPr>
            </p:pic>
          </mc:Fallback>
        </mc:AlternateContent>
      </p:grpSp>
    </p:spTree>
    <p:extLst>
      <p:ext uri="{BB962C8B-B14F-4D97-AF65-F5344CB8AC3E}">
        <p14:creationId xmlns:p14="http://schemas.microsoft.com/office/powerpoint/2010/main" val="2777158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0458F-E53A-0B79-961B-FE60D246DA85}"/>
            </a:ext>
          </a:extLst>
        </p:cNvPr>
        <p:cNvGrpSpPr/>
        <p:nvPr/>
      </p:nvGrpSpPr>
      <p:grpSpPr>
        <a:xfrm>
          <a:off x="0" y="0"/>
          <a:ext cx="0" cy="0"/>
          <a:chOff x="0" y="0"/>
          <a:chExt cx="0" cy="0"/>
        </a:xfrm>
      </p:grpSpPr>
      <p:sp>
        <p:nvSpPr>
          <p:cNvPr id="84994" name="Slide Number Placeholder 1">
            <a:extLst>
              <a:ext uri="{FF2B5EF4-FFF2-40B4-BE49-F238E27FC236}">
                <a16:creationId xmlns:a16="http://schemas.microsoft.com/office/drawing/2014/main" id="{03C02D45-5AF4-A0E0-8AC3-D2F398791EF5}"/>
              </a:ext>
            </a:extLst>
          </p:cNvPr>
          <p:cNvSpPr>
            <a:spLocks noGrp="1"/>
          </p:cNvSpPr>
          <p:nvPr>
            <p:ph type="sldNum" sz="quarter" idx="12"/>
          </p:nvPr>
        </p:nvSpPr>
        <p:spPr>
          <a:noFill/>
        </p:spPr>
        <p:txBody>
          <a:bodyPr/>
          <a:lstStyle>
            <a:lvl1pPr eaLnBrk="0" hangingPunct="0">
              <a:spcBef>
                <a:spcPct val="20000"/>
              </a:spcBef>
              <a:buClr>
                <a:schemeClr val="accent1"/>
              </a:buClr>
              <a:buFont typeface="Wingdings" panose="05000000000000000000" pitchFamily="2" charset="2"/>
              <a:buChar char="l"/>
              <a:defRPr sz="3200" b="1">
                <a:solidFill>
                  <a:schemeClr val="tx1"/>
                </a:solidFill>
                <a:latin typeface="Cambria" panose="02040503050406030204" pitchFamily="18" charset="0"/>
                <a:cs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700" b="1">
                <a:solidFill>
                  <a:schemeClr val="tx1"/>
                </a:solidFill>
                <a:latin typeface="Cambria" panose="02040503050406030204" pitchFamily="18" charset="0"/>
                <a:cs typeface="Arial" panose="020B0604020202020204" pitchFamily="34" charset="0"/>
              </a:defRPr>
            </a:lvl2pPr>
            <a:lvl3pPr marL="1143000" indent="-228600" eaLnBrk="0" hangingPunct="0">
              <a:spcBef>
                <a:spcPct val="20000"/>
              </a:spcBef>
              <a:buClr>
                <a:schemeClr val="accent1"/>
              </a:buClr>
              <a:buFont typeface="Wingdings" panose="05000000000000000000" pitchFamily="2" charset="2"/>
              <a:buChar char="l"/>
              <a:defRPr sz="2300" b="1">
                <a:solidFill>
                  <a:schemeClr val="folHlink"/>
                </a:solidFill>
                <a:latin typeface="Cambria" panose="02040503050406030204" pitchFamily="18" charset="0"/>
                <a:cs typeface="Arial" panose="020B0604020202020204" pitchFamily="34" charset="0"/>
              </a:defRPr>
            </a:lvl3pPr>
            <a:lvl4pPr marL="1600200" indent="-228600" eaLnBrk="0" hangingPunct="0">
              <a:spcBef>
                <a:spcPct val="20000"/>
              </a:spcBef>
              <a:buClr>
                <a:schemeClr val="accent1"/>
              </a:buClr>
              <a:buChar char="•"/>
              <a:defRPr sz="2000" b="1">
                <a:solidFill>
                  <a:schemeClr val="tx1"/>
                </a:solidFill>
                <a:latin typeface="Cambria" panose="02040503050406030204" pitchFamily="18"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b="1">
                <a:solidFill>
                  <a:schemeClr val="hlink"/>
                </a:solidFill>
                <a:latin typeface="Cambria" panose="02040503050406030204" pitchFamily="18"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b="1">
                <a:solidFill>
                  <a:schemeClr val="hlink"/>
                </a:solidFill>
                <a:latin typeface="Cambria" panose="02040503050406030204" pitchFamily="18"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b="1">
                <a:solidFill>
                  <a:schemeClr val="hlink"/>
                </a:solidFill>
                <a:latin typeface="Cambria" panose="02040503050406030204" pitchFamily="18"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b="1">
                <a:solidFill>
                  <a:schemeClr val="hlink"/>
                </a:solidFill>
                <a:latin typeface="Cambria" panose="02040503050406030204" pitchFamily="18"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b="1">
                <a:solidFill>
                  <a:schemeClr val="hlink"/>
                </a:solidFill>
                <a:latin typeface="Cambria" panose="020405030504060302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fld id="{70CA2477-1DEF-47E6-9536-289E49E11D32}"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t>12</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4995" name="Rectangle 2">
            <a:extLst>
              <a:ext uri="{FF2B5EF4-FFF2-40B4-BE49-F238E27FC236}">
                <a16:creationId xmlns:a16="http://schemas.microsoft.com/office/drawing/2014/main" id="{A8A78724-55CD-B109-9873-A717095400A0}"/>
              </a:ext>
            </a:extLst>
          </p:cNvPr>
          <p:cNvSpPr>
            <a:spLocks noChangeArrowheads="1"/>
          </p:cNvSpPr>
          <p:nvPr/>
        </p:nvSpPr>
        <p:spPr bwMode="auto">
          <a:xfrm>
            <a:off x="757237" y="1381066"/>
            <a:ext cx="11039475" cy="4093428"/>
          </a:xfrm>
          <a:prstGeom prst="rect">
            <a:avLst/>
          </a:prstGeom>
          <a:solidFill>
            <a:schemeClr val="accent3">
              <a:lumMod val="95000"/>
            </a:schemeClr>
          </a:solidFill>
          <a:ln w="28575">
            <a:solidFill>
              <a:srgbClr val="002060"/>
            </a:solidFill>
            <a:miter lim="800000"/>
            <a:headEnd/>
            <a:tailEnd/>
          </a:ln>
        </p:spPr>
        <p:txBody>
          <a:bodyPr wrap="square">
            <a:spAutoFit/>
          </a:bodyPr>
          <a:lstStyle>
            <a:lvl1pPr eaLnBrk="0" hangingPunct="0">
              <a:spcBef>
                <a:spcPct val="20000"/>
              </a:spcBef>
              <a:buClr>
                <a:schemeClr val="accent1"/>
              </a:buClr>
              <a:buFont typeface="Wingdings" panose="05000000000000000000" pitchFamily="2" charset="2"/>
              <a:buChar char="l"/>
              <a:defRPr sz="3200" b="1">
                <a:solidFill>
                  <a:schemeClr val="tx1"/>
                </a:solidFill>
                <a:latin typeface="Cambria" panose="02040503050406030204" pitchFamily="18" charset="0"/>
                <a:cs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700" b="1">
                <a:solidFill>
                  <a:schemeClr val="tx1"/>
                </a:solidFill>
                <a:latin typeface="Cambria" panose="02040503050406030204" pitchFamily="18" charset="0"/>
                <a:cs typeface="Arial" panose="020B0604020202020204" pitchFamily="34" charset="0"/>
              </a:defRPr>
            </a:lvl2pPr>
            <a:lvl3pPr marL="1143000" indent="-228600" eaLnBrk="0" hangingPunct="0">
              <a:spcBef>
                <a:spcPct val="20000"/>
              </a:spcBef>
              <a:buClr>
                <a:schemeClr val="accent1"/>
              </a:buClr>
              <a:buFont typeface="Wingdings" panose="05000000000000000000" pitchFamily="2" charset="2"/>
              <a:buChar char="l"/>
              <a:defRPr sz="2300" b="1">
                <a:solidFill>
                  <a:schemeClr val="folHlink"/>
                </a:solidFill>
                <a:latin typeface="Cambria" panose="02040503050406030204" pitchFamily="18" charset="0"/>
                <a:cs typeface="Arial" panose="020B0604020202020204" pitchFamily="34" charset="0"/>
              </a:defRPr>
            </a:lvl3pPr>
            <a:lvl4pPr marL="1600200" indent="-228600" eaLnBrk="0" hangingPunct="0">
              <a:spcBef>
                <a:spcPct val="20000"/>
              </a:spcBef>
              <a:buClr>
                <a:schemeClr val="accent1"/>
              </a:buClr>
              <a:buChar char="•"/>
              <a:defRPr sz="2000" b="1">
                <a:solidFill>
                  <a:schemeClr val="tx1"/>
                </a:solidFill>
                <a:latin typeface="Cambria" panose="02040503050406030204" pitchFamily="18"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b="1">
                <a:solidFill>
                  <a:schemeClr val="hlink"/>
                </a:solidFill>
                <a:latin typeface="Cambria" panose="02040503050406030204" pitchFamily="18"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b="1">
                <a:solidFill>
                  <a:schemeClr val="hlink"/>
                </a:solidFill>
                <a:latin typeface="Cambria" panose="02040503050406030204" pitchFamily="18"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b="1">
                <a:solidFill>
                  <a:schemeClr val="hlink"/>
                </a:solidFill>
                <a:latin typeface="Cambria" panose="02040503050406030204" pitchFamily="18"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b="1">
                <a:solidFill>
                  <a:schemeClr val="hlink"/>
                </a:solidFill>
                <a:latin typeface="Cambria" panose="02040503050406030204" pitchFamily="18"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b="1">
                <a:solidFill>
                  <a:schemeClr val="hlink"/>
                </a:solidFill>
                <a:latin typeface="Cambria" panose="020405030504060302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S Mincho" pitchFamily="49" charset="-128"/>
                <a:cs typeface="Arial" panose="020B0604020202020204" pitchFamily="34" charset="0"/>
              </a:rPr>
              <a:t>“O.K., that is the present situation.  Now I am going to discuss how we would look for a new law. In general, we look for a new law by the following process.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S Mincho" pitchFamily="49"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S Mincho" pitchFamily="49" charset="-128"/>
                <a:cs typeface="Arial" panose="020B0604020202020204" pitchFamily="34" charset="0"/>
              </a:rPr>
              <a:t>First, we </a:t>
            </a:r>
            <a:r>
              <a:rPr kumimoji="0" lang="en-US" altLang="en-US" sz="2000" b="1" i="0" u="none" strike="noStrike" kern="1200" cap="none" spc="0" normalizeH="0" baseline="0" noProof="0" dirty="0">
                <a:ln>
                  <a:noFill/>
                </a:ln>
                <a:solidFill>
                  <a:srgbClr val="C00000"/>
                </a:solidFill>
                <a:effectLst/>
                <a:uLnTx/>
                <a:uFillTx/>
                <a:latin typeface="Times New Roman" panose="02020603050405020304" pitchFamily="18" charset="0"/>
                <a:ea typeface="MS Mincho" pitchFamily="49" charset="-128"/>
                <a:cs typeface="Arial" panose="020B0604020202020204" pitchFamily="34" charset="0"/>
              </a:rPr>
              <a:t>guess</a:t>
            </a:r>
            <a:r>
              <a:rPr kumimoji="0" lang="en-US" alt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S Mincho" pitchFamily="49" charset="-128"/>
                <a:cs typeface="Arial" panose="020B0604020202020204" pitchFamily="34" charset="0"/>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S Mincho" pitchFamily="49" charset="-128"/>
                <a:cs typeface="Arial" panose="020B0604020202020204" pitchFamily="34" charset="0"/>
              </a:rPr>
              <a:t>it.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S Mincho" pitchFamily="49" charset="-128"/>
                <a:cs typeface="Arial" panose="020B0604020202020204" pitchFamily="34" charset="0"/>
              </a:rPr>
              <a:t>Then we </a:t>
            </a:r>
            <a:r>
              <a:rPr kumimoji="0" lang="en-US" altLang="en-US" sz="2000" b="1" i="0" u="none" strike="noStrike" kern="1200" cap="none" spc="0" normalizeH="0" baseline="0" noProof="0" dirty="0">
                <a:ln>
                  <a:noFill/>
                </a:ln>
                <a:solidFill>
                  <a:srgbClr val="C00000"/>
                </a:solidFill>
                <a:effectLst/>
                <a:uLnTx/>
                <a:uFillTx/>
                <a:latin typeface="Times New Roman" panose="02020603050405020304" pitchFamily="18" charset="0"/>
                <a:ea typeface="MS Mincho" pitchFamily="49" charset="-128"/>
                <a:cs typeface="Arial" panose="020B0604020202020204" pitchFamily="34" charset="0"/>
              </a:rPr>
              <a:t>compute</a:t>
            </a:r>
            <a:r>
              <a:rPr kumimoji="0" lang="en-US" alt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S Mincho" pitchFamily="49" charset="-128"/>
                <a:cs typeface="Arial" panose="020B0604020202020204" pitchFamily="34" charset="0"/>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S Mincho" pitchFamily="49" charset="-128"/>
                <a:cs typeface="Arial" panose="020B0604020202020204" pitchFamily="34" charset="0"/>
              </a:rPr>
              <a:t>the consequences of the guess to see what would be implied if this law that we guessed is right.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S Mincho" pitchFamily="49" charset="-128"/>
                <a:cs typeface="Arial" panose="020B0604020202020204" pitchFamily="34" charset="0"/>
              </a:rPr>
              <a:t>Then we </a:t>
            </a:r>
            <a:r>
              <a:rPr kumimoji="0" lang="en-US" altLang="en-US" sz="2000" b="1" i="0" u="none" strike="noStrike" kern="1200" cap="none" spc="0" normalizeH="0" baseline="0" noProof="0" dirty="0">
                <a:ln>
                  <a:noFill/>
                </a:ln>
                <a:solidFill>
                  <a:srgbClr val="C00000"/>
                </a:solidFill>
                <a:effectLst/>
                <a:uLnTx/>
                <a:uFillTx/>
                <a:latin typeface="Times New Roman" panose="02020603050405020304" pitchFamily="18" charset="0"/>
                <a:ea typeface="MS Mincho" pitchFamily="49" charset="-128"/>
                <a:cs typeface="Arial" panose="020B0604020202020204" pitchFamily="34" charset="0"/>
              </a:rPr>
              <a:t>compare</a:t>
            </a:r>
            <a:r>
              <a:rPr kumimoji="0" lang="en-US" alt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S Mincho" pitchFamily="49" charset="-128"/>
                <a:cs typeface="Arial" panose="020B0604020202020204" pitchFamily="34" charset="0"/>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S Mincho" pitchFamily="49" charset="-128"/>
                <a:cs typeface="Arial" panose="020B0604020202020204" pitchFamily="34" charset="0"/>
              </a:rPr>
              <a:t>the result of the computation to nature, with experiment or experience, compare it directly with observation, to see if it works.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S Mincho" pitchFamily="49"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S Mincho" pitchFamily="49" charset="-128"/>
                <a:cs typeface="Arial" panose="020B0604020202020204" pitchFamily="34" charset="0"/>
              </a:rPr>
              <a:t>If it disagrees with experiment, it is wrong.  In that simple statement is the key to science.  It does not make any difference how beautiful your guess is.  It does not make any difference how smart you are, who made the guess, or what his name is—if it disagrees with the experiment, it is wrong.  That's all there is to it.” (Feynman 1965/94: 150)</a:t>
            </a:r>
          </a:p>
        </p:txBody>
      </p:sp>
      <p:sp>
        <p:nvSpPr>
          <p:cNvPr id="84996" name="TextBox 1">
            <a:extLst>
              <a:ext uri="{FF2B5EF4-FFF2-40B4-BE49-F238E27FC236}">
                <a16:creationId xmlns:a16="http://schemas.microsoft.com/office/drawing/2014/main" id="{ED8EFF45-B0B8-D6B5-181F-B0182E02BDDC}"/>
              </a:ext>
            </a:extLst>
          </p:cNvPr>
          <p:cNvSpPr txBox="1">
            <a:spLocks noChangeArrowheads="1"/>
          </p:cNvSpPr>
          <p:nvPr/>
        </p:nvSpPr>
        <p:spPr bwMode="auto">
          <a:xfrm>
            <a:off x="4061732" y="447010"/>
            <a:ext cx="3538538" cy="461962"/>
          </a:xfrm>
          <a:prstGeom prst="rect">
            <a:avLst/>
          </a:prstGeom>
          <a:solidFill>
            <a:srgbClr val="FFFF00"/>
          </a:solidFill>
          <a:ln w="28575">
            <a:solidFill>
              <a:schemeClr val="accent4">
                <a:lumMod val="50000"/>
                <a:lumOff val="50000"/>
              </a:schemeClr>
            </a:solidFill>
          </a:ln>
        </p:spPr>
        <p:txBody>
          <a:bodyPr wrap="none">
            <a:spAutoFit/>
          </a:bodyPr>
          <a:lstStyle>
            <a:lvl1pPr eaLnBrk="0" hangingPunct="0">
              <a:spcBef>
                <a:spcPct val="20000"/>
              </a:spcBef>
              <a:buClr>
                <a:schemeClr val="accent1"/>
              </a:buClr>
              <a:buFont typeface="Wingdings" panose="05000000000000000000" pitchFamily="2" charset="2"/>
              <a:buChar char="l"/>
              <a:defRPr sz="3200" b="1">
                <a:solidFill>
                  <a:schemeClr val="tx1"/>
                </a:solidFill>
                <a:latin typeface="Cambria" panose="02040503050406030204" pitchFamily="18" charset="0"/>
                <a:cs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700" b="1">
                <a:solidFill>
                  <a:schemeClr val="tx1"/>
                </a:solidFill>
                <a:latin typeface="Cambria" panose="02040503050406030204" pitchFamily="18" charset="0"/>
                <a:cs typeface="Arial" panose="020B0604020202020204" pitchFamily="34" charset="0"/>
              </a:defRPr>
            </a:lvl2pPr>
            <a:lvl3pPr marL="1143000" indent="-228600" eaLnBrk="0" hangingPunct="0">
              <a:spcBef>
                <a:spcPct val="20000"/>
              </a:spcBef>
              <a:buClr>
                <a:schemeClr val="accent1"/>
              </a:buClr>
              <a:buFont typeface="Wingdings" panose="05000000000000000000" pitchFamily="2" charset="2"/>
              <a:buChar char="l"/>
              <a:defRPr sz="2300" b="1">
                <a:solidFill>
                  <a:schemeClr val="folHlink"/>
                </a:solidFill>
                <a:latin typeface="Cambria" panose="02040503050406030204" pitchFamily="18" charset="0"/>
                <a:cs typeface="Arial" panose="020B0604020202020204" pitchFamily="34" charset="0"/>
              </a:defRPr>
            </a:lvl3pPr>
            <a:lvl4pPr marL="1600200" indent="-228600" eaLnBrk="0" hangingPunct="0">
              <a:spcBef>
                <a:spcPct val="20000"/>
              </a:spcBef>
              <a:buClr>
                <a:schemeClr val="accent1"/>
              </a:buClr>
              <a:buChar char="•"/>
              <a:defRPr sz="2000" b="1">
                <a:solidFill>
                  <a:schemeClr val="tx1"/>
                </a:solidFill>
                <a:latin typeface="Cambria" panose="02040503050406030204" pitchFamily="18"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b="1">
                <a:solidFill>
                  <a:schemeClr val="hlink"/>
                </a:solidFill>
                <a:latin typeface="Cambria" panose="02040503050406030204" pitchFamily="18"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b="1">
                <a:solidFill>
                  <a:schemeClr val="hlink"/>
                </a:solidFill>
                <a:latin typeface="Cambria" panose="02040503050406030204" pitchFamily="18"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b="1">
                <a:solidFill>
                  <a:schemeClr val="hlink"/>
                </a:solidFill>
                <a:latin typeface="Cambria" panose="02040503050406030204" pitchFamily="18"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b="1">
                <a:solidFill>
                  <a:schemeClr val="hlink"/>
                </a:solidFill>
                <a:latin typeface="Cambria" panose="02040503050406030204" pitchFamily="18"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b="1">
                <a:solidFill>
                  <a:schemeClr val="hlink"/>
                </a:solidFill>
                <a:latin typeface="Cambria" panose="020405030504060302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Arial" panose="020B0604020202020204" pitchFamily="34" charset="0"/>
              </a:rPr>
              <a:t>Guess-Compute-Compare</a:t>
            </a:r>
          </a:p>
        </p:txBody>
      </p:sp>
      <p:sp>
        <p:nvSpPr>
          <p:cNvPr id="5" name="Rectangle 4">
            <a:extLst>
              <a:ext uri="{FF2B5EF4-FFF2-40B4-BE49-F238E27FC236}">
                <a16:creationId xmlns:a16="http://schemas.microsoft.com/office/drawing/2014/main" id="{8FD9940D-5282-4FC2-3E14-9306EAC63296}"/>
              </a:ext>
            </a:extLst>
          </p:cNvPr>
          <p:cNvSpPr/>
          <p:nvPr/>
        </p:nvSpPr>
        <p:spPr>
          <a:xfrm>
            <a:off x="4571999" y="5782270"/>
            <a:ext cx="5381625" cy="923330"/>
          </a:xfrm>
          <a:prstGeom prst="rect">
            <a:avLst/>
          </a:prstGeom>
        </p:spPr>
        <p:txBody>
          <a:bodyPr wrap="square">
            <a:spAutoFit/>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216218" algn="l"/>
              </a:tabLst>
              <a:defRPr/>
            </a:pPr>
            <a:r>
              <a:rPr kumimoji="0" lang="en-US" sz="1800" b="0" i="0" u="none" strike="noStrike" kern="1200" cap="none" spc="0" normalizeH="0" baseline="0" noProof="0" dirty="0">
                <a:ln>
                  <a:noFill/>
                </a:ln>
                <a:solidFill>
                  <a:srgbClr val="000000"/>
                </a:solidFill>
                <a:effectLst/>
                <a:uLnTx/>
                <a:uFillTx/>
                <a:latin typeface="Times New Roman"/>
                <a:ea typeface="MS Mincho"/>
                <a:cs typeface="Arial"/>
              </a:rPr>
              <a:t>		Feynman, Richard. 1965/1994. </a:t>
            </a:r>
            <a:r>
              <a:rPr kumimoji="0" lang="en-US" sz="1800" b="0" i="1" u="none" strike="noStrike" kern="1200" cap="none" spc="0" normalizeH="0" baseline="0" noProof="0" dirty="0">
                <a:ln>
                  <a:noFill/>
                </a:ln>
                <a:solidFill>
                  <a:srgbClr val="000000"/>
                </a:solidFill>
                <a:effectLst/>
                <a:uLnTx/>
                <a:uFillTx/>
                <a:latin typeface="Times New Roman"/>
                <a:ea typeface="MS Mincho"/>
                <a:cs typeface="Arial"/>
              </a:rPr>
              <a:t>The character of physical law</a:t>
            </a:r>
            <a:r>
              <a:rPr kumimoji="0" lang="en-US" sz="1800" b="0" i="0" u="none" strike="noStrike" kern="1200" cap="none" spc="0" normalizeH="0" baseline="0" noProof="0" dirty="0">
                <a:ln>
                  <a:noFill/>
                </a:ln>
                <a:solidFill>
                  <a:srgbClr val="000000"/>
                </a:solidFill>
                <a:effectLst/>
                <a:uLnTx/>
                <a:uFillTx/>
                <a:latin typeface="Times New Roman"/>
                <a:ea typeface="MS Mincho"/>
                <a:cs typeface="Arial"/>
              </a:rPr>
              <a:t>, The Modern Library, New York. (The page references are to the 1994 edition.)</a:t>
            </a:r>
          </a:p>
        </p:txBody>
      </p:sp>
    </p:spTree>
    <p:extLst>
      <p:ext uri="{BB962C8B-B14F-4D97-AF65-F5344CB8AC3E}">
        <p14:creationId xmlns:p14="http://schemas.microsoft.com/office/powerpoint/2010/main" val="342917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99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30F597-5E0B-4746-AAF0-E5A88560168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37B25ED-6258-4D96-A893-6BAFC87AFA9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5" name="Rectangle 4">
            <a:extLst>
              <a:ext uri="{FF2B5EF4-FFF2-40B4-BE49-F238E27FC236}">
                <a16:creationId xmlns:a16="http://schemas.microsoft.com/office/drawing/2014/main" id="{D0B3E200-DBE9-4C6C-8C59-367A855F746E}"/>
              </a:ext>
            </a:extLst>
          </p:cNvPr>
          <p:cNvSpPr/>
          <p:nvPr/>
        </p:nvSpPr>
        <p:spPr>
          <a:xfrm>
            <a:off x="2057400" y="6142198"/>
            <a:ext cx="5486400"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Arial" panose="020B0604020202020204" pitchFamily="34" charset="0"/>
              </a:rPr>
              <a:t>https://www.youtube.com/watch?v=WQc7-w91mSQ</a:t>
            </a:r>
          </a:p>
        </p:txBody>
      </p:sp>
      <p:sp>
        <p:nvSpPr>
          <p:cNvPr id="3" name="TextBox 2">
            <a:extLst>
              <a:ext uri="{FF2B5EF4-FFF2-40B4-BE49-F238E27FC236}">
                <a16:creationId xmlns:a16="http://schemas.microsoft.com/office/drawing/2014/main" id="{EF01DF9E-C066-47E6-BFA8-DBDCDCA12B66}"/>
              </a:ext>
            </a:extLst>
          </p:cNvPr>
          <p:cNvSpPr txBox="1"/>
          <p:nvPr/>
        </p:nvSpPr>
        <p:spPr>
          <a:xfrm>
            <a:off x="3733800" y="240285"/>
            <a:ext cx="4115422" cy="369332"/>
          </a:xfrm>
          <a:prstGeom prst="rect">
            <a:avLst/>
          </a:prstGeom>
          <a:solidFill>
            <a:srgbClr val="FFFF00"/>
          </a:solidFill>
          <a:ln>
            <a:solidFill>
              <a:srgbClr val="FF000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Arial" panose="020B0604020202020204" pitchFamily="34" charset="0"/>
              </a:rPr>
              <a:t>You cannot prove a vague theory wrong.</a:t>
            </a:r>
          </a:p>
        </p:txBody>
      </p:sp>
      <p:pic>
        <p:nvPicPr>
          <p:cNvPr id="7" name="Richard P. Feynman - How do we find new laws 2">
            <a:hlinkClick r:id="" action="ppaction://media"/>
            <a:extLst>
              <a:ext uri="{FF2B5EF4-FFF2-40B4-BE49-F238E27FC236}">
                <a16:creationId xmlns:a16="http://schemas.microsoft.com/office/drawing/2014/main" id="{A078A729-2D1E-E879-27DC-4A06E82CDE3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111500" y="1030180"/>
            <a:ext cx="5969000" cy="4572000"/>
          </a:xfrm>
          <a:prstGeom prst="rect">
            <a:avLst/>
          </a:prstGeom>
        </p:spPr>
      </p:pic>
    </p:spTree>
    <p:extLst>
      <p:ext uri="{BB962C8B-B14F-4D97-AF65-F5344CB8AC3E}">
        <p14:creationId xmlns:p14="http://schemas.microsoft.com/office/powerpoint/2010/main" val="41924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75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99AC7F-FB86-4A76-8775-69FF75BA893C}" type="slidenum">
              <a:rPr kumimoji="0" lang="en-US" sz="1050" b="0" i="0" u="none" strike="noStrike" kern="1200" cap="none" spc="0" normalizeH="0" baseline="0" noProof="0">
                <a:ln>
                  <a:noFill/>
                </a:ln>
                <a:solidFill>
                  <a:srgbClr val="000000"/>
                </a:solidFill>
                <a:effectLst/>
                <a:uLnTx/>
                <a:uFillTx/>
                <a:latin typeface="Cambria"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050" b="0" i="0" u="none" strike="noStrike" kern="1200" cap="none" spc="0" normalizeH="0" baseline="0" noProof="0">
              <a:ln>
                <a:noFill/>
              </a:ln>
              <a:solidFill>
                <a:srgbClr val="000000"/>
              </a:solidFill>
              <a:effectLst/>
              <a:uLnTx/>
              <a:uFillTx/>
              <a:latin typeface="Cambria" charset="0"/>
              <a:ea typeface="+mn-ea"/>
              <a:cs typeface="Arial"/>
            </a:endParaRPr>
          </a:p>
        </p:txBody>
      </p:sp>
      <p:sp>
        <p:nvSpPr>
          <p:cNvPr id="3" name="Rectangle 2"/>
          <p:cNvSpPr/>
          <p:nvPr/>
        </p:nvSpPr>
        <p:spPr>
          <a:xfrm>
            <a:off x="2438400" y="2438401"/>
            <a:ext cx="7509164" cy="255454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4" algn="l"/>
                <a:tab pos="459105" algn="l"/>
                <a:tab pos="540068" algn="l"/>
              </a:tabLst>
              <a:defRPr/>
            </a:pPr>
            <a:r>
              <a:rPr kumimoji="0" lang="en-US" sz="2000" b="0" i="0" u="none" strike="noStrike" kern="1200" cap="none" spc="0" normalizeH="0" baseline="0" noProof="0" dirty="0">
                <a:ln>
                  <a:noFill/>
                </a:ln>
                <a:solidFill>
                  <a:srgbClr val="000000"/>
                </a:solidFill>
                <a:effectLst/>
                <a:uLnTx/>
                <a:uFillTx/>
                <a:latin typeface="Times New Roman"/>
                <a:ea typeface="MS Mincho"/>
                <a:cs typeface="Arial"/>
              </a:rPr>
              <a:t>		"Another thing I must point out is that you </a:t>
            </a:r>
            <a:r>
              <a:rPr kumimoji="0" lang="en-US" sz="2000" b="0" i="0" u="none" strike="noStrike" kern="1200" cap="none" spc="0" normalizeH="0" baseline="0" noProof="0" dirty="0">
                <a:ln>
                  <a:noFill/>
                </a:ln>
                <a:solidFill>
                  <a:srgbClr val="C00000"/>
                </a:solidFill>
                <a:effectLst/>
                <a:uLnTx/>
                <a:uFillTx/>
                <a:latin typeface="Times New Roman"/>
                <a:ea typeface="MS Mincho"/>
                <a:cs typeface="Arial"/>
              </a:rPr>
              <a:t>cannot prove a vague theory wrong</a:t>
            </a:r>
            <a:r>
              <a:rPr kumimoji="0" lang="en-US" sz="2000" b="0" i="0" u="none" strike="noStrike" kern="1200" cap="none" spc="0" normalizeH="0" baseline="0" noProof="0" dirty="0">
                <a:ln>
                  <a:noFill/>
                </a:ln>
                <a:solidFill>
                  <a:srgbClr val="000000"/>
                </a:solidFill>
                <a:effectLst/>
                <a:uLnTx/>
                <a:uFillTx/>
                <a:latin typeface="Times New Roman"/>
                <a:ea typeface="MS Mincho"/>
                <a:cs typeface="Arial"/>
              </a:rPr>
              <a:t>.  If the guess that you make is poorly expressed and rather vague, and the method that you use for figuring out the consequences is a little vague—you are not sure, and you say, “I think everything’s right because it’s all due to so and so, and such and such do this and that more or less, and I can sort of explain how this works …”, then you see that this theory is good, because it cannot be proved wrong! "  (Feynman 1965/94: 152–153)</a:t>
            </a:r>
          </a:p>
        </p:txBody>
      </p:sp>
      <p:sp>
        <p:nvSpPr>
          <p:cNvPr id="4" name="Rectangle 3"/>
          <p:cNvSpPr/>
          <p:nvPr/>
        </p:nvSpPr>
        <p:spPr>
          <a:xfrm>
            <a:off x="4975514" y="5445680"/>
            <a:ext cx="4972050" cy="923330"/>
          </a:xfrm>
          <a:prstGeom prst="rect">
            <a:avLst/>
          </a:prstGeom>
        </p:spPr>
        <p:txBody>
          <a:bodyPr wrap="square">
            <a:spAutoFit/>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216218" algn="l"/>
              </a:tabLst>
              <a:defRPr/>
            </a:pPr>
            <a:r>
              <a:rPr kumimoji="0" lang="en-US" sz="1800" b="0" i="0" u="none" strike="noStrike" kern="1200" cap="none" spc="0" normalizeH="0" baseline="0" noProof="0" dirty="0">
                <a:ln>
                  <a:noFill/>
                </a:ln>
                <a:solidFill>
                  <a:srgbClr val="000000"/>
                </a:solidFill>
                <a:effectLst/>
                <a:uLnTx/>
                <a:uFillTx/>
                <a:latin typeface="Times New Roman"/>
                <a:ea typeface="MS Mincho"/>
                <a:cs typeface="Arial"/>
              </a:rPr>
              <a:t>		Feynman, Richard. 1965/1994. </a:t>
            </a:r>
            <a:r>
              <a:rPr kumimoji="0" lang="en-US" sz="1800" b="0" i="1" u="none" strike="noStrike" kern="1200" cap="none" spc="0" normalizeH="0" baseline="0" noProof="0" dirty="0">
                <a:ln>
                  <a:noFill/>
                </a:ln>
                <a:solidFill>
                  <a:srgbClr val="000000"/>
                </a:solidFill>
                <a:effectLst/>
                <a:uLnTx/>
                <a:uFillTx/>
                <a:latin typeface="Times New Roman"/>
                <a:ea typeface="MS Mincho"/>
                <a:cs typeface="Arial"/>
              </a:rPr>
              <a:t>The character of physical law</a:t>
            </a:r>
            <a:r>
              <a:rPr kumimoji="0" lang="en-US" sz="1800" b="0" i="0" u="none" strike="noStrike" kern="1200" cap="none" spc="0" normalizeH="0" baseline="0" noProof="0" dirty="0">
                <a:ln>
                  <a:noFill/>
                </a:ln>
                <a:solidFill>
                  <a:srgbClr val="000000"/>
                </a:solidFill>
                <a:effectLst/>
                <a:uLnTx/>
                <a:uFillTx/>
                <a:latin typeface="Times New Roman"/>
                <a:ea typeface="MS Mincho"/>
                <a:cs typeface="Arial"/>
              </a:rPr>
              <a:t>, The Modern Library, New York. (The page references are to the 1994 edition.)</a:t>
            </a:r>
          </a:p>
        </p:txBody>
      </p:sp>
      <p:sp>
        <p:nvSpPr>
          <p:cNvPr id="5" name="TextBox 4"/>
          <p:cNvSpPr txBox="1"/>
          <p:nvPr/>
        </p:nvSpPr>
        <p:spPr>
          <a:xfrm>
            <a:off x="3178353" y="488990"/>
            <a:ext cx="6193106" cy="523220"/>
          </a:xfrm>
          <a:prstGeom prst="rect">
            <a:avLst/>
          </a:prstGeom>
          <a:solidFill>
            <a:srgbClr val="FFFF00"/>
          </a:solidFill>
          <a:ln>
            <a:solidFill>
              <a:srgbClr val="FF000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Arial" panose="020B0604020202020204" pitchFamily="34" charset="0"/>
              </a:rPr>
              <a:t>Importance of Deducing </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mn-ea"/>
                <a:cs typeface="Arial" panose="020B0604020202020204" pitchFamily="34" charset="0"/>
              </a:rPr>
              <a:t>Definite</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Arial" panose="020B0604020202020204" pitchFamily="34" charset="0"/>
              </a:rPr>
              <a:t> Predictions</a:t>
            </a:r>
          </a:p>
        </p:txBody>
      </p:sp>
      <p:sp>
        <p:nvSpPr>
          <p:cNvPr id="6" name="TextBox 5">
            <a:extLst>
              <a:ext uri="{FF2B5EF4-FFF2-40B4-BE49-F238E27FC236}">
                <a16:creationId xmlns:a16="http://schemas.microsoft.com/office/drawing/2014/main" id="{52DFC598-BA2E-4F49-857F-E93D2E31DF1A}"/>
              </a:ext>
            </a:extLst>
          </p:cNvPr>
          <p:cNvSpPr txBox="1"/>
          <p:nvPr/>
        </p:nvSpPr>
        <p:spPr>
          <a:xfrm>
            <a:off x="2959654" y="1504148"/>
            <a:ext cx="6630504" cy="707886"/>
          </a:xfrm>
          <a:prstGeom prst="rect">
            <a:avLst/>
          </a:prstGeom>
          <a:solidFill>
            <a:srgbClr val="FFCC99"/>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mn-ea"/>
                <a:cs typeface="Arial" panose="020B0604020202020204" pitchFamily="34" charset="0"/>
              </a:rPr>
              <a:t>This and the next slide are the “transcript” of the relevant part of the preceding video.</a:t>
            </a:r>
          </a:p>
        </p:txBody>
      </p:sp>
    </p:spTree>
    <p:extLst>
      <p:ext uri="{BB962C8B-B14F-4D97-AF65-F5344CB8AC3E}">
        <p14:creationId xmlns:p14="http://schemas.microsoft.com/office/powerpoint/2010/main" val="43349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8856" y="2014104"/>
            <a:ext cx="8520545" cy="19389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“By having a vague theory it is possible to get either result.  The cure for this one is the following.  If it were possible to state exactly, ahead of time, how much love is not enough, and how much love is over-indulgent, then you could make tests.  It is usually said when this is pointed out, ‘When you are dealing with psychological matters things can’t be defined so precisely’.  Yes, but then you cannot claim to know anything about it.” </a:t>
            </a:r>
            <a:r>
              <a:rPr kumimoji="0" lang="en-US" sz="2000" b="0" i="0" u="none" strike="noStrike" kern="1200" cap="none" spc="0" normalizeH="0" baseline="0" noProof="0" dirty="0">
                <a:ln>
                  <a:noFill/>
                </a:ln>
                <a:solidFill>
                  <a:srgbClr val="000000"/>
                </a:solidFill>
                <a:effectLst/>
                <a:uLnTx/>
                <a:uFillTx/>
                <a:latin typeface="Times New Roman"/>
                <a:ea typeface="MS Mincho"/>
                <a:cs typeface="Arial"/>
              </a:rPr>
              <a:t>(Feynman 1965/94: 153)</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4038600" y="4343401"/>
            <a:ext cx="5791200" cy="83099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tab pos="216218" algn="l"/>
              </a:tabLst>
              <a:defRPr/>
            </a:pPr>
            <a:r>
              <a:rPr kumimoji="0" lang="en-US" sz="1600" b="0" i="0" u="none" strike="noStrike" kern="1200" cap="none" spc="0" normalizeH="0" baseline="0" noProof="0" dirty="0">
                <a:ln>
                  <a:noFill/>
                </a:ln>
                <a:solidFill>
                  <a:srgbClr val="000000"/>
                </a:solidFill>
                <a:effectLst/>
                <a:uLnTx/>
                <a:uFillTx/>
                <a:latin typeface="Times New Roman"/>
                <a:ea typeface="MS Mincho"/>
                <a:cs typeface="Arial"/>
              </a:rPr>
              <a:t>Feynman, Richard. 1965/1994: p. 153. </a:t>
            </a:r>
            <a:r>
              <a:rPr kumimoji="0" lang="en-US" sz="1600" b="0" i="1" u="none" strike="noStrike" kern="1200" cap="none" spc="0" normalizeH="0" baseline="0" noProof="0" dirty="0">
                <a:ln>
                  <a:noFill/>
                </a:ln>
                <a:solidFill>
                  <a:srgbClr val="000000"/>
                </a:solidFill>
                <a:effectLst/>
                <a:uLnTx/>
                <a:uFillTx/>
                <a:latin typeface="Times New Roman"/>
                <a:ea typeface="MS Mincho"/>
                <a:cs typeface="Arial"/>
              </a:rPr>
              <a:t>The character of physical law</a:t>
            </a:r>
            <a:r>
              <a:rPr kumimoji="0" lang="en-US" sz="1600" b="0" i="0" u="none" strike="noStrike" kern="1200" cap="none" spc="0" normalizeH="0" baseline="0" noProof="0" dirty="0">
                <a:ln>
                  <a:noFill/>
                </a:ln>
                <a:solidFill>
                  <a:srgbClr val="000000"/>
                </a:solidFill>
                <a:effectLst/>
                <a:uLnTx/>
                <a:uFillTx/>
                <a:latin typeface="Times New Roman"/>
                <a:ea typeface="MS Mincho"/>
                <a:cs typeface="Arial"/>
              </a:rPr>
              <a:t>, The Modern Library, New York. (The page references are to the 1994 edition.)</a:t>
            </a:r>
          </a:p>
        </p:txBody>
      </p:sp>
      <p:sp>
        <p:nvSpPr>
          <p:cNvPr id="4" name="TextBox 3">
            <a:extLst>
              <a:ext uri="{FF2B5EF4-FFF2-40B4-BE49-F238E27FC236}">
                <a16:creationId xmlns:a16="http://schemas.microsoft.com/office/drawing/2014/main" id="{CEA184BE-1D43-4965-918F-A37D2EFEDEBC}"/>
              </a:ext>
            </a:extLst>
          </p:cNvPr>
          <p:cNvSpPr txBox="1"/>
          <p:nvPr/>
        </p:nvSpPr>
        <p:spPr>
          <a:xfrm>
            <a:off x="2446717" y="779722"/>
            <a:ext cx="7647030" cy="523220"/>
          </a:xfrm>
          <a:prstGeom prst="rect">
            <a:avLst/>
          </a:prstGeom>
          <a:solidFill>
            <a:srgbClr val="FFFF00"/>
          </a:solidFill>
          <a:ln>
            <a:solidFill>
              <a:srgbClr val="FF000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Arial" panose="020B0604020202020204" pitchFamily="34" charset="0"/>
              </a:rPr>
              <a:t>Importance of Deducing </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mn-ea"/>
                <a:cs typeface="Arial" panose="020B0604020202020204" pitchFamily="34" charset="0"/>
              </a:rPr>
              <a:t>Definite</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Arial" panose="020B0604020202020204" pitchFamily="34" charset="0"/>
              </a:rPr>
              <a:t> Predictions, continued</a:t>
            </a:r>
          </a:p>
        </p:txBody>
      </p:sp>
    </p:spTree>
    <p:extLst>
      <p:ext uri="{BB962C8B-B14F-4D97-AF65-F5344CB8AC3E}">
        <p14:creationId xmlns:p14="http://schemas.microsoft.com/office/powerpoint/2010/main" val="3219122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mplex maths formulae on a blackboard">
            <a:extLst>
              <a:ext uri="{FF2B5EF4-FFF2-40B4-BE49-F238E27FC236}">
                <a16:creationId xmlns:a16="http://schemas.microsoft.com/office/drawing/2014/main" id="{0CDA4782-6B51-4770-04E9-700F52D6A2BB}"/>
              </a:ext>
            </a:extLst>
          </p:cNvPr>
          <p:cNvPicPr>
            <a:picLocks noChangeAspect="1"/>
          </p:cNvPicPr>
          <p:nvPr/>
        </p:nvPicPr>
        <p:blipFill rotWithShape="1">
          <a:blip r:embed="rId3"/>
          <a:srcRect l="29546" r="15622"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A11F404-4694-68F4-A6D0-A3FD279548EA}"/>
              </a:ext>
            </a:extLst>
          </p:cNvPr>
          <p:cNvSpPr txBox="1"/>
          <p:nvPr/>
        </p:nvSpPr>
        <p:spPr>
          <a:xfrm>
            <a:off x="5878496" y="1552294"/>
            <a:ext cx="5444382" cy="4278663"/>
          </a:xfrm>
          <a:prstGeom prst="rect">
            <a:avLst/>
          </a:prstGeom>
        </p:spPr>
        <p:txBody>
          <a:bodyPr vert="horz" lIns="91440" tIns="45720" rIns="91440" bIns="45720" rtlCol="0">
            <a:normAutofit/>
          </a:bodyPr>
          <a:lstStyle/>
          <a:p>
            <a:pPr marL="0" marR="0" indent="-228600">
              <a:lnSpc>
                <a:spcPct val="90000"/>
              </a:lnSpc>
              <a:spcBef>
                <a:spcPts val="0"/>
              </a:spcBef>
              <a:spcAft>
                <a:spcPts val="600"/>
              </a:spcAft>
              <a:buFont typeface="Arial" panose="020B0604020202020204" pitchFamily="34" charset="0"/>
              <a:buChar char="•"/>
              <a:tabLst>
                <a:tab pos="288290" algn="l"/>
              </a:tabLst>
            </a:pPr>
            <a:r>
              <a:rPr lang="en-US" sz="1900" dirty="0">
                <a:effectLst/>
              </a:rPr>
              <a:t>The main </a:t>
            </a:r>
            <a:r>
              <a:rPr lang="en-US" sz="1900" i="1" dirty="0">
                <a:effectLst/>
              </a:rPr>
              <a:t>general</a:t>
            </a:r>
            <a:r>
              <a:rPr lang="en-US" sz="1900" dirty="0">
                <a:effectLst/>
              </a:rPr>
              <a:t> thesis of the language faculty science research is that it is possible to accumulate knowledge about part of the mind (the language faculty) by the basic scientific method (by the “Guess-Compute-Compare method) (so in a way very much as in physics).  </a:t>
            </a:r>
          </a:p>
          <a:p>
            <a:pPr marL="0" marR="0" indent="-228600">
              <a:lnSpc>
                <a:spcPct val="90000"/>
              </a:lnSpc>
              <a:spcBef>
                <a:spcPts val="0"/>
              </a:spcBef>
              <a:spcAft>
                <a:spcPts val="600"/>
              </a:spcAft>
              <a:buFont typeface="Arial" panose="020B0604020202020204" pitchFamily="34" charset="0"/>
              <a:buChar char="•"/>
              <a:tabLst>
                <a:tab pos="288290" algn="l"/>
              </a:tabLst>
            </a:pPr>
            <a:endParaRPr lang="en-US" sz="1900" dirty="0"/>
          </a:p>
          <a:p>
            <a:pPr marL="0" marR="0" indent="-228600">
              <a:lnSpc>
                <a:spcPct val="90000"/>
              </a:lnSpc>
              <a:spcBef>
                <a:spcPts val="0"/>
              </a:spcBef>
              <a:spcAft>
                <a:spcPts val="600"/>
              </a:spcAft>
              <a:buFont typeface="Arial" panose="020B0604020202020204" pitchFamily="34" charset="0"/>
              <a:buChar char="•"/>
              <a:tabLst>
                <a:tab pos="288290" algn="l"/>
              </a:tabLst>
            </a:pPr>
            <a:r>
              <a:rPr lang="en-US" sz="1900" dirty="0">
                <a:effectLst/>
              </a:rPr>
              <a:t>This is a remarkable result if true</a:t>
            </a:r>
            <a:r>
              <a:rPr lang="en-US" sz="1900" dirty="0"/>
              <a:t>; very few people in the world know about this!</a:t>
            </a:r>
          </a:p>
          <a:p>
            <a:pPr marL="0" marR="0" indent="-228600">
              <a:lnSpc>
                <a:spcPct val="90000"/>
              </a:lnSpc>
              <a:spcBef>
                <a:spcPts val="0"/>
              </a:spcBef>
              <a:spcAft>
                <a:spcPts val="600"/>
              </a:spcAft>
              <a:buFont typeface="Arial" panose="020B0604020202020204" pitchFamily="34" charset="0"/>
              <a:buChar char="•"/>
              <a:tabLst>
                <a:tab pos="288290" algn="l"/>
              </a:tabLst>
            </a:pPr>
            <a:endParaRPr lang="en-US" sz="1900" dirty="0">
              <a:effectLst/>
            </a:endParaRPr>
          </a:p>
          <a:p>
            <a:pPr marL="0" marR="0" indent="-228600">
              <a:lnSpc>
                <a:spcPct val="90000"/>
              </a:lnSpc>
              <a:spcBef>
                <a:spcPts val="0"/>
              </a:spcBef>
              <a:spcAft>
                <a:spcPts val="600"/>
              </a:spcAft>
              <a:buFont typeface="Arial" panose="020B0604020202020204" pitchFamily="34" charset="0"/>
              <a:buChar char="•"/>
              <a:tabLst>
                <a:tab pos="288290" algn="l"/>
              </a:tabLst>
            </a:pPr>
            <a:r>
              <a:rPr lang="en-US" sz="1900" dirty="0"/>
              <a:t>H</a:t>
            </a:r>
            <a:r>
              <a:rPr lang="en-US" sz="1900" dirty="0">
                <a:effectLst/>
              </a:rPr>
              <a:t>ow “Guess-Compute-Compare” works (or at least, how it is meant to work) in LFS, both at the “Guess-Compute” stage and at the “Compare” stage, is the topic of these slide presentations.</a:t>
            </a:r>
            <a:endParaRPr lang="en-US" sz="1900" dirty="0"/>
          </a:p>
          <a:p>
            <a:pPr marL="0" marR="0" indent="-228600">
              <a:lnSpc>
                <a:spcPct val="90000"/>
              </a:lnSpc>
              <a:spcBef>
                <a:spcPts val="0"/>
              </a:spcBef>
              <a:spcAft>
                <a:spcPts val="600"/>
              </a:spcAft>
              <a:buFont typeface="Arial" panose="020B0604020202020204" pitchFamily="34" charset="0"/>
              <a:buChar char="•"/>
              <a:tabLst>
                <a:tab pos="288290" algn="l"/>
              </a:tabLst>
            </a:pPr>
            <a:endParaRPr lang="en-US" sz="1900" dirty="0">
              <a:effectLst/>
            </a:endParaRPr>
          </a:p>
        </p:txBody>
      </p:sp>
    </p:spTree>
    <p:extLst>
      <p:ext uri="{BB962C8B-B14F-4D97-AF65-F5344CB8AC3E}">
        <p14:creationId xmlns:p14="http://schemas.microsoft.com/office/powerpoint/2010/main" val="335658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8754AF1-8AA8-48D3-FA67-016C8E12CE7D}"/>
              </a:ext>
            </a:extLst>
          </p:cNvPr>
          <p:cNvSpPr txBox="1"/>
          <p:nvPr/>
        </p:nvSpPr>
        <p:spPr>
          <a:xfrm>
            <a:off x="365834" y="1983920"/>
            <a:ext cx="5598177" cy="361314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The speaker’s knowledge about the structural ambiguity of ‘unlockable’, for example, is abstract in the sense that we don’t “see” two distinct structures, corresponding to [[un-lock]-able] (“can be unlocked”) and [un-[lock-able]] (not lockable)).</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Significantly more abstract are </a:t>
            </a:r>
            <a:r>
              <a:rPr lang="en-US" sz="2000" i="1" dirty="0">
                <a:solidFill>
                  <a:srgbClr val="C00000"/>
                </a:solidFill>
              </a:rPr>
              <a:t>universal</a:t>
            </a:r>
            <a:r>
              <a:rPr lang="en-US" sz="2000" dirty="0"/>
              <a:t> aspects of what underlies our ability to relate linguistic sounds/signs to meaning.</a:t>
            </a:r>
          </a:p>
        </p:txBody>
      </p:sp>
      <p:pic>
        <p:nvPicPr>
          <p:cNvPr id="8" name="Picture 7">
            <a:extLst>
              <a:ext uri="{FF2B5EF4-FFF2-40B4-BE49-F238E27FC236}">
                <a16:creationId xmlns:a16="http://schemas.microsoft.com/office/drawing/2014/main" id="{C3056890-FAAC-847B-6788-8BDA20973902}"/>
              </a:ext>
            </a:extLst>
          </p:cNvPr>
          <p:cNvPicPr>
            <a:picLocks noChangeAspect="1"/>
          </p:cNvPicPr>
          <p:nvPr/>
        </p:nvPicPr>
        <p:blipFill rotWithShape="1">
          <a:blip r:embed="rId2"/>
          <a:srcRect l="22694" r="27250"/>
          <a:stretch/>
        </p:blipFill>
        <p:spPr>
          <a:xfrm>
            <a:off x="6096000" y="1"/>
            <a:ext cx="6102825" cy="6858000"/>
          </a:xfrm>
          <a:prstGeom prst="rect">
            <a:avLst/>
          </a:prstGeom>
        </p:spPr>
      </p:pic>
    </p:spTree>
    <p:extLst>
      <p:ext uri="{BB962C8B-B14F-4D97-AF65-F5344CB8AC3E}">
        <p14:creationId xmlns:p14="http://schemas.microsoft.com/office/powerpoint/2010/main" val="293915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838200" y="5586257"/>
            <a:ext cx="9904694" cy="804161"/>
          </a:xfrm>
        </p:spPr>
        <p:txBody>
          <a:bodyPr vert="horz" lIns="91440" tIns="45720" rIns="91440" bIns="45720" rtlCol="0" anchor="ctr">
            <a:normAutofit fontScale="90000"/>
          </a:bodyPr>
          <a:lstStyle/>
          <a:p>
            <a:r>
              <a:rPr lang="en-US" altLang="en-US" sz="2500" dirty="0"/>
              <a:t>Infinite Creativity </a:t>
            </a:r>
            <a:br>
              <a:rPr lang="en-US" altLang="en-US" sz="2500" dirty="0"/>
            </a:br>
            <a:r>
              <a:rPr lang="en-US" altLang="en-US" sz="2500" dirty="0"/>
              <a:t>(= “The Galilean Challenge”, as Chomsky puts it in his essay “The Galilean Challenge”)</a:t>
            </a:r>
          </a:p>
        </p:txBody>
      </p:sp>
      <p:pic>
        <p:nvPicPr>
          <p:cNvPr id="21508" name="Picture 21507" descr="Plant growing in a concrete crack">
            <a:extLst>
              <a:ext uri="{FF2B5EF4-FFF2-40B4-BE49-F238E27FC236}">
                <a16:creationId xmlns:a16="http://schemas.microsoft.com/office/drawing/2014/main" id="{323F07FA-1144-B754-A5A0-82BD6C4861A8}"/>
              </a:ext>
            </a:extLst>
          </p:cNvPr>
          <p:cNvPicPr>
            <a:picLocks noChangeAspect="1"/>
          </p:cNvPicPr>
          <p:nvPr/>
        </p:nvPicPr>
        <p:blipFill rotWithShape="1">
          <a:blip r:embed="rId3"/>
          <a:srcRect t="34086" b="1036"/>
          <a:stretch/>
        </p:blipFill>
        <p:spPr>
          <a:xfrm>
            <a:off x="20" y="10"/>
            <a:ext cx="12191980" cy="5279933"/>
          </a:xfrm>
          <a:prstGeom prst="rect">
            <a:avLst/>
          </a:prstGeom>
        </p:spPr>
      </p:pic>
      <p:grpSp>
        <p:nvGrpSpPr>
          <p:cNvPr id="21512" name="Group 21511">
            <a:extLst>
              <a:ext uri="{FF2B5EF4-FFF2-40B4-BE49-F238E27FC236}">
                <a16:creationId xmlns:a16="http://schemas.microsoft.com/office/drawing/2014/main" id="{0E76F6F3-F5F0-B26D-1B63-73AD0299B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5193518"/>
            <a:ext cx="12207200" cy="123363"/>
            <a:chOff x="-5025" y="6737718"/>
            <a:chExt cx="12207200" cy="123363"/>
          </a:xfrm>
        </p:grpSpPr>
        <p:sp>
          <p:nvSpPr>
            <p:cNvPr id="21513" name="Rectangle 21512">
              <a:extLst>
                <a:ext uri="{FF2B5EF4-FFF2-40B4-BE49-F238E27FC236}">
                  <a16:creationId xmlns:a16="http://schemas.microsoft.com/office/drawing/2014/main" id="{ABC84BA2-BCC1-89D4-5592-8B2364E6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4" name="Rectangle 21513">
              <a:extLst>
                <a:ext uri="{FF2B5EF4-FFF2-40B4-BE49-F238E27FC236}">
                  <a16:creationId xmlns:a16="http://schemas.microsoft.com/office/drawing/2014/main" id="{39C4FA24-7C12-A16B-31C2-89175017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68" name="Slide Number Placeholder 1"/>
          <p:cNvSpPr>
            <a:spLocks noGrp="1"/>
          </p:cNvSpPr>
          <p:nvPr>
            <p:ph type="sldNum" sz="quarter" idx="12"/>
          </p:nvPr>
        </p:nvSpPr>
        <p:spPr>
          <a:xfrm>
            <a:off x="8610600" y="6356350"/>
            <a:ext cx="2743200" cy="36512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lvl1pPr algn="l" eaLnBrk="0" hangingPunct="0">
              <a:spcBef>
                <a:spcPct val="20000"/>
              </a:spcBef>
              <a:buClr>
                <a:schemeClr val="accent1"/>
              </a:buClr>
              <a:buFont typeface="Wingdings" panose="05000000000000000000" pitchFamily="2" charset="2"/>
              <a:buChar char="l"/>
              <a:defRPr sz="3200" b="1">
                <a:solidFill>
                  <a:schemeClr val="tx1"/>
                </a:solidFill>
                <a:latin typeface="Cambria" panose="02040503050406030204" pitchFamily="18" charset="0"/>
                <a:ea typeface="ＭＳ Ｐゴシック" panose="020B0600070205080204" pitchFamily="34" charset="-128"/>
                <a:cs typeface="Arial" panose="020B0604020202020204" pitchFamily="34" charset="0"/>
              </a:defRPr>
            </a:lvl1pPr>
            <a:lvl2pPr marL="742950" indent="-285750" algn="l" eaLnBrk="0" hangingPunct="0">
              <a:spcBef>
                <a:spcPct val="20000"/>
              </a:spcBef>
              <a:buClr>
                <a:schemeClr val="accent1"/>
              </a:buClr>
              <a:buFont typeface="Wingdings" panose="05000000000000000000" pitchFamily="2" charset="2"/>
              <a:buChar char="¡"/>
              <a:defRPr sz="2700" b="1">
                <a:solidFill>
                  <a:schemeClr val="tx1"/>
                </a:solidFill>
                <a:latin typeface="Cambria" panose="02040503050406030204" pitchFamily="18"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Font typeface="Wingdings" panose="05000000000000000000" pitchFamily="2" charset="2"/>
              <a:buChar char="l"/>
              <a:defRPr sz="2300" b="1">
                <a:solidFill>
                  <a:schemeClr val="folHlink"/>
                </a:solidFill>
                <a:latin typeface="Cambria" panose="02040503050406030204" pitchFamily="18"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1"/>
              </a:buClr>
              <a:buChar char="•"/>
              <a:defRPr sz="2000" b="1">
                <a:solidFill>
                  <a:schemeClr val="tx1"/>
                </a:solidFill>
                <a:latin typeface="Cambria" panose="02040503050406030204" pitchFamily="18"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Font typeface="Wingdings" panose="05000000000000000000" pitchFamily="2" charset="2"/>
              <a:buChar char=""/>
              <a:defRPr sz="2000" b="1">
                <a:solidFill>
                  <a:schemeClr val="hlink"/>
                </a:solidFill>
                <a:latin typeface="Cambria" panose="020405030504060302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b="1">
                <a:solidFill>
                  <a:schemeClr val="hlink"/>
                </a:solidFill>
                <a:latin typeface="Cambria" panose="020405030504060302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b="1">
                <a:solidFill>
                  <a:schemeClr val="hlink"/>
                </a:solidFill>
                <a:latin typeface="Cambria" panose="020405030504060302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b="1">
                <a:solidFill>
                  <a:schemeClr val="hlink"/>
                </a:solidFill>
                <a:latin typeface="Cambria" panose="020405030504060302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b="1">
                <a:solidFill>
                  <a:schemeClr val="hlink"/>
                </a:solidFill>
                <a:latin typeface="Cambria" panose="02040503050406030204" pitchFamily="18" charset="0"/>
                <a:ea typeface="Arial" panose="020B0604020202020204" pitchFamily="34" charset="0"/>
                <a:cs typeface="Arial" panose="020B0604020202020204" pitchFamily="34" charset="0"/>
              </a:defRPr>
            </a:lvl9pPr>
          </a:lstStyle>
          <a:p>
            <a:pPr algn="r" eaLnBrk="1" hangingPunct="1">
              <a:spcBef>
                <a:spcPts val="0"/>
              </a:spcBef>
              <a:spcAft>
                <a:spcPts val="600"/>
              </a:spcAft>
              <a:buClrTx/>
              <a:buNone/>
              <a:defRPr/>
            </a:pPr>
            <a:fld id="{47259E87-9594-45DF-BA38-2276B718BC24}" type="slidenum">
              <a:rPr lang="en-US" altLang="en-US" sz="1200" b="0">
                <a:solidFill>
                  <a:prstClr val="black">
                    <a:tint val="75000"/>
                  </a:prstClr>
                </a:solidFill>
                <a:latin typeface="Calibri" panose="020F0502020204030204"/>
                <a:ea typeface="+mn-ea"/>
                <a:cs typeface="+mn-cs"/>
              </a:rPr>
              <a:pPr algn="r" eaLnBrk="1" hangingPunct="1">
                <a:spcBef>
                  <a:spcPts val="0"/>
                </a:spcBef>
                <a:spcAft>
                  <a:spcPts val="600"/>
                </a:spcAft>
                <a:buClrTx/>
                <a:buNone/>
                <a:defRPr/>
              </a:pPr>
              <a:t>18</a:t>
            </a:fld>
            <a:endParaRPr lang="en-US" altLang="en-US" sz="1200" b="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442776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10" name="Rectangle 9">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1191333" y="2308124"/>
            <a:ext cx="9587653" cy="4301398"/>
          </a:xfrm>
          <a:prstGeom prst="rect">
            <a:avLst/>
          </a:prstGeom>
        </p:spPr>
        <p:txBody>
          <a:bodyPr vert="horz" lIns="91440" tIns="45720" rIns="91440" bIns="45720" rtlCol="0">
            <a:normAutofit/>
          </a:bodyPr>
          <a:lstStyle/>
          <a:p>
            <a:pPr>
              <a:lnSpc>
                <a:spcPct val="90000"/>
              </a:lnSpc>
              <a:spcAft>
                <a:spcPts val="600"/>
              </a:spcAft>
              <a:tabLst>
                <a:tab pos="288290" algn="l"/>
              </a:tabLst>
            </a:pPr>
            <a:r>
              <a:rPr lang="en-US" sz="2000" dirty="0"/>
              <a:t>Chomsky in “The Galilean Challenge” </a:t>
            </a:r>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C2634CB-E41E-48C8-B971-B44D5B76D33F}" type="slidenum">
              <a:rPr lang="en-US">
                <a:solidFill>
                  <a:schemeClr val="tx1">
                    <a:lumMod val="50000"/>
                    <a:lumOff val="50000"/>
                  </a:schemeClr>
                </a:solidFill>
              </a:rPr>
              <a:pPr>
                <a:spcAft>
                  <a:spcPts val="600"/>
                </a:spcAft>
              </a:pPr>
              <a:t>19</a:t>
            </a:fld>
            <a:endParaRPr lang="en-US">
              <a:solidFill>
                <a:schemeClr val="tx1">
                  <a:lumMod val="50000"/>
                  <a:lumOff val="50000"/>
                </a:schemeClr>
              </a:solidFill>
            </a:endParaRPr>
          </a:p>
        </p:txBody>
      </p:sp>
      <p:sp>
        <p:nvSpPr>
          <p:cNvPr id="4" name="TextBox 3"/>
          <p:cNvSpPr txBox="1"/>
          <p:nvPr/>
        </p:nvSpPr>
        <p:spPr>
          <a:xfrm>
            <a:off x="1684131" y="3257825"/>
            <a:ext cx="8534400" cy="1569660"/>
          </a:xfrm>
          <a:prstGeom prst="rect">
            <a:avLst/>
          </a:prstGeom>
          <a:noFill/>
        </p:spPr>
        <p:txBody>
          <a:bodyPr wrap="square" rtlCol="0">
            <a:spAutoFit/>
          </a:bodyPr>
          <a:lstStyle/>
          <a:p>
            <a:pPr>
              <a:spcAft>
                <a:spcPts val="600"/>
              </a:spcAft>
            </a:pPr>
            <a:r>
              <a:rPr lang="en-US" sz="2400" dirty="0"/>
              <a:t>“The language faculty of the human brain provides the means to construct a </a:t>
            </a:r>
            <a:r>
              <a:rPr lang="en-US" sz="2400" dirty="0">
                <a:solidFill>
                  <a:srgbClr val="FF0000"/>
                </a:solidFill>
              </a:rPr>
              <a:t>digitally infinite array of structured expressions</a:t>
            </a:r>
            <a:r>
              <a:rPr lang="en-US" sz="2400" dirty="0"/>
              <a:t>; each is semantically interpreted as expressing a thought, and each can be externalized by some sensory modality, such as speech.”</a:t>
            </a:r>
          </a:p>
        </p:txBody>
      </p:sp>
    </p:spTree>
    <p:custDataLst>
      <p:tags r:id="rId1"/>
    </p:custDataLst>
    <p:extLst>
      <p:ext uri="{BB962C8B-B14F-4D97-AF65-F5344CB8AC3E}">
        <p14:creationId xmlns:p14="http://schemas.microsoft.com/office/powerpoint/2010/main" val="1639157938"/>
      </p:ext>
    </p:extLst>
  </p:cSld>
  <p:clrMapOvr>
    <a:masterClrMapping/>
  </p:clrMapOvr>
  <mc:AlternateContent xmlns:mc="http://schemas.openxmlformats.org/markup-compatibility/2006" xmlns:p14="http://schemas.microsoft.com/office/powerpoint/2010/main">
    <mc:Choice Requires="p14">
      <p:transition spd="slow" p14:dur="2000" advTm="235253"/>
    </mc:Choice>
    <mc:Fallback xmlns="">
      <p:transition spd="slow" advTm="23525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DD275D-A14B-98DF-9B01-C724873AC642}"/>
              </a:ext>
            </a:extLst>
          </p:cNvPr>
          <p:cNvSpPr txBox="1"/>
          <p:nvPr/>
        </p:nvSpPr>
        <p:spPr>
          <a:xfrm>
            <a:off x="2668105" y="2774122"/>
            <a:ext cx="6416244" cy="523220"/>
          </a:xfrm>
          <a:prstGeom prst="rect">
            <a:avLst/>
          </a:prstGeom>
          <a:noFill/>
        </p:spPr>
        <p:txBody>
          <a:bodyPr wrap="none" rtlCol="0">
            <a:spAutoFit/>
          </a:bodyPr>
          <a:lstStyle/>
          <a:p>
            <a:r>
              <a:rPr lang="en-US" sz="2800" dirty="0"/>
              <a:t>Its object of inquiry is the language faculty.</a:t>
            </a:r>
          </a:p>
        </p:txBody>
      </p:sp>
    </p:spTree>
    <p:extLst>
      <p:ext uri="{BB962C8B-B14F-4D97-AF65-F5344CB8AC3E}">
        <p14:creationId xmlns:p14="http://schemas.microsoft.com/office/powerpoint/2010/main" val="3407835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10" name="Rectangle 9">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1191333" y="2308124"/>
            <a:ext cx="9587653" cy="4301398"/>
          </a:xfrm>
          <a:prstGeom prst="rect">
            <a:avLst/>
          </a:prstGeom>
        </p:spPr>
        <p:txBody>
          <a:bodyPr vert="horz" lIns="91440" tIns="45720" rIns="91440" bIns="45720" rtlCol="0">
            <a:normAutofit/>
          </a:bodyPr>
          <a:lstStyle/>
          <a:p>
            <a:pPr>
              <a:lnSpc>
                <a:spcPct val="90000"/>
              </a:lnSpc>
              <a:spcAft>
                <a:spcPts val="600"/>
              </a:spcAft>
              <a:tabLst>
                <a:tab pos="288290" algn="l"/>
              </a:tabLst>
            </a:pPr>
            <a:endParaRPr lang="en-US" sz="2000" dirty="0"/>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C2634CB-E41E-48C8-B971-B44D5B76D33F}" type="slidenum">
              <a:rPr lang="en-US">
                <a:solidFill>
                  <a:schemeClr val="tx1">
                    <a:lumMod val="50000"/>
                    <a:lumOff val="50000"/>
                  </a:schemeClr>
                </a:solidFill>
              </a:rPr>
              <a:pPr>
                <a:spcAft>
                  <a:spcPts val="600"/>
                </a:spcAft>
              </a:pPr>
              <a:t>20</a:t>
            </a:fld>
            <a:endParaRPr lang="en-US">
              <a:solidFill>
                <a:schemeClr val="tx1">
                  <a:lumMod val="50000"/>
                  <a:lumOff val="50000"/>
                </a:schemeClr>
              </a:solidFill>
            </a:endParaRPr>
          </a:p>
        </p:txBody>
      </p:sp>
      <p:sp>
        <p:nvSpPr>
          <p:cNvPr id="4" name="TextBox 3"/>
          <p:cNvSpPr txBox="1"/>
          <p:nvPr/>
        </p:nvSpPr>
        <p:spPr>
          <a:xfrm>
            <a:off x="1684131" y="3257825"/>
            <a:ext cx="8534400" cy="1354217"/>
          </a:xfrm>
          <a:prstGeom prst="rect">
            <a:avLst/>
          </a:prstGeom>
          <a:noFill/>
        </p:spPr>
        <p:txBody>
          <a:bodyPr wrap="square" rtlCol="0">
            <a:spAutoFit/>
          </a:bodyPr>
          <a:lstStyle/>
          <a:p>
            <a:pPr>
              <a:spcAft>
                <a:spcPts val="600"/>
              </a:spcAft>
            </a:pPr>
            <a:r>
              <a:rPr lang="en-US" sz="2400" dirty="0"/>
              <a:t>How are such</a:t>
            </a:r>
            <a:r>
              <a:rPr lang="en-US" sz="2400" dirty="0">
                <a:solidFill>
                  <a:srgbClr val="FF0000"/>
                </a:solidFill>
              </a:rPr>
              <a:t> structured expressions</a:t>
            </a:r>
            <a:r>
              <a:rPr lang="en-US" sz="2400" dirty="0"/>
              <a:t> get constructed?</a:t>
            </a:r>
          </a:p>
          <a:p>
            <a:pPr>
              <a:spcAft>
                <a:spcPts val="600"/>
              </a:spcAft>
            </a:pPr>
            <a:endParaRPr lang="en-US" sz="2400" dirty="0"/>
          </a:p>
          <a:p>
            <a:pPr>
              <a:spcAft>
                <a:spcPts val="600"/>
              </a:spcAft>
            </a:pPr>
            <a:r>
              <a:rPr lang="en-US" sz="2400" dirty="0"/>
              <a:t>By the operation </a:t>
            </a:r>
            <a:r>
              <a:rPr lang="en-US" sz="2400" dirty="0">
                <a:solidFill>
                  <a:srgbClr val="FF0000"/>
                </a:solidFill>
              </a:rPr>
              <a:t>Merge</a:t>
            </a:r>
            <a:r>
              <a:rPr lang="en-US" sz="2400" dirty="0"/>
              <a:t>. </a:t>
            </a:r>
          </a:p>
        </p:txBody>
      </p:sp>
    </p:spTree>
    <p:custDataLst>
      <p:tags r:id="rId1"/>
    </p:custDataLst>
    <p:extLst>
      <p:ext uri="{BB962C8B-B14F-4D97-AF65-F5344CB8AC3E}">
        <p14:creationId xmlns:p14="http://schemas.microsoft.com/office/powerpoint/2010/main" val="964713495"/>
      </p:ext>
    </p:extLst>
  </p:cSld>
  <p:clrMapOvr>
    <a:masterClrMapping/>
  </p:clrMapOvr>
  <mc:AlternateContent xmlns:mc="http://schemas.openxmlformats.org/markup-compatibility/2006" xmlns:p14="http://schemas.microsoft.com/office/powerpoint/2010/main">
    <mc:Choice Requires="p14">
      <p:transition spd="slow" p14:dur="2000" advTm="235253"/>
    </mc:Choice>
    <mc:Fallback xmlns="">
      <p:transition spd="slow" advTm="23525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p:nvPr/>
        </p:nvSpPr>
        <p:spPr>
          <a:xfrm>
            <a:off x="4039036" y="5462917"/>
            <a:ext cx="7404028" cy="717912"/>
          </a:xfrm>
          <a:prstGeom prst="rect">
            <a:avLst/>
          </a:prstGeom>
        </p:spPr>
        <p:txBody>
          <a:bodyPr vert="horz" wrap="square" lIns="0" tIns="8659" rIns="0" bIns="0" rtlCol="0">
            <a:spAutoFit/>
          </a:bodyPr>
          <a:lstStyle/>
          <a:p>
            <a:r>
              <a:rPr lang="en-US" sz="1504" kern="1200" spc="-39" dirty="0">
                <a:solidFill>
                  <a:srgbClr val="0C0808"/>
                </a:solidFill>
                <a:latin typeface="Lucida Sans Unicode"/>
                <a:ea typeface="+mn-ea"/>
                <a:cs typeface="Lucida Sans Unicode"/>
              </a:rPr>
              <a:t>“”Language Faculty Science and Physics”” </a:t>
            </a:r>
            <a:r>
              <a:rPr lang="en-US" sz="1504" spc="-39" dirty="0">
                <a:solidFill>
                  <a:srgbClr val="0C0808"/>
                </a:solidFill>
                <a:latin typeface="Lucida Sans Unicode"/>
                <a:cs typeface="Lucida Sans Unicode"/>
              </a:rPr>
              <a:t>by</a:t>
            </a:r>
            <a:r>
              <a:rPr lang="en-US" sz="1504" kern="1200" spc="-39" dirty="0">
                <a:solidFill>
                  <a:srgbClr val="0C0808"/>
                </a:solidFill>
                <a:latin typeface="Lucida Sans Unicode"/>
                <a:ea typeface="+mn-ea"/>
                <a:cs typeface="Lucida Sans Unicode"/>
              </a:rPr>
              <a:t> Hajime</a:t>
            </a:r>
            <a:r>
              <a:rPr lang="en-US" sz="1504" kern="1200" spc="-29" dirty="0">
                <a:solidFill>
                  <a:srgbClr val="0C0808"/>
                </a:solidFill>
                <a:latin typeface="Lucida Sans Unicode"/>
                <a:ea typeface="+mn-ea"/>
                <a:cs typeface="Lucida Sans Unicode"/>
              </a:rPr>
              <a:t> </a:t>
            </a:r>
            <a:r>
              <a:rPr lang="en-US" sz="1504" kern="1200" spc="-35" dirty="0">
                <a:solidFill>
                  <a:srgbClr val="0C0808"/>
                </a:solidFill>
                <a:latin typeface="Lucida Sans Unicode"/>
                <a:ea typeface="+mn-ea"/>
                <a:cs typeface="Lucida Sans Unicode"/>
              </a:rPr>
              <a:t>Hoji</a:t>
            </a:r>
            <a:r>
              <a:rPr lang="en-US" sz="1504" kern="1200" spc="-25" dirty="0">
                <a:solidFill>
                  <a:srgbClr val="0C0808"/>
                </a:solidFill>
                <a:latin typeface="Lucida Sans Unicode"/>
                <a:ea typeface="+mn-ea"/>
                <a:cs typeface="Lucida Sans Unicode"/>
              </a:rPr>
              <a:t> </a:t>
            </a:r>
            <a:r>
              <a:rPr lang="en-US" sz="1504" kern="1200" spc="-35" dirty="0">
                <a:solidFill>
                  <a:srgbClr val="0C0808"/>
                </a:solidFill>
                <a:latin typeface="Lucida Sans Unicode"/>
                <a:ea typeface="+mn-ea"/>
                <a:cs typeface="Lucida Sans Unicode"/>
              </a:rPr>
              <a:t>and </a:t>
            </a:r>
            <a:r>
              <a:rPr lang="en-US" sz="1504" kern="1200" spc="-32" dirty="0">
                <a:solidFill>
                  <a:srgbClr val="0C0808"/>
                </a:solidFill>
                <a:latin typeface="Lucida Sans Unicode"/>
                <a:ea typeface="+mn-ea"/>
                <a:cs typeface="Lucida Sans Unicode"/>
              </a:rPr>
              <a:t>Daniel</a:t>
            </a:r>
            <a:r>
              <a:rPr lang="en-US" sz="1504" kern="1200" spc="-35" dirty="0">
                <a:solidFill>
                  <a:srgbClr val="0C0808"/>
                </a:solidFill>
                <a:latin typeface="Lucida Sans Unicode"/>
                <a:ea typeface="+mn-ea"/>
                <a:cs typeface="Lucida Sans Unicode"/>
              </a:rPr>
              <a:t> </a:t>
            </a:r>
            <a:r>
              <a:rPr lang="en-US" sz="1504" kern="1200" spc="-7" dirty="0">
                <a:solidFill>
                  <a:srgbClr val="0C0808"/>
                </a:solidFill>
                <a:latin typeface="Lucida Sans Unicode"/>
                <a:ea typeface="+mn-ea"/>
                <a:cs typeface="Lucida Sans Unicode"/>
              </a:rPr>
              <a:t>Plesniak in </a:t>
            </a:r>
            <a:r>
              <a:rPr lang="en-US" sz="1504" i="1" kern="1200" spc="-7" dirty="0">
                <a:solidFill>
                  <a:srgbClr val="0C0808"/>
                </a:solidFill>
                <a:latin typeface="Lucida Sans Unicode"/>
                <a:ea typeface="+mn-ea"/>
                <a:cs typeface="Lucida Sans Unicode"/>
              </a:rPr>
              <a:t>The Theory and Practice of Language Faculty Science</a:t>
            </a:r>
            <a:r>
              <a:rPr lang="en-US" sz="1504" kern="1200" spc="-7" dirty="0">
                <a:solidFill>
                  <a:srgbClr val="0C0808"/>
                </a:solidFill>
                <a:latin typeface="Lucida Sans Unicode"/>
                <a:ea typeface="+mn-ea"/>
                <a:cs typeface="Lucida Sans Unicode"/>
              </a:rPr>
              <a:t> (2023, De Gruyter Mouton, eds, Hoji, </a:t>
            </a:r>
            <a:r>
              <a:rPr lang="en-US" sz="1504" kern="1200" spc="-7" dirty="0" err="1">
                <a:solidFill>
                  <a:srgbClr val="0C0808"/>
                </a:solidFill>
                <a:latin typeface="Lucida Sans Unicode"/>
                <a:ea typeface="+mn-ea"/>
                <a:cs typeface="Lucida Sans Unicode"/>
              </a:rPr>
              <a:t>Takubo</a:t>
            </a:r>
            <a:r>
              <a:rPr lang="en-US" sz="1504" kern="1200" spc="-7" dirty="0">
                <a:solidFill>
                  <a:srgbClr val="0C0808"/>
                </a:solidFill>
                <a:latin typeface="Lucida Sans Unicode"/>
                <a:ea typeface="+mn-ea"/>
                <a:cs typeface="Lucida Sans Unicode"/>
              </a:rPr>
              <a:t>, and Plesniak, </a:t>
            </a:r>
            <a:r>
              <a:rPr lang="en-US" sz="1600" dirty="0"/>
              <a:t>DOI: </a:t>
            </a:r>
            <a:r>
              <a:rPr lang="en-US" sz="1600" dirty="0">
                <a:hlinkClick r:id="rId3"/>
              </a:rPr>
              <a:t>10.1515/9783110724790</a:t>
            </a:r>
            <a:r>
              <a:rPr lang="en-US" sz="1504" kern="1200" spc="-7" dirty="0">
                <a:solidFill>
                  <a:srgbClr val="0C0808"/>
                </a:solidFill>
                <a:latin typeface="Lucida Sans Unicode"/>
                <a:ea typeface="+mn-ea"/>
                <a:cs typeface="Lucida Sans Unicode"/>
              </a:rPr>
              <a:t>), p. 392</a:t>
            </a:r>
            <a:endParaRPr lang="en-US" sz="1600" dirty="0">
              <a:latin typeface="Lucida Sans Unicode"/>
              <a:cs typeface="Lucida Sans Unicode"/>
            </a:endParaRPr>
          </a:p>
        </p:txBody>
      </p:sp>
      <p:sp>
        <p:nvSpPr>
          <p:cNvPr id="5" name="object 5"/>
          <p:cNvSpPr txBox="1"/>
          <p:nvPr/>
        </p:nvSpPr>
        <p:spPr>
          <a:xfrm>
            <a:off x="643467" y="2032250"/>
            <a:ext cx="10905066" cy="3337155"/>
          </a:xfrm>
          <a:prstGeom prst="rect">
            <a:avLst/>
          </a:prstGeom>
        </p:spPr>
        <p:txBody>
          <a:bodyPr vert="horz" wrap="square" lIns="0" tIns="8659" rIns="0" bIns="0" rtlCol="0">
            <a:spAutoFit/>
          </a:bodyPr>
          <a:lstStyle/>
          <a:p>
            <a:pPr marL="8139" marR="3256" indent="138369" algn="just" defTabSz="859536">
              <a:lnSpc>
                <a:spcPct val="113999"/>
              </a:lnSpc>
              <a:spcAft>
                <a:spcPts val="600"/>
              </a:spcAft>
            </a:pPr>
            <a:r>
              <a:rPr lang="en-US" sz="2256" kern="1200" dirty="0">
                <a:solidFill>
                  <a:srgbClr val="0C0808"/>
                </a:solidFill>
                <a:latin typeface="Cambria"/>
                <a:ea typeface="+mn-ea"/>
                <a:cs typeface="+mn-cs"/>
              </a:rPr>
              <a:t>Chomsky’s</a:t>
            </a:r>
            <a:r>
              <a:rPr lang="en-US" sz="2256" kern="1200" spc="52" dirty="0">
                <a:solidFill>
                  <a:srgbClr val="0C0808"/>
                </a:solidFill>
                <a:latin typeface="Cambria"/>
                <a:ea typeface="+mn-ea"/>
                <a:cs typeface="+mn-cs"/>
              </a:rPr>
              <a:t> </a:t>
            </a:r>
            <a:r>
              <a:rPr lang="en-US" sz="2256" kern="1200" dirty="0">
                <a:solidFill>
                  <a:srgbClr val="0C0808"/>
                </a:solidFill>
                <a:latin typeface="Cambria"/>
                <a:ea typeface="+mn-ea"/>
                <a:cs typeface="+mn-cs"/>
              </a:rPr>
              <a:t>solution</a:t>
            </a:r>
            <a:r>
              <a:rPr lang="en-US" sz="2256" kern="1200" spc="52" dirty="0">
                <a:solidFill>
                  <a:srgbClr val="0C0808"/>
                </a:solidFill>
                <a:latin typeface="Cambria"/>
                <a:ea typeface="+mn-ea"/>
                <a:cs typeface="+mn-cs"/>
              </a:rPr>
              <a:t> [to the Galilean challenge (the infinite creativity of language)] </a:t>
            </a:r>
            <a:r>
              <a:rPr lang="en-US" sz="2256" kern="1200" dirty="0">
                <a:solidFill>
                  <a:srgbClr val="0C0808"/>
                </a:solidFill>
                <a:latin typeface="Cambria"/>
                <a:ea typeface="+mn-ea"/>
                <a:cs typeface="+mn-cs"/>
              </a:rPr>
              <a:t>is</a:t>
            </a:r>
            <a:r>
              <a:rPr lang="en-US" sz="2256" kern="1200" spc="55" dirty="0">
                <a:solidFill>
                  <a:srgbClr val="0C0808"/>
                </a:solidFill>
                <a:latin typeface="Cambria"/>
                <a:ea typeface="+mn-ea"/>
                <a:cs typeface="+mn-cs"/>
              </a:rPr>
              <a:t> </a:t>
            </a:r>
            <a:r>
              <a:rPr lang="en-US" sz="2256" kern="1200" dirty="0">
                <a:solidFill>
                  <a:srgbClr val="0C0808"/>
                </a:solidFill>
                <a:latin typeface="Cambria"/>
                <a:ea typeface="+mn-ea"/>
                <a:cs typeface="+mn-cs"/>
              </a:rPr>
              <a:t>to</a:t>
            </a:r>
            <a:r>
              <a:rPr lang="en-US" sz="2256" kern="1200" spc="52" dirty="0">
                <a:solidFill>
                  <a:srgbClr val="0C0808"/>
                </a:solidFill>
                <a:latin typeface="Cambria"/>
                <a:ea typeface="+mn-ea"/>
                <a:cs typeface="+mn-cs"/>
              </a:rPr>
              <a:t> </a:t>
            </a:r>
            <a:r>
              <a:rPr lang="en-US" sz="2256" kern="1200" dirty="0">
                <a:solidFill>
                  <a:srgbClr val="0C0808"/>
                </a:solidFill>
                <a:latin typeface="Cambria"/>
                <a:ea typeface="+mn-ea"/>
                <a:cs typeface="+mn-cs"/>
              </a:rPr>
              <a:t>hypothesize</a:t>
            </a:r>
            <a:r>
              <a:rPr lang="en-US" sz="2256" kern="1200" spc="55" dirty="0">
                <a:solidFill>
                  <a:srgbClr val="0C0808"/>
                </a:solidFill>
                <a:latin typeface="Cambria"/>
                <a:ea typeface="+mn-ea"/>
                <a:cs typeface="+mn-cs"/>
              </a:rPr>
              <a:t> </a:t>
            </a:r>
            <a:r>
              <a:rPr lang="en-US" sz="2256" kern="1200" dirty="0">
                <a:solidFill>
                  <a:srgbClr val="0C0808"/>
                </a:solidFill>
                <a:latin typeface="Cambria"/>
                <a:ea typeface="+mn-ea"/>
                <a:cs typeface="+mn-cs"/>
              </a:rPr>
              <a:t>that,</a:t>
            </a:r>
            <a:r>
              <a:rPr lang="en-US" sz="2256" kern="1200" spc="52" dirty="0">
                <a:solidFill>
                  <a:srgbClr val="0C0808"/>
                </a:solidFill>
                <a:latin typeface="Cambria"/>
                <a:ea typeface="+mn-ea"/>
                <a:cs typeface="+mn-cs"/>
              </a:rPr>
              <a:t> </a:t>
            </a:r>
            <a:r>
              <a:rPr lang="en-US" sz="2256" kern="1200" dirty="0">
                <a:solidFill>
                  <a:srgbClr val="0C0808"/>
                </a:solidFill>
                <a:latin typeface="Cambria"/>
                <a:ea typeface="+mn-ea"/>
                <a:cs typeface="+mn-cs"/>
              </a:rPr>
              <a:t>somewhere</a:t>
            </a:r>
            <a:r>
              <a:rPr lang="en-US" sz="2256" kern="1200" spc="55" dirty="0">
                <a:solidFill>
                  <a:srgbClr val="0C0808"/>
                </a:solidFill>
                <a:latin typeface="Cambria"/>
                <a:ea typeface="+mn-ea"/>
                <a:cs typeface="+mn-cs"/>
              </a:rPr>
              <a:t> </a:t>
            </a:r>
            <a:r>
              <a:rPr lang="en-US" sz="2256" kern="1200" dirty="0">
                <a:solidFill>
                  <a:srgbClr val="0C0808"/>
                </a:solidFill>
                <a:latin typeface="Cambria"/>
                <a:ea typeface="+mn-ea"/>
                <a:cs typeface="+mn-cs"/>
              </a:rPr>
              <a:t>within</a:t>
            </a:r>
            <a:r>
              <a:rPr lang="en-US" sz="2256" kern="1200" spc="52" dirty="0">
                <a:solidFill>
                  <a:srgbClr val="0C0808"/>
                </a:solidFill>
                <a:latin typeface="Cambria"/>
                <a:ea typeface="+mn-ea"/>
                <a:cs typeface="+mn-cs"/>
              </a:rPr>
              <a:t> </a:t>
            </a:r>
            <a:r>
              <a:rPr lang="en-US" sz="2256" kern="1200" dirty="0">
                <a:solidFill>
                  <a:srgbClr val="0C0808"/>
                </a:solidFill>
                <a:latin typeface="Cambria"/>
                <a:ea typeface="+mn-ea"/>
                <a:cs typeface="+mn-cs"/>
              </a:rPr>
              <a:t>the</a:t>
            </a:r>
            <a:r>
              <a:rPr lang="en-US" sz="2256" kern="1200" spc="55" dirty="0">
                <a:solidFill>
                  <a:srgbClr val="0C0808"/>
                </a:solidFill>
                <a:latin typeface="Cambria"/>
                <a:ea typeface="+mn-ea"/>
                <a:cs typeface="+mn-cs"/>
              </a:rPr>
              <a:t> </a:t>
            </a:r>
            <a:r>
              <a:rPr lang="en-US" sz="2256" kern="1200" spc="-7" dirty="0">
                <a:solidFill>
                  <a:srgbClr val="0C0808"/>
                </a:solidFill>
                <a:latin typeface="Cambria"/>
                <a:ea typeface="+mn-ea"/>
                <a:cs typeface="+mn-cs"/>
              </a:rPr>
              <a:t>language</a:t>
            </a:r>
            <a:r>
              <a:rPr lang="en-US" sz="2256" kern="1200" dirty="0">
                <a:solidFill>
                  <a:srgbClr val="0C0808"/>
                </a:solidFill>
                <a:latin typeface="Cambria"/>
                <a:ea typeface="+mn-ea"/>
                <a:cs typeface="+mn-cs"/>
              </a:rPr>
              <a:t> faculty</a:t>
            </a:r>
            <a:r>
              <a:rPr lang="en-US" sz="2256" kern="1200" spc="23" dirty="0">
                <a:solidFill>
                  <a:srgbClr val="0C0808"/>
                </a:solidFill>
                <a:latin typeface="Cambria"/>
                <a:ea typeface="+mn-ea"/>
                <a:cs typeface="+mn-cs"/>
              </a:rPr>
              <a:t> </a:t>
            </a:r>
            <a:r>
              <a:rPr lang="en-US" sz="2256" kern="1200" dirty="0">
                <a:solidFill>
                  <a:srgbClr val="0C0808"/>
                </a:solidFill>
                <a:latin typeface="Cambria"/>
                <a:ea typeface="+mn-ea"/>
                <a:cs typeface="+mn-cs"/>
              </a:rPr>
              <a:t>(which,</a:t>
            </a:r>
            <a:r>
              <a:rPr lang="en-US" sz="2256" kern="1200" spc="25" dirty="0">
                <a:solidFill>
                  <a:srgbClr val="0C0808"/>
                </a:solidFill>
                <a:latin typeface="Cambria"/>
                <a:ea typeface="+mn-ea"/>
                <a:cs typeface="+mn-cs"/>
              </a:rPr>
              <a:t> </a:t>
            </a:r>
            <a:r>
              <a:rPr lang="en-US" sz="2256" kern="1200" dirty="0">
                <a:solidFill>
                  <a:srgbClr val="0C0808"/>
                </a:solidFill>
                <a:latin typeface="Cambria"/>
                <a:ea typeface="+mn-ea"/>
                <a:cs typeface="+mn-cs"/>
              </a:rPr>
              <a:t>as</a:t>
            </a:r>
            <a:r>
              <a:rPr lang="en-US" sz="2256" kern="1200" spc="23" dirty="0">
                <a:solidFill>
                  <a:srgbClr val="0C0808"/>
                </a:solidFill>
                <a:latin typeface="Cambria"/>
                <a:ea typeface="+mn-ea"/>
                <a:cs typeface="+mn-cs"/>
              </a:rPr>
              <a:t> </a:t>
            </a:r>
            <a:r>
              <a:rPr lang="en-US" sz="2256" kern="1200" dirty="0">
                <a:solidFill>
                  <a:srgbClr val="0C0808"/>
                </a:solidFill>
                <a:latin typeface="Cambria"/>
                <a:ea typeface="+mn-ea"/>
                <a:cs typeface="+mn-cs"/>
              </a:rPr>
              <a:t>noted,</a:t>
            </a:r>
            <a:r>
              <a:rPr lang="en-US" sz="2256" kern="1200" spc="25" dirty="0">
                <a:solidFill>
                  <a:srgbClr val="0C0808"/>
                </a:solidFill>
                <a:latin typeface="Cambria"/>
                <a:ea typeface="+mn-ea"/>
                <a:cs typeface="+mn-cs"/>
              </a:rPr>
              <a:t> </a:t>
            </a:r>
            <a:r>
              <a:rPr lang="en-US" sz="2256" kern="1200" dirty="0">
                <a:solidFill>
                  <a:srgbClr val="0C0808"/>
                </a:solidFill>
                <a:latin typeface="Cambria"/>
                <a:ea typeface="+mn-ea"/>
                <a:cs typeface="+mn-cs"/>
              </a:rPr>
              <a:t>is</a:t>
            </a:r>
            <a:r>
              <a:rPr lang="en-US" sz="2256" kern="1200" spc="23" dirty="0">
                <a:solidFill>
                  <a:srgbClr val="0C0808"/>
                </a:solidFill>
                <a:latin typeface="Cambria"/>
                <a:ea typeface="+mn-ea"/>
                <a:cs typeface="+mn-cs"/>
              </a:rPr>
              <a:t> </a:t>
            </a:r>
            <a:r>
              <a:rPr lang="en-US" sz="2256" kern="1200" dirty="0">
                <a:solidFill>
                  <a:srgbClr val="0C0808"/>
                </a:solidFill>
                <a:latin typeface="Cambria"/>
                <a:ea typeface="+mn-ea"/>
                <a:cs typeface="+mn-cs"/>
              </a:rPr>
              <a:t>just</a:t>
            </a:r>
            <a:r>
              <a:rPr lang="en-US" sz="2256" kern="1200" spc="25" dirty="0">
                <a:solidFill>
                  <a:srgbClr val="0C0808"/>
                </a:solidFill>
                <a:latin typeface="Cambria"/>
                <a:ea typeface="+mn-ea"/>
                <a:cs typeface="+mn-cs"/>
              </a:rPr>
              <a:t> </a:t>
            </a:r>
            <a:r>
              <a:rPr lang="en-US" sz="2256" kern="1200" dirty="0">
                <a:solidFill>
                  <a:srgbClr val="0C0808"/>
                </a:solidFill>
                <a:latin typeface="Cambria"/>
                <a:ea typeface="+mn-ea"/>
                <a:cs typeface="+mn-cs"/>
              </a:rPr>
              <a:t>the</a:t>
            </a:r>
            <a:r>
              <a:rPr lang="en-US" sz="2256" kern="1200" spc="23" dirty="0">
                <a:solidFill>
                  <a:srgbClr val="0C0808"/>
                </a:solidFill>
                <a:latin typeface="Cambria"/>
                <a:ea typeface="+mn-ea"/>
                <a:cs typeface="+mn-cs"/>
              </a:rPr>
              <a:t> </a:t>
            </a:r>
            <a:r>
              <a:rPr lang="en-US" sz="2256" kern="1200" dirty="0">
                <a:solidFill>
                  <a:srgbClr val="0C0808"/>
                </a:solidFill>
                <a:latin typeface="Cambria"/>
                <a:ea typeface="+mn-ea"/>
                <a:cs typeface="+mn-cs"/>
              </a:rPr>
              <a:t>name</a:t>
            </a:r>
            <a:r>
              <a:rPr lang="en-US" sz="2256" kern="1200" spc="25" dirty="0">
                <a:solidFill>
                  <a:srgbClr val="0C0808"/>
                </a:solidFill>
                <a:latin typeface="Cambria"/>
                <a:ea typeface="+mn-ea"/>
                <a:cs typeface="+mn-cs"/>
              </a:rPr>
              <a:t> </a:t>
            </a:r>
            <a:r>
              <a:rPr lang="en-US" sz="2256" kern="1200" dirty="0">
                <a:solidFill>
                  <a:srgbClr val="0C0808"/>
                </a:solidFill>
                <a:latin typeface="Cambria"/>
                <a:ea typeface="+mn-ea"/>
                <a:cs typeface="+mn-cs"/>
              </a:rPr>
              <a:t>for</a:t>
            </a:r>
            <a:r>
              <a:rPr lang="en-US" sz="2256" kern="1200" spc="23" dirty="0">
                <a:solidFill>
                  <a:srgbClr val="0C0808"/>
                </a:solidFill>
                <a:latin typeface="Cambria"/>
                <a:ea typeface="+mn-ea"/>
                <a:cs typeface="+mn-cs"/>
              </a:rPr>
              <a:t> </a:t>
            </a:r>
            <a:r>
              <a:rPr lang="en-US" sz="2256" kern="1200" dirty="0">
                <a:solidFill>
                  <a:srgbClr val="0C0808"/>
                </a:solidFill>
                <a:latin typeface="Cambria"/>
                <a:ea typeface="+mn-ea"/>
                <a:cs typeface="+mn-cs"/>
              </a:rPr>
              <a:t>the</a:t>
            </a:r>
            <a:r>
              <a:rPr lang="en-US" sz="2256" kern="1200" spc="25" dirty="0">
                <a:solidFill>
                  <a:srgbClr val="0C0808"/>
                </a:solidFill>
                <a:latin typeface="Cambria"/>
                <a:ea typeface="+mn-ea"/>
                <a:cs typeface="+mn-cs"/>
              </a:rPr>
              <a:t> </a:t>
            </a:r>
            <a:r>
              <a:rPr lang="en-US" sz="2256" kern="1200" dirty="0">
                <a:solidFill>
                  <a:srgbClr val="0C0808"/>
                </a:solidFill>
                <a:latin typeface="Cambria"/>
                <a:ea typeface="+mn-ea"/>
                <a:cs typeface="+mn-cs"/>
              </a:rPr>
              <a:t>assemblage</a:t>
            </a:r>
            <a:r>
              <a:rPr lang="en-US" sz="2256" kern="1200" spc="23" dirty="0">
                <a:solidFill>
                  <a:srgbClr val="0C0808"/>
                </a:solidFill>
                <a:latin typeface="Cambria"/>
                <a:ea typeface="+mn-ea"/>
                <a:cs typeface="+mn-cs"/>
              </a:rPr>
              <a:t> </a:t>
            </a:r>
            <a:r>
              <a:rPr lang="en-US" sz="2256" kern="1200" dirty="0">
                <a:solidFill>
                  <a:srgbClr val="0C0808"/>
                </a:solidFill>
                <a:latin typeface="Cambria"/>
                <a:ea typeface="+mn-ea"/>
                <a:cs typeface="+mn-cs"/>
              </a:rPr>
              <a:t>of</a:t>
            </a:r>
            <a:r>
              <a:rPr lang="en-US" sz="2256" kern="1200" spc="25" dirty="0">
                <a:solidFill>
                  <a:srgbClr val="0C0808"/>
                </a:solidFill>
                <a:latin typeface="Cambria"/>
                <a:ea typeface="+mn-ea"/>
                <a:cs typeface="+mn-cs"/>
              </a:rPr>
              <a:t> </a:t>
            </a:r>
            <a:r>
              <a:rPr lang="en-US" sz="2256" kern="1200" dirty="0">
                <a:solidFill>
                  <a:srgbClr val="0C0808"/>
                </a:solidFill>
                <a:latin typeface="Cambria"/>
                <a:ea typeface="+mn-ea"/>
                <a:cs typeface="+mn-cs"/>
              </a:rPr>
              <a:t>mental</a:t>
            </a:r>
            <a:r>
              <a:rPr lang="en-US" sz="2256" kern="1200" spc="23" dirty="0">
                <a:solidFill>
                  <a:srgbClr val="0C0808"/>
                </a:solidFill>
                <a:latin typeface="Cambria"/>
                <a:ea typeface="+mn-ea"/>
                <a:cs typeface="+mn-cs"/>
              </a:rPr>
              <a:t> </a:t>
            </a:r>
            <a:r>
              <a:rPr lang="en-US" sz="2256" kern="1200" spc="-7" dirty="0">
                <a:solidFill>
                  <a:srgbClr val="0C0808"/>
                </a:solidFill>
                <a:latin typeface="Cambria"/>
                <a:ea typeface="+mn-ea"/>
                <a:cs typeface="+mn-cs"/>
              </a:rPr>
              <a:t>modules</a:t>
            </a:r>
            <a:r>
              <a:rPr lang="en-US" sz="2256" kern="1200" dirty="0">
                <a:solidFill>
                  <a:srgbClr val="0C0808"/>
                </a:solidFill>
                <a:latin typeface="Cambria"/>
                <a:ea typeface="+mn-ea"/>
                <a:cs typeface="+mn-cs"/>
              </a:rPr>
              <a:t> that</a:t>
            </a:r>
            <a:r>
              <a:rPr lang="en-US" sz="2256" kern="1200" spc="71" dirty="0">
                <a:solidFill>
                  <a:srgbClr val="0C0808"/>
                </a:solidFill>
                <a:latin typeface="Cambria"/>
                <a:ea typeface="+mn-ea"/>
                <a:cs typeface="+mn-cs"/>
              </a:rPr>
              <a:t> </a:t>
            </a:r>
            <a:r>
              <a:rPr lang="en-US" sz="2256" kern="1200" dirty="0">
                <a:solidFill>
                  <a:srgbClr val="0C0808"/>
                </a:solidFill>
                <a:latin typeface="Cambria"/>
                <a:ea typeface="+mn-ea"/>
                <a:cs typeface="+mn-cs"/>
              </a:rPr>
              <a:t>allows</a:t>
            </a:r>
            <a:r>
              <a:rPr lang="en-US" sz="2256" kern="1200" spc="73" dirty="0">
                <a:solidFill>
                  <a:srgbClr val="0C0808"/>
                </a:solidFill>
                <a:latin typeface="Cambria"/>
                <a:ea typeface="+mn-ea"/>
                <a:cs typeface="+mn-cs"/>
              </a:rPr>
              <a:t> </a:t>
            </a:r>
            <a:r>
              <a:rPr lang="en-US" sz="2256" kern="1200" dirty="0">
                <a:solidFill>
                  <a:srgbClr val="0C0808"/>
                </a:solidFill>
                <a:latin typeface="Cambria"/>
                <a:ea typeface="+mn-ea"/>
                <a:cs typeface="+mn-cs"/>
              </a:rPr>
              <a:t>for</a:t>
            </a:r>
            <a:r>
              <a:rPr lang="en-US" sz="2256" kern="1200" spc="73" dirty="0">
                <a:solidFill>
                  <a:srgbClr val="0C0808"/>
                </a:solidFill>
                <a:latin typeface="Cambria"/>
                <a:ea typeface="+mn-ea"/>
                <a:cs typeface="+mn-cs"/>
              </a:rPr>
              <a:t> </a:t>
            </a:r>
            <a:r>
              <a:rPr lang="en-US" sz="2256" kern="1200" dirty="0">
                <a:solidFill>
                  <a:srgbClr val="0C0808"/>
                </a:solidFill>
                <a:latin typeface="Cambria"/>
                <a:ea typeface="+mn-ea"/>
                <a:cs typeface="+mn-cs"/>
              </a:rPr>
              <a:t>the</a:t>
            </a:r>
            <a:r>
              <a:rPr lang="en-US" sz="2256" kern="1200" spc="73" dirty="0">
                <a:solidFill>
                  <a:srgbClr val="0C0808"/>
                </a:solidFill>
                <a:latin typeface="Cambria"/>
                <a:ea typeface="+mn-ea"/>
                <a:cs typeface="+mn-cs"/>
              </a:rPr>
              <a:t> </a:t>
            </a:r>
            <a:r>
              <a:rPr lang="en-US" sz="2256" kern="1200" dirty="0">
                <a:solidFill>
                  <a:srgbClr val="0C0808"/>
                </a:solidFill>
                <a:latin typeface="Cambria"/>
                <a:ea typeface="+mn-ea"/>
                <a:cs typeface="+mn-cs"/>
              </a:rPr>
              <a:t>translation</a:t>
            </a:r>
            <a:r>
              <a:rPr lang="en-US" sz="2256" kern="1200" spc="73" dirty="0">
                <a:solidFill>
                  <a:srgbClr val="0C0808"/>
                </a:solidFill>
                <a:latin typeface="Cambria"/>
                <a:ea typeface="+mn-ea"/>
                <a:cs typeface="+mn-cs"/>
              </a:rPr>
              <a:t> </a:t>
            </a:r>
            <a:r>
              <a:rPr lang="en-US" sz="2256" kern="1200" dirty="0">
                <a:solidFill>
                  <a:srgbClr val="0C0808"/>
                </a:solidFill>
                <a:latin typeface="Cambria"/>
                <a:ea typeface="+mn-ea"/>
                <a:cs typeface="+mn-cs"/>
              </a:rPr>
              <a:t>between</a:t>
            </a:r>
            <a:r>
              <a:rPr lang="en-US" sz="2256" kern="1200" spc="73" dirty="0">
                <a:solidFill>
                  <a:srgbClr val="0C0808"/>
                </a:solidFill>
                <a:latin typeface="Cambria"/>
                <a:ea typeface="+mn-ea"/>
                <a:cs typeface="+mn-cs"/>
              </a:rPr>
              <a:t> </a:t>
            </a:r>
            <a:r>
              <a:rPr lang="en-US" sz="2256" kern="1200" dirty="0">
                <a:solidFill>
                  <a:srgbClr val="0C0808"/>
                </a:solidFill>
                <a:latin typeface="Cambria"/>
                <a:ea typeface="+mn-ea"/>
                <a:cs typeface="+mn-cs"/>
              </a:rPr>
              <a:t>sentences</a:t>
            </a:r>
            <a:r>
              <a:rPr lang="en-US" sz="2256" kern="1200" spc="73" dirty="0">
                <a:solidFill>
                  <a:srgbClr val="0C0808"/>
                </a:solidFill>
                <a:latin typeface="Cambria"/>
                <a:ea typeface="+mn-ea"/>
                <a:cs typeface="+mn-cs"/>
              </a:rPr>
              <a:t> </a:t>
            </a:r>
            <a:r>
              <a:rPr lang="en-US" sz="2256" kern="1200" dirty="0">
                <a:solidFill>
                  <a:srgbClr val="0C0808"/>
                </a:solidFill>
                <a:latin typeface="Cambria"/>
                <a:ea typeface="+mn-ea"/>
                <a:cs typeface="+mn-cs"/>
              </a:rPr>
              <a:t>and</a:t>
            </a:r>
            <a:r>
              <a:rPr lang="en-US" sz="2256" kern="1200" spc="73" dirty="0">
                <a:solidFill>
                  <a:srgbClr val="0C0808"/>
                </a:solidFill>
                <a:latin typeface="Cambria"/>
                <a:ea typeface="+mn-ea"/>
                <a:cs typeface="+mn-cs"/>
              </a:rPr>
              <a:t> </a:t>
            </a:r>
            <a:r>
              <a:rPr lang="en-US" sz="2256" kern="1200" dirty="0">
                <a:solidFill>
                  <a:srgbClr val="0C0808"/>
                </a:solidFill>
                <a:latin typeface="Cambria"/>
                <a:ea typeface="+mn-ea"/>
                <a:cs typeface="+mn-cs"/>
              </a:rPr>
              <a:t>meaning)</a:t>
            </a:r>
            <a:r>
              <a:rPr lang="en-US" sz="2256" kern="1200" spc="73" dirty="0">
                <a:solidFill>
                  <a:srgbClr val="0C0808"/>
                </a:solidFill>
                <a:latin typeface="Cambria"/>
                <a:ea typeface="+mn-ea"/>
                <a:cs typeface="+mn-cs"/>
              </a:rPr>
              <a:t> </a:t>
            </a:r>
            <a:r>
              <a:rPr lang="en-US" sz="2256" kern="1200" dirty="0">
                <a:solidFill>
                  <a:srgbClr val="0C0808"/>
                </a:solidFill>
                <a:latin typeface="Cambria"/>
                <a:ea typeface="+mn-ea"/>
                <a:cs typeface="+mn-cs"/>
              </a:rPr>
              <a:t>there</a:t>
            </a:r>
            <a:r>
              <a:rPr lang="en-US" sz="2256" kern="1200" spc="73" dirty="0">
                <a:solidFill>
                  <a:srgbClr val="0C0808"/>
                </a:solidFill>
                <a:latin typeface="Cambria"/>
                <a:ea typeface="+mn-ea"/>
                <a:cs typeface="+mn-cs"/>
              </a:rPr>
              <a:t> </a:t>
            </a:r>
            <a:r>
              <a:rPr lang="en-US" sz="2256" kern="1200" dirty="0">
                <a:solidFill>
                  <a:srgbClr val="0C0808"/>
                </a:solidFill>
                <a:latin typeface="Cambria"/>
                <a:ea typeface="+mn-ea"/>
                <a:cs typeface="+mn-cs"/>
              </a:rPr>
              <a:t>exists</a:t>
            </a:r>
            <a:r>
              <a:rPr lang="en-US" sz="2256" kern="1200" spc="73" dirty="0">
                <a:solidFill>
                  <a:srgbClr val="0C0808"/>
                </a:solidFill>
                <a:latin typeface="Cambria"/>
                <a:ea typeface="+mn-ea"/>
                <a:cs typeface="+mn-cs"/>
              </a:rPr>
              <a:t> </a:t>
            </a:r>
            <a:r>
              <a:rPr lang="en-US" sz="2256" kern="1200" spc="-32" dirty="0">
                <a:solidFill>
                  <a:srgbClr val="0C0808"/>
                </a:solidFill>
                <a:latin typeface="Cambria"/>
                <a:ea typeface="+mn-ea"/>
                <a:cs typeface="+mn-cs"/>
              </a:rPr>
              <a:t>a</a:t>
            </a:r>
            <a:r>
              <a:rPr lang="en-US" sz="2256" kern="1200" spc="321" dirty="0">
                <a:solidFill>
                  <a:srgbClr val="0C0808"/>
                </a:solidFill>
                <a:latin typeface="Cambria"/>
                <a:ea typeface="+mn-ea"/>
                <a:cs typeface="+mn-cs"/>
              </a:rPr>
              <a:t> </a:t>
            </a:r>
            <a:r>
              <a:rPr lang="en-US" sz="2256" kern="1200" spc="-7" dirty="0">
                <a:solidFill>
                  <a:srgbClr val="0C0808"/>
                </a:solidFill>
                <a:latin typeface="Cambria"/>
                <a:ea typeface="+mn-ea"/>
                <a:cs typeface="+mn-cs"/>
              </a:rPr>
              <a:t>structure-</a:t>
            </a:r>
            <a:r>
              <a:rPr lang="en-US" sz="2256" kern="1200" dirty="0">
                <a:solidFill>
                  <a:srgbClr val="0C0808"/>
                </a:solidFill>
                <a:latin typeface="Cambria"/>
                <a:ea typeface="+mn-ea"/>
                <a:cs typeface="+mn-cs"/>
              </a:rPr>
              <a:t>building</a:t>
            </a:r>
            <a:r>
              <a:rPr lang="en-US" sz="2256" kern="1200" spc="166" dirty="0">
                <a:solidFill>
                  <a:srgbClr val="0C0808"/>
                </a:solidFill>
                <a:latin typeface="Cambria"/>
                <a:ea typeface="+mn-ea"/>
                <a:cs typeface="+mn-cs"/>
              </a:rPr>
              <a:t> </a:t>
            </a:r>
            <a:r>
              <a:rPr lang="en-US" sz="2256" kern="1200" dirty="0">
                <a:solidFill>
                  <a:srgbClr val="0C0808"/>
                </a:solidFill>
                <a:latin typeface="Cambria"/>
                <a:ea typeface="+mn-ea"/>
                <a:cs typeface="+mn-cs"/>
              </a:rPr>
              <a:t>module.</a:t>
            </a:r>
            <a:r>
              <a:rPr lang="en-US" sz="2256" kern="1200" spc="166" dirty="0">
                <a:solidFill>
                  <a:srgbClr val="0C0808"/>
                </a:solidFill>
                <a:latin typeface="Cambria"/>
                <a:ea typeface="+mn-ea"/>
                <a:cs typeface="+mn-cs"/>
              </a:rPr>
              <a:t> </a:t>
            </a:r>
            <a:r>
              <a:rPr lang="en-US" sz="2256" kern="1200" dirty="0">
                <a:solidFill>
                  <a:srgbClr val="0C0808"/>
                </a:solidFill>
                <a:latin typeface="Cambria"/>
                <a:ea typeface="+mn-ea"/>
                <a:cs typeface="+mn-cs"/>
              </a:rPr>
              <a:t>Chomsky</a:t>
            </a:r>
            <a:r>
              <a:rPr lang="en-US" sz="2256" kern="1200" spc="166" dirty="0">
                <a:solidFill>
                  <a:srgbClr val="0C0808"/>
                </a:solidFill>
                <a:latin typeface="Cambria"/>
                <a:ea typeface="+mn-ea"/>
                <a:cs typeface="+mn-cs"/>
              </a:rPr>
              <a:t> </a:t>
            </a:r>
            <a:r>
              <a:rPr lang="en-US" sz="2256" kern="1200" dirty="0">
                <a:solidFill>
                  <a:srgbClr val="0C0808"/>
                </a:solidFill>
                <a:latin typeface="Cambria"/>
                <a:ea typeface="+mn-ea"/>
                <a:cs typeface="+mn-cs"/>
              </a:rPr>
              <a:t>calls</a:t>
            </a:r>
            <a:r>
              <a:rPr lang="en-US" sz="2256" kern="1200" spc="170" dirty="0">
                <a:solidFill>
                  <a:srgbClr val="0C0808"/>
                </a:solidFill>
                <a:latin typeface="Cambria"/>
                <a:ea typeface="+mn-ea"/>
                <a:cs typeface="+mn-cs"/>
              </a:rPr>
              <a:t> </a:t>
            </a:r>
            <a:r>
              <a:rPr lang="en-US" sz="2256" kern="1200" dirty="0">
                <a:solidFill>
                  <a:srgbClr val="0C0808"/>
                </a:solidFill>
                <a:latin typeface="Cambria"/>
                <a:ea typeface="+mn-ea"/>
                <a:cs typeface="+mn-cs"/>
              </a:rPr>
              <a:t>this</a:t>
            </a:r>
            <a:r>
              <a:rPr lang="en-US" sz="2256" kern="1200" spc="166" dirty="0">
                <a:solidFill>
                  <a:srgbClr val="0C0808"/>
                </a:solidFill>
                <a:latin typeface="Cambria"/>
                <a:ea typeface="+mn-ea"/>
                <a:cs typeface="+mn-cs"/>
              </a:rPr>
              <a:t> </a:t>
            </a:r>
            <a:r>
              <a:rPr lang="en-US" sz="2256" kern="1200" spc="-7" dirty="0">
                <a:solidFill>
                  <a:srgbClr val="0C0808"/>
                </a:solidFill>
                <a:latin typeface="Cambria"/>
                <a:ea typeface="+mn-ea"/>
                <a:cs typeface="+mn-cs"/>
              </a:rPr>
              <a:t>structure-</a:t>
            </a:r>
            <a:r>
              <a:rPr lang="en-US" sz="2256" kern="1200" dirty="0">
                <a:solidFill>
                  <a:srgbClr val="0C0808"/>
                </a:solidFill>
                <a:latin typeface="Cambria"/>
                <a:ea typeface="+mn-ea"/>
                <a:cs typeface="+mn-cs"/>
              </a:rPr>
              <a:t>building</a:t>
            </a:r>
            <a:r>
              <a:rPr lang="en-US" sz="2256" kern="1200" spc="166" dirty="0">
                <a:solidFill>
                  <a:srgbClr val="0C0808"/>
                </a:solidFill>
                <a:latin typeface="Cambria"/>
                <a:ea typeface="+mn-ea"/>
                <a:cs typeface="+mn-cs"/>
              </a:rPr>
              <a:t> </a:t>
            </a:r>
            <a:r>
              <a:rPr lang="en-US" sz="2256" kern="1200" dirty="0">
                <a:solidFill>
                  <a:srgbClr val="0C0808"/>
                </a:solidFill>
                <a:latin typeface="Cambria"/>
                <a:ea typeface="+mn-ea"/>
                <a:cs typeface="+mn-cs"/>
              </a:rPr>
              <a:t>module</a:t>
            </a:r>
            <a:r>
              <a:rPr lang="en-US" sz="2256" kern="1200" spc="166" dirty="0">
                <a:solidFill>
                  <a:srgbClr val="0C0808"/>
                </a:solidFill>
                <a:latin typeface="Cambria"/>
                <a:ea typeface="+mn-ea"/>
                <a:cs typeface="+mn-cs"/>
              </a:rPr>
              <a:t> </a:t>
            </a:r>
            <a:r>
              <a:rPr lang="en-US" sz="2256" kern="1200" spc="-16" dirty="0">
                <a:solidFill>
                  <a:srgbClr val="0C0808"/>
                </a:solidFill>
                <a:latin typeface="Cambria"/>
                <a:ea typeface="+mn-ea"/>
                <a:cs typeface="+mn-cs"/>
              </a:rPr>
              <a:t>the</a:t>
            </a:r>
            <a:r>
              <a:rPr lang="en-US" sz="2256" kern="1200" dirty="0">
                <a:solidFill>
                  <a:srgbClr val="0C0808"/>
                </a:solidFill>
                <a:latin typeface="Cambria"/>
                <a:ea typeface="+mn-ea"/>
                <a:cs typeface="+mn-cs"/>
              </a:rPr>
              <a:t> </a:t>
            </a:r>
            <a:r>
              <a:rPr lang="en-US" sz="2800" kern="1200" dirty="0">
                <a:solidFill>
                  <a:srgbClr val="FF0000"/>
                </a:solidFill>
                <a:latin typeface="Cambria"/>
                <a:ea typeface="+mn-ea"/>
                <a:cs typeface="+mn-cs"/>
              </a:rPr>
              <a:t>“Computational</a:t>
            </a:r>
            <a:r>
              <a:rPr lang="en-US" sz="2800" kern="1200" spc="41" dirty="0">
                <a:solidFill>
                  <a:srgbClr val="FF0000"/>
                </a:solidFill>
                <a:latin typeface="Cambria"/>
                <a:ea typeface="+mn-ea"/>
                <a:cs typeface="+mn-cs"/>
              </a:rPr>
              <a:t> </a:t>
            </a:r>
            <a:r>
              <a:rPr lang="en-US" sz="2800" kern="1200" dirty="0">
                <a:solidFill>
                  <a:srgbClr val="FF0000"/>
                </a:solidFill>
                <a:latin typeface="Cambria"/>
                <a:ea typeface="+mn-ea"/>
                <a:cs typeface="+mn-cs"/>
              </a:rPr>
              <a:t>System”</a:t>
            </a:r>
            <a:r>
              <a:rPr lang="en-US" sz="2800" kern="1200" spc="41" dirty="0">
                <a:solidFill>
                  <a:srgbClr val="FF0000"/>
                </a:solidFill>
                <a:latin typeface="Cambria"/>
                <a:ea typeface="+mn-ea"/>
                <a:cs typeface="+mn-cs"/>
              </a:rPr>
              <a:t> </a:t>
            </a:r>
            <a:r>
              <a:rPr lang="en-US" sz="2800" kern="1200" dirty="0">
                <a:solidFill>
                  <a:srgbClr val="FF0000"/>
                </a:solidFill>
                <a:latin typeface="Cambria"/>
                <a:ea typeface="+mn-ea"/>
                <a:cs typeface="+mn-cs"/>
              </a:rPr>
              <a:t>(</a:t>
            </a:r>
            <a:r>
              <a:rPr lang="en-US" sz="2800" b="1" kern="1200" dirty="0">
                <a:solidFill>
                  <a:srgbClr val="FF0000"/>
                </a:solidFill>
                <a:latin typeface="Cambria"/>
                <a:ea typeface="+mn-ea"/>
                <a:cs typeface="+mn-cs"/>
              </a:rPr>
              <a:t>CS</a:t>
            </a:r>
            <a:r>
              <a:rPr lang="en-US" sz="2800" kern="1200" dirty="0">
                <a:solidFill>
                  <a:srgbClr val="FF0000"/>
                </a:solidFill>
                <a:latin typeface="Cambria"/>
                <a:ea typeface="+mn-ea"/>
                <a:cs typeface="+mn-cs"/>
              </a:rPr>
              <a:t>)</a:t>
            </a:r>
            <a:r>
              <a:rPr lang="en-US" sz="2256" kern="1200" dirty="0">
                <a:solidFill>
                  <a:srgbClr val="0C0808"/>
                </a:solidFill>
                <a:latin typeface="Cambria"/>
                <a:ea typeface="+mn-ea"/>
                <a:cs typeface="+mn-cs"/>
              </a:rPr>
              <a:t>,</a:t>
            </a:r>
            <a:r>
              <a:rPr lang="en-US" sz="2256" kern="1200" spc="45" dirty="0">
                <a:solidFill>
                  <a:srgbClr val="0C0808"/>
                </a:solidFill>
                <a:latin typeface="Cambria"/>
                <a:ea typeface="+mn-ea"/>
                <a:cs typeface="+mn-cs"/>
              </a:rPr>
              <a:t> </a:t>
            </a:r>
            <a:r>
              <a:rPr lang="en-US" sz="2256" kern="1200" dirty="0">
                <a:solidFill>
                  <a:srgbClr val="0C0808"/>
                </a:solidFill>
                <a:latin typeface="Cambria"/>
                <a:ea typeface="+mn-ea"/>
                <a:cs typeface="+mn-cs"/>
              </a:rPr>
              <a:t>as</a:t>
            </a:r>
            <a:r>
              <a:rPr lang="en-US" sz="2256" kern="1200" spc="41" dirty="0">
                <a:solidFill>
                  <a:srgbClr val="0C0808"/>
                </a:solidFill>
                <a:latin typeface="Cambria"/>
                <a:ea typeface="+mn-ea"/>
                <a:cs typeface="+mn-cs"/>
              </a:rPr>
              <a:t> </a:t>
            </a:r>
            <a:r>
              <a:rPr lang="en-US" sz="2256" kern="1200" dirty="0">
                <a:solidFill>
                  <a:srgbClr val="0C0808"/>
                </a:solidFill>
                <a:latin typeface="Cambria"/>
                <a:ea typeface="+mn-ea"/>
                <a:cs typeface="+mn-cs"/>
              </a:rPr>
              <a:t>it</a:t>
            </a:r>
            <a:r>
              <a:rPr lang="en-US" sz="2256" kern="1200" spc="45" dirty="0">
                <a:solidFill>
                  <a:srgbClr val="0C0808"/>
                </a:solidFill>
                <a:latin typeface="Cambria"/>
                <a:ea typeface="+mn-ea"/>
                <a:cs typeface="+mn-cs"/>
              </a:rPr>
              <a:t> </a:t>
            </a:r>
            <a:r>
              <a:rPr lang="en-US" sz="2256" kern="1200" dirty="0">
                <a:solidFill>
                  <a:srgbClr val="0C0808"/>
                </a:solidFill>
                <a:latin typeface="Cambria"/>
                <a:ea typeface="+mn-ea"/>
                <a:cs typeface="+mn-cs"/>
              </a:rPr>
              <a:t>takes</a:t>
            </a:r>
            <a:r>
              <a:rPr lang="en-US" sz="2256" kern="1200" spc="41" dirty="0">
                <a:solidFill>
                  <a:srgbClr val="0C0808"/>
                </a:solidFill>
                <a:latin typeface="Cambria"/>
                <a:ea typeface="+mn-ea"/>
                <a:cs typeface="+mn-cs"/>
              </a:rPr>
              <a:t> </a:t>
            </a:r>
            <a:r>
              <a:rPr lang="en-US" sz="2256" kern="1200" spc="-13" dirty="0">
                <a:solidFill>
                  <a:srgbClr val="0C0808"/>
                </a:solidFill>
                <a:latin typeface="Cambria"/>
                <a:ea typeface="+mn-ea"/>
                <a:cs typeface="+mn-cs"/>
              </a:rPr>
              <a:t>pre-</a:t>
            </a:r>
            <a:r>
              <a:rPr lang="en-US" sz="2256" kern="1200" dirty="0">
                <a:solidFill>
                  <a:srgbClr val="0C0808"/>
                </a:solidFill>
                <a:latin typeface="Cambria"/>
                <a:ea typeface="+mn-ea"/>
                <a:cs typeface="+mn-cs"/>
              </a:rPr>
              <a:t>existing</a:t>
            </a:r>
            <a:r>
              <a:rPr lang="en-US" sz="2256" kern="1200" spc="45" dirty="0">
                <a:solidFill>
                  <a:srgbClr val="0C0808"/>
                </a:solidFill>
                <a:latin typeface="Cambria"/>
                <a:ea typeface="+mn-ea"/>
                <a:cs typeface="+mn-cs"/>
              </a:rPr>
              <a:t> </a:t>
            </a:r>
            <a:r>
              <a:rPr lang="en-US" sz="2256" kern="1200" dirty="0">
                <a:solidFill>
                  <a:srgbClr val="0C0808"/>
                </a:solidFill>
                <a:latin typeface="Cambria"/>
                <a:ea typeface="+mn-ea"/>
                <a:cs typeface="+mn-cs"/>
              </a:rPr>
              <a:t>elements</a:t>
            </a:r>
            <a:r>
              <a:rPr lang="en-US" sz="2256" kern="1200" spc="41" dirty="0">
                <a:solidFill>
                  <a:srgbClr val="0C0808"/>
                </a:solidFill>
                <a:latin typeface="Cambria"/>
                <a:ea typeface="+mn-ea"/>
                <a:cs typeface="+mn-cs"/>
              </a:rPr>
              <a:t> </a:t>
            </a:r>
            <a:r>
              <a:rPr lang="en-US" sz="2256" kern="1200" dirty="0">
                <a:solidFill>
                  <a:srgbClr val="0C0808"/>
                </a:solidFill>
                <a:latin typeface="Cambria"/>
                <a:ea typeface="+mn-ea"/>
                <a:cs typeface="+mn-cs"/>
              </a:rPr>
              <a:t>and/or</a:t>
            </a:r>
            <a:r>
              <a:rPr lang="en-US" sz="2256" kern="1200" spc="41" dirty="0">
                <a:solidFill>
                  <a:srgbClr val="0C0808"/>
                </a:solidFill>
                <a:latin typeface="Cambria"/>
                <a:ea typeface="+mn-ea"/>
                <a:cs typeface="+mn-cs"/>
              </a:rPr>
              <a:t> </a:t>
            </a:r>
            <a:r>
              <a:rPr lang="en-US" sz="2256" kern="1200" dirty="0">
                <a:solidFill>
                  <a:srgbClr val="0C0808"/>
                </a:solidFill>
                <a:latin typeface="Cambria"/>
                <a:ea typeface="+mn-ea"/>
                <a:cs typeface="+mn-cs"/>
              </a:rPr>
              <a:t>pieces</a:t>
            </a:r>
            <a:r>
              <a:rPr lang="en-US" sz="2256" kern="1200" spc="45" dirty="0">
                <a:solidFill>
                  <a:srgbClr val="0C0808"/>
                </a:solidFill>
                <a:latin typeface="Cambria"/>
                <a:ea typeface="+mn-ea"/>
                <a:cs typeface="+mn-cs"/>
              </a:rPr>
              <a:t> </a:t>
            </a:r>
            <a:r>
              <a:rPr lang="en-US" sz="2256" kern="1200" spc="-16" dirty="0">
                <a:solidFill>
                  <a:srgbClr val="0C0808"/>
                </a:solidFill>
                <a:latin typeface="Cambria"/>
                <a:ea typeface="+mn-ea"/>
                <a:cs typeface="+mn-cs"/>
              </a:rPr>
              <a:t>of</a:t>
            </a:r>
            <a:r>
              <a:rPr lang="en-US" sz="2256" kern="1200" dirty="0">
                <a:solidFill>
                  <a:srgbClr val="0C0808"/>
                </a:solidFill>
                <a:latin typeface="Cambria"/>
                <a:ea typeface="+mn-ea"/>
                <a:cs typeface="+mn-cs"/>
              </a:rPr>
              <a:t> structure</a:t>
            </a:r>
            <a:r>
              <a:rPr lang="en-US" sz="2256" kern="1200" spc="77" dirty="0">
                <a:solidFill>
                  <a:srgbClr val="0C0808"/>
                </a:solidFill>
                <a:latin typeface="Cambria"/>
                <a:ea typeface="+mn-ea"/>
                <a:cs typeface="+mn-cs"/>
              </a:rPr>
              <a:t> </a:t>
            </a:r>
            <a:r>
              <a:rPr lang="en-US" sz="2256" kern="1200" dirty="0">
                <a:solidFill>
                  <a:srgbClr val="0C0808"/>
                </a:solidFill>
                <a:latin typeface="Cambria"/>
                <a:ea typeface="+mn-ea"/>
                <a:cs typeface="+mn-cs"/>
              </a:rPr>
              <a:t>and</a:t>
            </a:r>
            <a:r>
              <a:rPr lang="en-US" sz="2256" kern="1200" spc="77" dirty="0">
                <a:solidFill>
                  <a:srgbClr val="0C0808"/>
                </a:solidFill>
                <a:latin typeface="Cambria"/>
                <a:ea typeface="+mn-ea"/>
                <a:cs typeface="+mn-cs"/>
              </a:rPr>
              <a:t> </a:t>
            </a:r>
            <a:r>
              <a:rPr lang="en-US" sz="2256" kern="1200" dirty="0">
                <a:solidFill>
                  <a:srgbClr val="0C0808"/>
                </a:solidFill>
                <a:latin typeface="Cambria"/>
                <a:ea typeface="+mn-ea"/>
                <a:cs typeface="+mn-cs"/>
              </a:rPr>
              <a:t>combines</a:t>
            </a:r>
            <a:r>
              <a:rPr lang="en-US" sz="2256" kern="1200" spc="77" dirty="0">
                <a:solidFill>
                  <a:srgbClr val="0C0808"/>
                </a:solidFill>
                <a:latin typeface="Cambria"/>
                <a:ea typeface="+mn-ea"/>
                <a:cs typeface="+mn-cs"/>
              </a:rPr>
              <a:t> </a:t>
            </a:r>
            <a:r>
              <a:rPr lang="en-US" sz="2256" kern="1200" dirty="0">
                <a:solidFill>
                  <a:srgbClr val="0C0808"/>
                </a:solidFill>
                <a:latin typeface="Cambria"/>
                <a:ea typeface="+mn-ea"/>
                <a:cs typeface="+mn-cs"/>
              </a:rPr>
              <a:t>them</a:t>
            </a:r>
            <a:r>
              <a:rPr lang="en-US" sz="2256" kern="1200" spc="77" dirty="0">
                <a:solidFill>
                  <a:srgbClr val="0C0808"/>
                </a:solidFill>
                <a:latin typeface="Cambria"/>
                <a:ea typeface="+mn-ea"/>
                <a:cs typeface="+mn-cs"/>
              </a:rPr>
              <a:t> </a:t>
            </a:r>
            <a:r>
              <a:rPr lang="en-US" sz="2256" kern="1200" dirty="0">
                <a:solidFill>
                  <a:srgbClr val="0C0808"/>
                </a:solidFill>
                <a:latin typeface="Cambria"/>
                <a:ea typeface="+mn-ea"/>
                <a:cs typeface="+mn-cs"/>
              </a:rPr>
              <a:t>to</a:t>
            </a:r>
            <a:r>
              <a:rPr lang="en-US" sz="2256" kern="1200" spc="77" dirty="0">
                <a:solidFill>
                  <a:srgbClr val="0C0808"/>
                </a:solidFill>
                <a:latin typeface="Cambria"/>
                <a:ea typeface="+mn-ea"/>
                <a:cs typeface="+mn-cs"/>
              </a:rPr>
              <a:t> </a:t>
            </a:r>
            <a:r>
              <a:rPr lang="en-US" sz="2256" kern="1200" dirty="0">
                <a:solidFill>
                  <a:srgbClr val="0C0808"/>
                </a:solidFill>
                <a:latin typeface="Cambria"/>
                <a:ea typeface="+mn-ea"/>
                <a:cs typeface="+mn-cs"/>
              </a:rPr>
              <a:t>“compute”</a:t>
            </a:r>
            <a:r>
              <a:rPr lang="en-US" sz="2256" kern="1200" spc="80" dirty="0">
                <a:solidFill>
                  <a:srgbClr val="0C0808"/>
                </a:solidFill>
                <a:latin typeface="Cambria"/>
                <a:ea typeface="+mn-ea"/>
                <a:cs typeface="+mn-cs"/>
              </a:rPr>
              <a:t> </a:t>
            </a:r>
            <a:r>
              <a:rPr lang="en-US" sz="2256" kern="1200" dirty="0">
                <a:solidFill>
                  <a:srgbClr val="0C0808"/>
                </a:solidFill>
                <a:latin typeface="Cambria"/>
                <a:ea typeface="+mn-ea"/>
                <a:cs typeface="+mn-cs"/>
              </a:rPr>
              <a:t>larger</a:t>
            </a:r>
            <a:r>
              <a:rPr lang="en-US" sz="2256" kern="1200" spc="77" dirty="0">
                <a:solidFill>
                  <a:srgbClr val="0C0808"/>
                </a:solidFill>
                <a:latin typeface="Cambria"/>
                <a:ea typeface="+mn-ea"/>
                <a:cs typeface="+mn-cs"/>
              </a:rPr>
              <a:t> </a:t>
            </a:r>
            <a:r>
              <a:rPr lang="en-US" sz="2256" kern="1200" dirty="0">
                <a:solidFill>
                  <a:srgbClr val="0C0808"/>
                </a:solidFill>
                <a:latin typeface="Cambria"/>
                <a:ea typeface="+mn-ea"/>
                <a:cs typeface="+mn-cs"/>
              </a:rPr>
              <a:t>structures.</a:t>
            </a:r>
            <a:r>
              <a:rPr lang="en-US" sz="2256" kern="1200" spc="77" dirty="0">
                <a:solidFill>
                  <a:srgbClr val="0C0808"/>
                </a:solidFill>
                <a:latin typeface="Cambria"/>
                <a:ea typeface="+mn-ea"/>
                <a:cs typeface="+mn-cs"/>
              </a:rPr>
              <a:t> </a:t>
            </a:r>
          </a:p>
          <a:p>
            <a:pPr marL="8659" marR="3464" indent="147201" algn="just">
              <a:lnSpc>
                <a:spcPct val="113999"/>
              </a:lnSpc>
              <a:spcAft>
                <a:spcPts val="600"/>
              </a:spcAft>
            </a:pPr>
            <a:endParaRPr lang="en-US" sz="2400" spc="82" dirty="0">
              <a:solidFill>
                <a:srgbClr val="0C0808"/>
              </a:solidFill>
              <a:latin typeface="Cambria"/>
              <a:cs typeface="Cambria"/>
            </a:endParaRPr>
          </a:p>
        </p:txBody>
      </p:sp>
    </p:spTree>
    <p:extLst>
      <p:ext uri="{BB962C8B-B14F-4D97-AF65-F5344CB8AC3E}">
        <p14:creationId xmlns:p14="http://schemas.microsoft.com/office/powerpoint/2010/main" val="3071142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5"/>
          <p:cNvSpPr txBox="1"/>
          <p:nvPr/>
        </p:nvSpPr>
        <p:spPr>
          <a:xfrm>
            <a:off x="695718" y="1868931"/>
            <a:ext cx="10905066" cy="2445564"/>
          </a:xfrm>
          <a:prstGeom prst="rect">
            <a:avLst/>
          </a:prstGeom>
        </p:spPr>
        <p:txBody>
          <a:bodyPr vert="horz" wrap="square" lIns="0" tIns="8659" rIns="0" bIns="0" rtlCol="0">
            <a:spAutoFit/>
          </a:bodyPr>
          <a:lstStyle/>
          <a:p>
            <a:pPr marL="8139" marR="3256" indent="138369" algn="just" defTabSz="859536">
              <a:lnSpc>
                <a:spcPct val="113999"/>
              </a:lnSpc>
              <a:spcAft>
                <a:spcPts val="600"/>
              </a:spcAft>
            </a:pPr>
            <a:r>
              <a:rPr lang="en-US" sz="2256" kern="1200" dirty="0">
                <a:solidFill>
                  <a:srgbClr val="0C0808"/>
                </a:solidFill>
                <a:latin typeface="Cambria"/>
                <a:ea typeface="+mn-ea"/>
                <a:cs typeface="+mn-cs"/>
              </a:rPr>
              <a:t>These</a:t>
            </a:r>
            <a:r>
              <a:rPr lang="en-US" sz="2256" kern="1200" spc="77" dirty="0">
                <a:solidFill>
                  <a:srgbClr val="0C0808"/>
                </a:solidFill>
                <a:latin typeface="Cambria"/>
                <a:ea typeface="+mn-ea"/>
                <a:cs typeface="+mn-cs"/>
              </a:rPr>
              <a:t> </a:t>
            </a:r>
            <a:r>
              <a:rPr lang="en-US" sz="2256" kern="1200" spc="-7" dirty="0">
                <a:solidFill>
                  <a:srgbClr val="0C0808"/>
                </a:solidFill>
                <a:latin typeface="Cambria"/>
                <a:ea typeface="+mn-ea"/>
                <a:cs typeface="+mn-cs"/>
              </a:rPr>
              <a:t>structures</a:t>
            </a:r>
            <a:r>
              <a:rPr lang="en-US" sz="2256" kern="1200" dirty="0">
                <a:solidFill>
                  <a:srgbClr val="0C0808"/>
                </a:solidFill>
                <a:latin typeface="Cambria"/>
                <a:ea typeface="+mn-ea"/>
                <a:cs typeface="+mn-cs"/>
              </a:rPr>
              <a:t> are</a:t>
            </a:r>
            <a:r>
              <a:rPr lang="en-US" sz="2256" kern="1200" spc="89" dirty="0">
                <a:solidFill>
                  <a:srgbClr val="0C0808"/>
                </a:solidFill>
                <a:latin typeface="Cambria"/>
                <a:ea typeface="+mn-ea"/>
                <a:cs typeface="+mn-cs"/>
              </a:rPr>
              <a:t> </a:t>
            </a:r>
            <a:r>
              <a:rPr lang="en-US" sz="2256" kern="1200" dirty="0">
                <a:solidFill>
                  <a:srgbClr val="0C0808"/>
                </a:solidFill>
                <a:latin typeface="Cambria"/>
                <a:ea typeface="+mn-ea"/>
                <a:cs typeface="+mn-cs"/>
              </a:rPr>
              <a:t>formed</a:t>
            </a:r>
            <a:r>
              <a:rPr lang="en-US" sz="2256" kern="1200" spc="89" dirty="0">
                <a:solidFill>
                  <a:srgbClr val="0C0808"/>
                </a:solidFill>
                <a:latin typeface="Cambria"/>
                <a:ea typeface="+mn-ea"/>
                <a:cs typeface="+mn-cs"/>
              </a:rPr>
              <a:t> </a:t>
            </a:r>
            <a:r>
              <a:rPr lang="en-US" sz="2256" kern="1200" dirty="0">
                <a:solidFill>
                  <a:srgbClr val="0C0808"/>
                </a:solidFill>
                <a:latin typeface="Cambria"/>
                <a:ea typeface="+mn-ea"/>
                <a:cs typeface="+mn-cs"/>
              </a:rPr>
              <a:t>using</a:t>
            </a:r>
            <a:r>
              <a:rPr lang="en-US" sz="2256" kern="1200" spc="89" dirty="0">
                <a:solidFill>
                  <a:srgbClr val="0C0808"/>
                </a:solidFill>
                <a:latin typeface="Cambria"/>
                <a:ea typeface="+mn-ea"/>
                <a:cs typeface="+mn-cs"/>
              </a:rPr>
              <a:t> </a:t>
            </a:r>
            <a:r>
              <a:rPr lang="en-US" sz="2256" kern="1200" dirty="0">
                <a:solidFill>
                  <a:srgbClr val="0C0808"/>
                </a:solidFill>
                <a:latin typeface="Cambria"/>
                <a:ea typeface="+mn-ea"/>
                <a:cs typeface="+mn-cs"/>
              </a:rPr>
              <a:t>an</a:t>
            </a:r>
            <a:r>
              <a:rPr lang="en-US" sz="2256" kern="1200" spc="89" dirty="0">
                <a:solidFill>
                  <a:srgbClr val="0C0808"/>
                </a:solidFill>
                <a:latin typeface="Cambria"/>
                <a:ea typeface="+mn-ea"/>
                <a:cs typeface="+mn-cs"/>
              </a:rPr>
              <a:t> </a:t>
            </a:r>
            <a:r>
              <a:rPr lang="en-US" sz="2256" kern="1200" dirty="0">
                <a:solidFill>
                  <a:srgbClr val="0C0808"/>
                </a:solidFill>
                <a:latin typeface="Cambria"/>
                <a:ea typeface="+mn-ea"/>
                <a:cs typeface="+mn-cs"/>
              </a:rPr>
              <a:t>operation</a:t>
            </a:r>
            <a:r>
              <a:rPr lang="en-US" sz="2256" kern="1200" spc="89" dirty="0">
                <a:solidFill>
                  <a:srgbClr val="0C0808"/>
                </a:solidFill>
                <a:latin typeface="Cambria"/>
                <a:ea typeface="+mn-ea"/>
                <a:cs typeface="+mn-cs"/>
              </a:rPr>
              <a:t> </a:t>
            </a:r>
            <a:r>
              <a:rPr lang="en-US" sz="2256" kern="1200" dirty="0">
                <a:solidFill>
                  <a:srgbClr val="0C0808"/>
                </a:solidFill>
                <a:latin typeface="Cambria"/>
                <a:ea typeface="+mn-ea"/>
                <a:cs typeface="+mn-cs"/>
              </a:rPr>
              <a:t>that</a:t>
            </a:r>
            <a:r>
              <a:rPr lang="en-US" sz="2256" kern="1200" spc="89" dirty="0">
                <a:solidFill>
                  <a:srgbClr val="0C0808"/>
                </a:solidFill>
                <a:latin typeface="Cambria"/>
                <a:ea typeface="+mn-ea"/>
                <a:cs typeface="+mn-cs"/>
              </a:rPr>
              <a:t> </a:t>
            </a:r>
            <a:r>
              <a:rPr lang="en-US" sz="2256" kern="1200" dirty="0">
                <a:solidFill>
                  <a:srgbClr val="0C0808"/>
                </a:solidFill>
                <a:latin typeface="Cambria"/>
                <a:ea typeface="+mn-ea"/>
                <a:cs typeface="+mn-cs"/>
              </a:rPr>
              <a:t>Chomsky</a:t>
            </a:r>
            <a:r>
              <a:rPr lang="en-US" sz="2256" kern="1200" spc="89" dirty="0">
                <a:solidFill>
                  <a:srgbClr val="0C0808"/>
                </a:solidFill>
                <a:latin typeface="Cambria"/>
                <a:ea typeface="+mn-ea"/>
                <a:cs typeface="+mn-cs"/>
              </a:rPr>
              <a:t> </a:t>
            </a:r>
            <a:r>
              <a:rPr lang="en-US" sz="2256" kern="1200" dirty="0">
                <a:solidFill>
                  <a:srgbClr val="0C0808"/>
                </a:solidFill>
                <a:latin typeface="Cambria"/>
                <a:ea typeface="+mn-ea"/>
                <a:cs typeface="+mn-cs"/>
              </a:rPr>
              <a:t>calls</a:t>
            </a:r>
            <a:r>
              <a:rPr lang="en-US" sz="2256" kern="1200" spc="89" dirty="0">
                <a:solidFill>
                  <a:srgbClr val="0C0808"/>
                </a:solidFill>
                <a:latin typeface="Cambria"/>
                <a:ea typeface="+mn-ea"/>
                <a:cs typeface="+mn-cs"/>
              </a:rPr>
              <a:t> </a:t>
            </a:r>
            <a:r>
              <a:rPr lang="en-US" sz="2800" kern="1200" dirty="0">
                <a:solidFill>
                  <a:srgbClr val="FF0000"/>
                </a:solidFill>
                <a:latin typeface="Cambria"/>
                <a:ea typeface="+mn-ea"/>
                <a:cs typeface="+mn-cs"/>
              </a:rPr>
              <a:t>“Merge”</a:t>
            </a:r>
            <a:r>
              <a:rPr lang="en-US" sz="2256" kern="1200" dirty="0">
                <a:solidFill>
                  <a:srgbClr val="0C0808"/>
                </a:solidFill>
                <a:latin typeface="Cambria"/>
                <a:ea typeface="+mn-ea"/>
                <a:cs typeface="+mn-cs"/>
              </a:rPr>
              <a:t>,</a:t>
            </a:r>
            <a:r>
              <a:rPr lang="en-US" sz="2256" kern="1200" spc="89" dirty="0">
                <a:solidFill>
                  <a:srgbClr val="0C0808"/>
                </a:solidFill>
                <a:latin typeface="Cambria"/>
                <a:ea typeface="+mn-ea"/>
                <a:cs typeface="+mn-cs"/>
              </a:rPr>
              <a:t> </a:t>
            </a:r>
            <a:r>
              <a:rPr lang="en-US" sz="2256" kern="1200" dirty="0">
                <a:solidFill>
                  <a:srgbClr val="0C0808"/>
                </a:solidFill>
                <a:latin typeface="Cambria"/>
                <a:ea typeface="+mn-ea"/>
                <a:cs typeface="+mn-cs"/>
              </a:rPr>
              <a:t>which</a:t>
            </a:r>
            <a:r>
              <a:rPr lang="en-US" sz="2256" kern="1200" spc="89" dirty="0">
                <a:solidFill>
                  <a:srgbClr val="0C0808"/>
                </a:solidFill>
                <a:latin typeface="Cambria"/>
                <a:ea typeface="+mn-ea"/>
                <a:cs typeface="+mn-cs"/>
              </a:rPr>
              <a:t> </a:t>
            </a:r>
            <a:r>
              <a:rPr lang="en-US" sz="2256" kern="1200" dirty="0">
                <a:solidFill>
                  <a:srgbClr val="0C0808"/>
                </a:solidFill>
                <a:latin typeface="Cambria"/>
                <a:ea typeface="+mn-ea"/>
                <a:cs typeface="+mn-cs"/>
              </a:rPr>
              <a:t>is</a:t>
            </a:r>
            <a:r>
              <a:rPr lang="en-US" sz="2256" kern="1200" spc="89" dirty="0">
                <a:solidFill>
                  <a:srgbClr val="0C0808"/>
                </a:solidFill>
                <a:latin typeface="Cambria"/>
                <a:ea typeface="+mn-ea"/>
                <a:cs typeface="+mn-cs"/>
              </a:rPr>
              <a:t> </a:t>
            </a:r>
            <a:r>
              <a:rPr lang="en-US" sz="2256" kern="1200" dirty="0">
                <a:solidFill>
                  <a:srgbClr val="0C0808"/>
                </a:solidFill>
                <a:latin typeface="Cambria"/>
                <a:ea typeface="+mn-ea"/>
                <a:cs typeface="+mn-cs"/>
              </a:rPr>
              <a:t>simply</a:t>
            </a:r>
            <a:r>
              <a:rPr lang="en-US" sz="2256" kern="1200" spc="89" dirty="0">
                <a:solidFill>
                  <a:srgbClr val="0C0808"/>
                </a:solidFill>
                <a:latin typeface="Cambria"/>
                <a:ea typeface="+mn-ea"/>
                <a:cs typeface="+mn-cs"/>
              </a:rPr>
              <a:t> </a:t>
            </a:r>
            <a:r>
              <a:rPr lang="en-US" sz="2256" kern="1200" spc="-32" dirty="0">
                <a:solidFill>
                  <a:srgbClr val="0C0808"/>
                </a:solidFill>
                <a:latin typeface="Cambria"/>
                <a:ea typeface="+mn-ea"/>
                <a:cs typeface="+mn-cs"/>
              </a:rPr>
              <a:t>a</a:t>
            </a:r>
            <a:r>
              <a:rPr lang="en-US" sz="2256" kern="1200" spc="321" dirty="0">
                <a:solidFill>
                  <a:srgbClr val="0C0808"/>
                </a:solidFill>
                <a:latin typeface="Cambria"/>
                <a:ea typeface="+mn-ea"/>
                <a:cs typeface="+mn-cs"/>
              </a:rPr>
              <a:t> </a:t>
            </a:r>
            <a:r>
              <a:rPr lang="en-US" sz="2256" kern="1200" spc="-16" dirty="0">
                <a:solidFill>
                  <a:srgbClr val="0C0808"/>
                </a:solidFill>
                <a:latin typeface="Cambria"/>
                <a:ea typeface="+mn-ea"/>
                <a:cs typeface="+mn-cs"/>
              </a:rPr>
              <a:t>set-</a:t>
            </a:r>
            <a:r>
              <a:rPr lang="en-US" sz="2256" kern="1200" dirty="0">
                <a:solidFill>
                  <a:srgbClr val="0C0808"/>
                </a:solidFill>
                <a:latin typeface="Cambria"/>
                <a:ea typeface="+mn-ea"/>
                <a:cs typeface="+mn-cs"/>
              </a:rPr>
              <a:t>building</a:t>
            </a:r>
            <a:r>
              <a:rPr lang="en-US" sz="2256" kern="1200" spc="-7" dirty="0">
                <a:solidFill>
                  <a:srgbClr val="0C0808"/>
                </a:solidFill>
                <a:latin typeface="Cambria"/>
                <a:ea typeface="+mn-ea"/>
                <a:cs typeface="+mn-cs"/>
              </a:rPr>
              <a:t> operation </a:t>
            </a:r>
            <a:r>
              <a:rPr lang="en-US" sz="2256" kern="1200" dirty="0">
                <a:solidFill>
                  <a:srgbClr val="0C0808"/>
                </a:solidFill>
                <a:latin typeface="Cambria"/>
                <a:ea typeface="+mn-ea"/>
                <a:cs typeface="+mn-cs"/>
              </a:rPr>
              <a:t>that</a:t>
            </a:r>
            <a:r>
              <a:rPr lang="en-US" sz="2256" kern="1200" spc="-3" dirty="0">
                <a:solidFill>
                  <a:srgbClr val="0C0808"/>
                </a:solidFill>
                <a:latin typeface="Cambria"/>
                <a:ea typeface="+mn-ea"/>
                <a:cs typeface="+mn-cs"/>
              </a:rPr>
              <a:t> </a:t>
            </a:r>
            <a:r>
              <a:rPr lang="en-US" sz="2256" kern="1200" spc="-7" dirty="0">
                <a:solidFill>
                  <a:srgbClr val="0C0808"/>
                </a:solidFill>
                <a:latin typeface="Cambria"/>
                <a:ea typeface="+mn-ea"/>
                <a:cs typeface="+mn-cs"/>
              </a:rPr>
              <a:t>takes </a:t>
            </a:r>
            <a:r>
              <a:rPr lang="en-US" sz="2256" kern="1200" spc="-23" dirty="0">
                <a:solidFill>
                  <a:srgbClr val="0C0808"/>
                </a:solidFill>
                <a:latin typeface="Cambria"/>
                <a:ea typeface="+mn-ea"/>
                <a:cs typeface="+mn-cs"/>
              </a:rPr>
              <a:t>two</a:t>
            </a:r>
            <a:r>
              <a:rPr lang="en-US" sz="2256" kern="1200" spc="-3" dirty="0">
                <a:solidFill>
                  <a:srgbClr val="0C0808"/>
                </a:solidFill>
                <a:latin typeface="Cambria"/>
                <a:ea typeface="+mn-ea"/>
                <a:cs typeface="+mn-cs"/>
              </a:rPr>
              <a:t> </a:t>
            </a:r>
            <a:r>
              <a:rPr lang="en-US" sz="2256" kern="1200" spc="-7" dirty="0">
                <a:solidFill>
                  <a:srgbClr val="0C0808"/>
                </a:solidFill>
                <a:latin typeface="Cambria"/>
                <a:ea typeface="+mn-ea"/>
                <a:cs typeface="+mn-cs"/>
              </a:rPr>
              <a:t>objects </a:t>
            </a:r>
            <a:r>
              <a:rPr lang="en-US" sz="2256" kern="1200" dirty="0">
                <a:solidFill>
                  <a:srgbClr val="0C0808"/>
                </a:solidFill>
                <a:latin typeface="Cambria"/>
                <a:ea typeface="+mn-ea"/>
                <a:cs typeface="+mn-cs"/>
              </a:rPr>
              <a:t>and</a:t>
            </a:r>
            <a:r>
              <a:rPr lang="en-US" sz="2256" kern="1200" spc="-3" dirty="0">
                <a:solidFill>
                  <a:srgbClr val="0C0808"/>
                </a:solidFill>
                <a:latin typeface="Cambria"/>
                <a:ea typeface="+mn-ea"/>
                <a:cs typeface="+mn-cs"/>
              </a:rPr>
              <a:t> </a:t>
            </a:r>
            <a:r>
              <a:rPr lang="en-US" sz="2256" kern="1200" dirty="0">
                <a:solidFill>
                  <a:srgbClr val="0C0808"/>
                </a:solidFill>
                <a:latin typeface="Cambria"/>
                <a:ea typeface="+mn-ea"/>
                <a:cs typeface="+mn-cs"/>
              </a:rPr>
              <a:t>combines</a:t>
            </a:r>
            <a:r>
              <a:rPr lang="en-US" sz="2256" kern="1200" spc="-7" dirty="0">
                <a:solidFill>
                  <a:srgbClr val="0C0808"/>
                </a:solidFill>
                <a:latin typeface="Cambria"/>
                <a:ea typeface="+mn-ea"/>
                <a:cs typeface="+mn-cs"/>
              </a:rPr>
              <a:t> </a:t>
            </a:r>
            <a:r>
              <a:rPr lang="en-US" sz="2256" kern="1200" dirty="0">
                <a:solidFill>
                  <a:srgbClr val="0C0808"/>
                </a:solidFill>
                <a:latin typeface="Cambria"/>
                <a:ea typeface="+mn-ea"/>
                <a:cs typeface="+mn-cs"/>
              </a:rPr>
              <a:t>them</a:t>
            </a:r>
            <a:r>
              <a:rPr lang="en-US" sz="2256" kern="1200" spc="-3" dirty="0">
                <a:solidFill>
                  <a:srgbClr val="0C0808"/>
                </a:solidFill>
                <a:latin typeface="Cambria"/>
                <a:ea typeface="+mn-ea"/>
                <a:cs typeface="+mn-cs"/>
              </a:rPr>
              <a:t> </a:t>
            </a:r>
            <a:r>
              <a:rPr lang="en-US" sz="2256" kern="1200" dirty="0">
                <a:solidFill>
                  <a:srgbClr val="0C0808"/>
                </a:solidFill>
                <a:latin typeface="Cambria"/>
                <a:ea typeface="+mn-ea"/>
                <a:cs typeface="+mn-cs"/>
              </a:rPr>
              <a:t>into</a:t>
            </a:r>
            <a:r>
              <a:rPr lang="en-US" sz="2256" kern="1200" spc="-7" dirty="0">
                <a:solidFill>
                  <a:srgbClr val="0C0808"/>
                </a:solidFill>
                <a:latin typeface="Cambria"/>
                <a:ea typeface="+mn-ea"/>
                <a:cs typeface="+mn-cs"/>
              </a:rPr>
              <a:t> </a:t>
            </a:r>
            <a:r>
              <a:rPr lang="en-US" sz="2256" kern="1200" dirty="0">
                <a:solidFill>
                  <a:srgbClr val="0C0808"/>
                </a:solidFill>
                <a:latin typeface="Cambria"/>
                <a:ea typeface="+mn-ea"/>
                <a:cs typeface="+mn-cs"/>
              </a:rPr>
              <a:t>a</a:t>
            </a:r>
            <a:r>
              <a:rPr lang="en-US" sz="2256" kern="1200" spc="-7" dirty="0">
                <a:solidFill>
                  <a:srgbClr val="0C0808"/>
                </a:solidFill>
                <a:latin typeface="Cambria"/>
                <a:ea typeface="+mn-ea"/>
                <a:cs typeface="+mn-cs"/>
              </a:rPr>
              <a:t> </a:t>
            </a:r>
            <a:r>
              <a:rPr lang="en-US" sz="2256" kern="1200" dirty="0">
                <a:solidFill>
                  <a:srgbClr val="0C0808"/>
                </a:solidFill>
                <a:latin typeface="Cambria"/>
                <a:ea typeface="+mn-ea"/>
                <a:cs typeface="+mn-cs"/>
              </a:rPr>
              <a:t>set.</a:t>
            </a:r>
            <a:r>
              <a:rPr lang="en-US" sz="2256" kern="1200" spc="-3" dirty="0">
                <a:solidFill>
                  <a:srgbClr val="0C0808"/>
                </a:solidFill>
                <a:latin typeface="Cambria"/>
                <a:ea typeface="+mn-ea"/>
                <a:cs typeface="+mn-cs"/>
              </a:rPr>
              <a:t> </a:t>
            </a:r>
            <a:r>
              <a:rPr lang="en-US" sz="2256" kern="1200" spc="-7" dirty="0">
                <a:solidFill>
                  <a:srgbClr val="0C0808"/>
                </a:solidFill>
                <a:latin typeface="Cambria"/>
                <a:ea typeface="+mn-ea"/>
                <a:cs typeface="+mn-cs"/>
              </a:rPr>
              <a:t>These</a:t>
            </a:r>
            <a:r>
              <a:rPr lang="en-US" sz="2256" kern="1200" dirty="0">
                <a:solidFill>
                  <a:srgbClr val="0C0808"/>
                </a:solidFill>
                <a:latin typeface="Cambria"/>
                <a:ea typeface="+mn-ea"/>
                <a:cs typeface="+mn-cs"/>
              </a:rPr>
              <a:t> elements</a:t>
            </a:r>
            <a:r>
              <a:rPr lang="en-US" sz="2256" kern="1200" spc="64" dirty="0">
                <a:solidFill>
                  <a:srgbClr val="0C0808"/>
                </a:solidFill>
                <a:latin typeface="Cambria"/>
                <a:ea typeface="+mn-ea"/>
                <a:cs typeface="+mn-cs"/>
              </a:rPr>
              <a:t> </a:t>
            </a:r>
            <a:r>
              <a:rPr lang="en-US" sz="2256" kern="1200" dirty="0">
                <a:solidFill>
                  <a:srgbClr val="0C0808"/>
                </a:solidFill>
                <a:latin typeface="Cambria"/>
                <a:ea typeface="+mn-ea"/>
                <a:cs typeface="+mn-cs"/>
              </a:rPr>
              <a:t>can</a:t>
            </a:r>
            <a:r>
              <a:rPr lang="en-US" sz="2256" kern="1200" spc="64" dirty="0">
                <a:solidFill>
                  <a:srgbClr val="0C0808"/>
                </a:solidFill>
                <a:latin typeface="Cambria"/>
                <a:ea typeface="+mn-ea"/>
                <a:cs typeface="+mn-cs"/>
              </a:rPr>
              <a:t> </a:t>
            </a:r>
            <a:r>
              <a:rPr lang="en-US" sz="2256" kern="1200" dirty="0">
                <a:solidFill>
                  <a:srgbClr val="0C0808"/>
                </a:solidFill>
                <a:latin typeface="Cambria"/>
                <a:ea typeface="+mn-ea"/>
                <a:cs typeface="+mn-cs"/>
              </a:rPr>
              <a:t>be</a:t>
            </a:r>
            <a:r>
              <a:rPr lang="en-US" sz="2256" kern="1200" spc="64" dirty="0">
                <a:solidFill>
                  <a:srgbClr val="0C0808"/>
                </a:solidFill>
                <a:latin typeface="Cambria"/>
                <a:ea typeface="+mn-ea"/>
                <a:cs typeface="+mn-cs"/>
              </a:rPr>
              <a:t> </a:t>
            </a:r>
            <a:r>
              <a:rPr lang="en-US" sz="2256" kern="1200" dirty="0">
                <a:solidFill>
                  <a:srgbClr val="0C0808"/>
                </a:solidFill>
                <a:latin typeface="Cambria"/>
                <a:ea typeface="+mn-ea"/>
                <a:cs typeface="+mn-cs"/>
              </a:rPr>
              <a:t>“atomic”,</a:t>
            </a:r>
            <a:r>
              <a:rPr lang="en-US" sz="2256" kern="1200" spc="64" dirty="0">
                <a:solidFill>
                  <a:srgbClr val="0C0808"/>
                </a:solidFill>
                <a:latin typeface="Cambria"/>
                <a:ea typeface="+mn-ea"/>
                <a:cs typeface="+mn-cs"/>
              </a:rPr>
              <a:t> </a:t>
            </a:r>
            <a:r>
              <a:rPr lang="en-US" sz="2256" kern="1200" dirty="0">
                <a:solidFill>
                  <a:srgbClr val="0C0808"/>
                </a:solidFill>
                <a:latin typeface="Cambria"/>
                <a:ea typeface="+mn-ea"/>
                <a:cs typeface="+mn-cs"/>
              </a:rPr>
              <a:t>like</a:t>
            </a:r>
            <a:r>
              <a:rPr lang="en-US" sz="2256" kern="1200" spc="64" dirty="0">
                <a:solidFill>
                  <a:srgbClr val="0C0808"/>
                </a:solidFill>
                <a:latin typeface="Cambria"/>
                <a:ea typeface="+mn-ea"/>
                <a:cs typeface="+mn-cs"/>
              </a:rPr>
              <a:t> </a:t>
            </a:r>
            <a:r>
              <a:rPr lang="en-US" sz="2256" kern="1200" dirty="0">
                <a:solidFill>
                  <a:srgbClr val="0C0808"/>
                </a:solidFill>
                <a:latin typeface="Cambria"/>
                <a:ea typeface="+mn-ea"/>
                <a:cs typeface="+mn-cs"/>
              </a:rPr>
              <a:t>words,</a:t>
            </a:r>
            <a:r>
              <a:rPr lang="en-US" sz="2256" kern="1200" spc="64" dirty="0">
                <a:solidFill>
                  <a:srgbClr val="0C0808"/>
                </a:solidFill>
                <a:latin typeface="Cambria"/>
                <a:ea typeface="+mn-ea"/>
                <a:cs typeface="+mn-cs"/>
              </a:rPr>
              <a:t> </a:t>
            </a:r>
            <a:r>
              <a:rPr lang="en-US" sz="2256" kern="1200" dirty="0">
                <a:solidFill>
                  <a:srgbClr val="0C0808"/>
                </a:solidFill>
                <a:latin typeface="Cambria"/>
                <a:ea typeface="+mn-ea"/>
                <a:cs typeface="+mn-cs"/>
              </a:rPr>
              <a:t>or</a:t>
            </a:r>
            <a:r>
              <a:rPr lang="en-US" sz="2256" kern="1200" spc="64" dirty="0">
                <a:solidFill>
                  <a:srgbClr val="0C0808"/>
                </a:solidFill>
                <a:latin typeface="Cambria"/>
                <a:ea typeface="+mn-ea"/>
                <a:cs typeface="+mn-cs"/>
              </a:rPr>
              <a:t> </a:t>
            </a:r>
            <a:r>
              <a:rPr lang="en-US" sz="2256" kern="1200" dirty="0">
                <a:solidFill>
                  <a:srgbClr val="0C0808"/>
                </a:solidFill>
                <a:latin typeface="Cambria"/>
                <a:ea typeface="+mn-ea"/>
                <a:cs typeface="+mn-cs"/>
              </a:rPr>
              <a:t>they</a:t>
            </a:r>
            <a:r>
              <a:rPr lang="en-US" sz="2256" kern="1200" spc="64" dirty="0">
                <a:solidFill>
                  <a:srgbClr val="0C0808"/>
                </a:solidFill>
                <a:latin typeface="Cambria"/>
                <a:ea typeface="+mn-ea"/>
                <a:cs typeface="+mn-cs"/>
              </a:rPr>
              <a:t> </a:t>
            </a:r>
            <a:r>
              <a:rPr lang="en-US" sz="2256" kern="1200" dirty="0">
                <a:solidFill>
                  <a:srgbClr val="0C0808"/>
                </a:solidFill>
                <a:latin typeface="Cambria"/>
                <a:ea typeface="+mn-ea"/>
                <a:cs typeface="+mn-cs"/>
              </a:rPr>
              <a:t>can</a:t>
            </a:r>
            <a:r>
              <a:rPr lang="en-US" sz="2256" kern="1200" spc="64" dirty="0">
                <a:solidFill>
                  <a:srgbClr val="0C0808"/>
                </a:solidFill>
                <a:latin typeface="Cambria"/>
                <a:ea typeface="+mn-ea"/>
                <a:cs typeface="+mn-cs"/>
              </a:rPr>
              <a:t> </a:t>
            </a:r>
            <a:r>
              <a:rPr lang="en-US" sz="2256" kern="1200" dirty="0">
                <a:solidFill>
                  <a:srgbClr val="0C0808"/>
                </a:solidFill>
                <a:latin typeface="Cambria"/>
                <a:ea typeface="+mn-ea"/>
                <a:cs typeface="+mn-cs"/>
              </a:rPr>
              <a:t>be</a:t>
            </a:r>
            <a:r>
              <a:rPr lang="en-US" sz="2256" kern="1200" spc="64" dirty="0">
                <a:solidFill>
                  <a:srgbClr val="0C0808"/>
                </a:solidFill>
                <a:latin typeface="Cambria"/>
                <a:ea typeface="+mn-ea"/>
                <a:cs typeface="+mn-cs"/>
              </a:rPr>
              <a:t> </a:t>
            </a:r>
            <a:r>
              <a:rPr lang="en-US" sz="2256" kern="1200" dirty="0">
                <a:solidFill>
                  <a:srgbClr val="0C0808"/>
                </a:solidFill>
                <a:latin typeface="Cambria"/>
                <a:ea typeface="+mn-ea"/>
                <a:cs typeface="+mn-cs"/>
              </a:rPr>
              <a:t>elements</a:t>
            </a:r>
            <a:r>
              <a:rPr lang="en-US" sz="2256" kern="1200" spc="64" dirty="0">
                <a:solidFill>
                  <a:srgbClr val="0C0808"/>
                </a:solidFill>
                <a:latin typeface="Cambria"/>
                <a:ea typeface="+mn-ea"/>
                <a:cs typeface="+mn-cs"/>
              </a:rPr>
              <a:t> </a:t>
            </a:r>
            <a:r>
              <a:rPr lang="en-US" sz="2256" kern="1200" dirty="0">
                <a:solidFill>
                  <a:srgbClr val="0C0808"/>
                </a:solidFill>
                <a:latin typeface="Cambria"/>
                <a:ea typeface="+mn-ea"/>
                <a:cs typeface="+mn-cs"/>
              </a:rPr>
              <a:t>previously</a:t>
            </a:r>
            <a:r>
              <a:rPr lang="en-US" sz="2256" kern="1200" spc="64" dirty="0">
                <a:solidFill>
                  <a:srgbClr val="0C0808"/>
                </a:solidFill>
                <a:latin typeface="Cambria"/>
                <a:ea typeface="+mn-ea"/>
                <a:cs typeface="+mn-cs"/>
              </a:rPr>
              <a:t> </a:t>
            </a:r>
            <a:r>
              <a:rPr lang="en-US" sz="2256" kern="1200" spc="-7" dirty="0">
                <a:solidFill>
                  <a:srgbClr val="0C0808"/>
                </a:solidFill>
                <a:latin typeface="Cambria"/>
                <a:ea typeface="+mn-ea"/>
                <a:cs typeface="+mn-cs"/>
              </a:rPr>
              <a:t>built</a:t>
            </a:r>
            <a:r>
              <a:rPr lang="en-US" sz="2256" kern="1200" dirty="0">
                <a:solidFill>
                  <a:srgbClr val="0C0808"/>
                </a:solidFill>
                <a:latin typeface="Cambria"/>
                <a:ea typeface="+mn-ea"/>
                <a:cs typeface="+mn-cs"/>
              </a:rPr>
              <a:t> by</a:t>
            </a:r>
            <a:r>
              <a:rPr lang="en-US" sz="2256" kern="1200" spc="55" dirty="0">
                <a:solidFill>
                  <a:srgbClr val="0C0808"/>
                </a:solidFill>
                <a:latin typeface="Cambria"/>
                <a:ea typeface="+mn-ea"/>
                <a:cs typeface="+mn-cs"/>
              </a:rPr>
              <a:t> </a:t>
            </a:r>
            <a:r>
              <a:rPr lang="en-US" sz="2256" kern="1200" dirty="0">
                <a:solidFill>
                  <a:srgbClr val="0C0808"/>
                </a:solidFill>
                <a:latin typeface="Cambria"/>
                <a:ea typeface="+mn-ea"/>
                <a:cs typeface="+mn-cs"/>
              </a:rPr>
              <a:t>Merge,</a:t>
            </a:r>
            <a:r>
              <a:rPr lang="en-US" sz="2256" kern="1200" spc="57" dirty="0">
                <a:solidFill>
                  <a:srgbClr val="0C0808"/>
                </a:solidFill>
                <a:latin typeface="Cambria"/>
                <a:ea typeface="+mn-ea"/>
                <a:cs typeface="+mn-cs"/>
              </a:rPr>
              <a:t> </a:t>
            </a:r>
            <a:r>
              <a:rPr lang="en-US" sz="2256" kern="1200" dirty="0">
                <a:solidFill>
                  <a:srgbClr val="0C0808"/>
                </a:solidFill>
                <a:latin typeface="Cambria"/>
                <a:ea typeface="+mn-ea"/>
                <a:cs typeface="+mn-cs"/>
              </a:rPr>
              <a:t>giving</a:t>
            </a:r>
            <a:r>
              <a:rPr lang="en-US" sz="2256" kern="1200" spc="57" dirty="0">
                <a:solidFill>
                  <a:srgbClr val="0C0808"/>
                </a:solidFill>
                <a:latin typeface="Cambria"/>
                <a:ea typeface="+mn-ea"/>
                <a:cs typeface="+mn-cs"/>
              </a:rPr>
              <a:t> </a:t>
            </a:r>
            <a:r>
              <a:rPr lang="en-US" sz="2256" kern="1200" dirty="0">
                <a:solidFill>
                  <a:srgbClr val="0C0808"/>
                </a:solidFill>
                <a:latin typeface="Cambria"/>
                <a:ea typeface="+mn-ea"/>
                <a:cs typeface="+mn-cs"/>
              </a:rPr>
              <a:t>the</a:t>
            </a:r>
            <a:r>
              <a:rPr lang="en-US" sz="2256" kern="1200" spc="57" dirty="0">
                <a:solidFill>
                  <a:srgbClr val="0C0808"/>
                </a:solidFill>
                <a:latin typeface="Cambria"/>
                <a:ea typeface="+mn-ea"/>
                <a:cs typeface="+mn-cs"/>
              </a:rPr>
              <a:t> </a:t>
            </a:r>
            <a:r>
              <a:rPr lang="en-US" sz="2256" kern="1200" dirty="0">
                <a:solidFill>
                  <a:srgbClr val="0C0808"/>
                </a:solidFill>
                <a:latin typeface="Cambria"/>
                <a:ea typeface="+mn-ea"/>
                <a:cs typeface="+mn-cs"/>
              </a:rPr>
              <a:t>CS</a:t>
            </a:r>
            <a:r>
              <a:rPr lang="en-US" sz="2256" kern="1200" spc="57" dirty="0">
                <a:solidFill>
                  <a:srgbClr val="0C0808"/>
                </a:solidFill>
                <a:latin typeface="Cambria"/>
                <a:ea typeface="+mn-ea"/>
                <a:cs typeface="+mn-cs"/>
              </a:rPr>
              <a:t> </a:t>
            </a:r>
            <a:r>
              <a:rPr lang="en-US" sz="2256" kern="1200" dirty="0">
                <a:solidFill>
                  <a:srgbClr val="0C0808"/>
                </a:solidFill>
                <a:latin typeface="Cambria"/>
                <a:ea typeface="+mn-ea"/>
                <a:cs typeface="+mn-cs"/>
              </a:rPr>
              <a:t>recursive</a:t>
            </a:r>
            <a:r>
              <a:rPr lang="en-US" sz="2256" kern="1200" spc="57" dirty="0">
                <a:solidFill>
                  <a:srgbClr val="0C0808"/>
                </a:solidFill>
                <a:latin typeface="Cambria"/>
                <a:ea typeface="+mn-ea"/>
                <a:cs typeface="+mn-cs"/>
              </a:rPr>
              <a:t> </a:t>
            </a:r>
            <a:r>
              <a:rPr lang="en-US" sz="2256" kern="1200" dirty="0">
                <a:solidFill>
                  <a:srgbClr val="0C0808"/>
                </a:solidFill>
                <a:latin typeface="Cambria"/>
                <a:ea typeface="+mn-ea"/>
                <a:cs typeface="+mn-cs"/>
              </a:rPr>
              <a:t>capabilities;</a:t>
            </a:r>
            <a:r>
              <a:rPr lang="en-US" sz="2256" kern="1200" spc="55" dirty="0">
                <a:solidFill>
                  <a:srgbClr val="0C0808"/>
                </a:solidFill>
                <a:latin typeface="Cambria"/>
                <a:ea typeface="+mn-ea"/>
                <a:cs typeface="+mn-cs"/>
              </a:rPr>
              <a:t> </a:t>
            </a:r>
            <a:r>
              <a:rPr lang="en-US" sz="2256" kern="1200" dirty="0">
                <a:solidFill>
                  <a:srgbClr val="0C0808"/>
                </a:solidFill>
                <a:latin typeface="Cambria"/>
                <a:ea typeface="+mn-ea"/>
                <a:cs typeface="+mn-cs"/>
              </a:rPr>
              <a:t>that</a:t>
            </a:r>
            <a:r>
              <a:rPr lang="en-US" sz="2256" kern="1200" spc="57" dirty="0">
                <a:solidFill>
                  <a:srgbClr val="0C0808"/>
                </a:solidFill>
                <a:latin typeface="Cambria"/>
                <a:ea typeface="+mn-ea"/>
                <a:cs typeface="+mn-cs"/>
              </a:rPr>
              <a:t> </a:t>
            </a:r>
            <a:r>
              <a:rPr lang="en-US" sz="2256" kern="1200" dirty="0">
                <a:solidFill>
                  <a:srgbClr val="0C0808"/>
                </a:solidFill>
                <a:latin typeface="Cambria"/>
                <a:ea typeface="+mn-ea"/>
                <a:cs typeface="+mn-cs"/>
              </a:rPr>
              <a:t>is,</a:t>
            </a:r>
            <a:r>
              <a:rPr lang="en-US" sz="2256" kern="1200" spc="57" dirty="0">
                <a:solidFill>
                  <a:srgbClr val="0C0808"/>
                </a:solidFill>
                <a:latin typeface="Cambria"/>
                <a:ea typeface="+mn-ea"/>
                <a:cs typeface="+mn-cs"/>
              </a:rPr>
              <a:t> </a:t>
            </a:r>
            <a:r>
              <a:rPr lang="en-US" sz="2256" kern="1200" dirty="0">
                <a:solidFill>
                  <a:srgbClr val="0C0808"/>
                </a:solidFill>
                <a:latin typeface="Cambria"/>
                <a:ea typeface="+mn-ea"/>
                <a:cs typeface="+mn-cs"/>
              </a:rPr>
              <a:t>the</a:t>
            </a:r>
            <a:r>
              <a:rPr lang="en-US" sz="2256" kern="1200" spc="57" dirty="0">
                <a:solidFill>
                  <a:srgbClr val="0C0808"/>
                </a:solidFill>
                <a:latin typeface="Cambria"/>
                <a:ea typeface="+mn-ea"/>
                <a:cs typeface="+mn-cs"/>
              </a:rPr>
              <a:t> </a:t>
            </a:r>
            <a:r>
              <a:rPr lang="en-US" sz="2256" kern="1200" dirty="0">
                <a:solidFill>
                  <a:srgbClr val="0C0808"/>
                </a:solidFill>
                <a:latin typeface="Cambria"/>
                <a:ea typeface="+mn-ea"/>
                <a:cs typeface="+mn-cs"/>
              </a:rPr>
              <a:t>CS</a:t>
            </a:r>
            <a:r>
              <a:rPr lang="en-US" sz="2256" kern="1200" spc="57" dirty="0">
                <a:solidFill>
                  <a:srgbClr val="0C0808"/>
                </a:solidFill>
                <a:latin typeface="Cambria"/>
                <a:ea typeface="+mn-ea"/>
                <a:cs typeface="+mn-cs"/>
              </a:rPr>
              <a:t> </a:t>
            </a:r>
            <a:r>
              <a:rPr lang="en-US" sz="2256" kern="1200" dirty="0">
                <a:solidFill>
                  <a:srgbClr val="0C0808"/>
                </a:solidFill>
                <a:latin typeface="Cambria"/>
                <a:ea typeface="+mn-ea"/>
                <a:cs typeface="+mn-cs"/>
              </a:rPr>
              <a:t>can</a:t>
            </a:r>
            <a:r>
              <a:rPr lang="en-US" sz="2256" kern="1200" spc="57" dirty="0">
                <a:solidFill>
                  <a:srgbClr val="0C0808"/>
                </a:solidFill>
                <a:latin typeface="Cambria"/>
                <a:ea typeface="+mn-ea"/>
                <a:cs typeface="+mn-cs"/>
              </a:rPr>
              <a:t> </a:t>
            </a:r>
            <a:r>
              <a:rPr lang="en-US" sz="2256" kern="1200" dirty="0">
                <a:solidFill>
                  <a:srgbClr val="0C0808"/>
                </a:solidFill>
                <a:latin typeface="Cambria"/>
                <a:ea typeface="+mn-ea"/>
                <a:cs typeface="+mn-cs"/>
              </a:rPr>
              <a:t>apply</a:t>
            </a:r>
            <a:r>
              <a:rPr lang="en-US" sz="2256" kern="1200" spc="57" dirty="0">
                <a:solidFill>
                  <a:srgbClr val="0C0808"/>
                </a:solidFill>
                <a:latin typeface="Cambria"/>
                <a:ea typeface="+mn-ea"/>
                <a:cs typeface="+mn-cs"/>
              </a:rPr>
              <a:t> </a:t>
            </a:r>
            <a:r>
              <a:rPr lang="en-US" sz="2256" kern="1200" spc="-7" dirty="0">
                <a:solidFill>
                  <a:srgbClr val="0C0808"/>
                </a:solidFill>
                <a:latin typeface="Cambria"/>
                <a:ea typeface="+mn-ea"/>
                <a:cs typeface="+mn-cs"/>
              </a:rPr>
              <a:t>compu</a:t>
            </a:r>
            <a:r>
              <a:rPr lang="en-US" sz="2256" kern="1200" dirty="0">
                <a:solidFill>
                  <a:srgbClr val="0C0808"/>
                </a:solidFill>
                <a:latin typeface="Cambria"/>
                <a:ea typeface="+mn-ea"/>
                <a:cs typeface="+mn-cs"/>
              </a:rPr>
              <a:t>tations</a:t>
            </a:r>
            <a:r>
              <a:rPr lang="en-US" sz="2256" kern="1200" spc="19" dirty="0">
                <a:solidFill>
                  <a:srgbClr val="0C0808"/>
                </a:solidFill>
                <a:latin typeface="Cambria"/>
                <a:ea typeface="+mn-ea"/>
                <a:cs typeface="+mn-cs"/>
              </a:rPr>
              <a:t> </a:t>
            </a:r>
            <a:r>
              <a:rPr lang="en-US" sz="2256" kern="1200" dirty="0">
                <a:solidFill>
                  <a:srgbClr val="0C0808"/>
                </a:solidFill>
                <a:latin typeface="Cambria"/>
                <a:ea typeface="+mn-ea"/>
                <a:cs typeface="+mn-cs"/>
              </a:rPr>
              <a:t>to</a:t>
            </a:r>
            <a:r>
              <a:rPr lang="en-US" sz="2256" kern="1200" spc="23" dirty="0">
                <a:solidFill>
                  <a:srgbClr val="0C0808"/>
                </a:solidFill>
                <a:latin typeface="Cambria"/>
                <a:ea typeface="+mn-ea"/>
                <a:cs typeface="+mn-cs"/>
              </a:rPr>
              <a:t> </a:t>
            </a:r>
            <a:r>
              <a:rPr lang="en-US" sz="2256" kern="1200" dirty="0">
                <a:solidFill>
                  <a:srgbClr val="0C0808"/>
                </a:solidFill>
                <a:latin typeface="Cambria"/>
                <a:ea typeface="+mn-ea"/>
                <a:cs typeface="+mn-cs"/>
              </a:rPr>
              <a:t>the</a:t>
            </a:r>
            <a:r>
              <a:rPr lang="en-US" sz="2256" kern="1200" spc="19" dirty="0">
                <a:solidFill>
                  <a:srgbClr val="0C0808"/>
                </a:solidFill>
                <a:latin typeface="Cambria"/>
                <a:ea typeface="+mn-ea"/>
                <a:cs typeface="+mn-cs"/>
              </a:rPr>
              <a:t> </a:t>
            </a:r>
            <a:r>
              <a:rPr lang="en-US" sz="2256" kern="1200" dirty="0">
                <a:solidFill>
                  <a:srgbClr val="0C0808"/>
                </a:solidFill>
                <a:latin typeface="Cambria"/>
                <a:ea typeface="+mn-ea"/>
                <a:cs typeface="+mn-cs"/>
              </a:rPr>
              <a:t>outputs</a:t>
            </a:r>
            <a:r>
              <a:rPr lang="en-US" sz="2256" kern="1200" spc="23" dirty="0">
                <a:solidFill>
                  <a:srgbClr val="0C0808"/>
                </a:solidFill>
                <a:latin typeface="Cambria"/>
                <a:ea typeface="+mn-ea"/>
                <a:cs typeface="+mn-cs"/>
              </a:rPr>
              <a:t> </a:t>
            </a:r>
            <a:r>
              <a:rPr lang="en-US" sz="2256" kern="1200" dirty="0">
                <a:solidFill>
                  <a:srgbClr val="0C0808"/>
                </a:solidFill>
                <a:latin typeface="Cambria"/>
                <a:ea typeface="+mn-ea"/>
                <a:cs typeface="+mn-cs"/>
              </a:rPr>
              <a:t>of</a:t>
            </a:r>
            <a:r>
              <a:rPr lang="en-US" sz="2256" kern="1200" spc="19" dirty="0">
                <a:solidFill>
                  <a:srgbClr val="0C0808"/>
                </a:solidFill>
                <a:latin typeface="Cambria"/>
                <a:ea typeface="+mn-ea"/>
                <a:cs typeface="+mn-cs"/>
              </a:rPr>
              <a:t> </a:t>
            </a:r>
            <a:r>
              <a:rPr lang="en-US" sz="2256" kern="1200" dirty="0">
                <a:solidFill>
                  <a:srgbClr val="0C0808"/>
                </a:solidFill>
                <a:latin typeface="Cambria"/>
                <a:ea typeface="+mn-ea"/>
                <a:cs typeface="+mn-cs"/>
              </a:rPr>
              <a:t>its</a:t>
            </a:r>
            <a:r>
              <a:rPr lang="en-US" sz="2256" kern="1200" spc="23" dirty="0">
                <a:solidFill>
                  <a:srgbClr val="0C0808"/>
                </a:solidFill>
                <a:latin typeface="Cambria"/>
                <a:ea typeface="+mn-ea"/>
                <a:cs typeface="+mn-cs"/>
              </a:rPr>
              <a:t> </a:t>
            </a:r>
            <a:r>
              <a:rPr lang="en-US" sz="2256" kern="1200" dirty="0">
                <a:solidFill>
                  <a:srgbClr val="0C0808"/>
                </a:solidFill>
                <a:latin typeface="Cambria"/>
                <a:ea typeface="+mn-ea"/>
                <a:cs typeface="+mn-cs"/>
              </a:rPr>
              <a:t>previous</a:t>
            </a:r>
            <a:r>
              <a:rPr lang="en-US" sz="2256" kern="1200" spc="19" dirty="0">
                <a:solidFill>
                  <a:srgbClr val="0C0808"/>
                </a:solidFill>
                <a:latin typeface="Cambria"/>
                <a:ea typeface="+mn-ea"/>
                <a:cs typeface="+mn-cs"/>
              </a:rPr>
              <a:t> </a:t>
            </a:r>
            <a:r>
              <a:rPr lang="en-US" sz="2256" kern="1200" dirty="0">
                <a:solidFill>
                  <a:srgbClr val="0C0808"/>
                </a:solidFill>
                <a:latin typeface="Cambria"/>
                <a:ea typeface="+mn-ea"/>
                <a:cs typeface="+mn-cs"/>
              </a:rPr>
              <a:t>computations,</a:t>
            </a:r>
            <a:r>
              <a:rPr lang="en-US" sz="2256" kern="1200" spc="23" dirty="0">
                <a:solidFill>
                  <a:srgbClr val="0C0808"/>
                </a:solidFill>
                <a:latin typeface="Cambria"/>
                <a:ea typeface="+mn-ea"/>
                <a:cs typeface="+mn-cs"/>
              </a:rPr>
              <a:t> </a:t>
            </a:r>
            <a:r>
              <a:rPr lang="en-US" sz="2256" kern="1200" dirty="0">
                <a:solidFill>
                  <a:srgbClr val="0C0808"/>
                </a:solidFill>
                <a:latin typeface="Cambria"/>
                <a:ea typeface="+mn-ea"/>
                <a:cs typeface="+mn-cs"/>
              </a:rPr>
              <a:t>meaning</a:t>
            </a:r>
            <a:r>
              <a:rPr lang="en-US" sz="2256" kern="1200" spc="19" dirty="0">
                <a:solidFill>
                  <a:srgbClr val="0C0808"/>
                </a:solidFill>
                <a:latin typeface="Cambria"/>
                <a:ea typeface="+mn-ea"/>
                <a:cs typeface="+mn-cs"/>
              </a:rPr>
              <a:t> </a:t>
            </a:r>
            <a:r>
              <a:rPr lang="en-US" sz="2256" kern="1200" dirty="0">
                <a:solidFill>
                  <a:srgbClr val="0C0808"/>
                </a:solidFill>
                <a:latin typeface="Cambria"/>
                <a:ea typeface="+mn-ea"/>
                <a:cs typeface="+mn-cs"/>
              </a:rPr>
              <a:t>that</a:t>
            </a:r>
            <a:r>
              <a:rPr lang="en-US" sz="2256" kern="1200" spc="23" dirty="0">
                <a:solidFill>
                  <a:srgbClr val="0C0808"/>
                </a:solidFill>
                <a:latin typeface="Cambria"/>
                <a:ea typeface="+mn-ea"/>
                <a:cs typeface="+mn-cs"/>
              </a:rPr>
              <a:t> </a:t>
            </a:r>
            <a:r>
              <a:rPr lang="en-US" sz="2256" kern="1200" dirty="0">
                <a:solidFill>
                  <a:srgbClr val="C00000"/>
                </a:solidFill>
                <a:latin typeface="Cambria"/>
                <a:ea typeface="+mn-ea"/>
                <a:cs typeface="+mn-cs"/>
              </a:rPr>
              <a:t>an</a:t>
            </a:r>
            <a:r>
              <a:rPr lang="en-US" sz="2256" kern="1200" spc="19" dirty="0">
                <a:solidFill>
                  <a:srgbClr val="C00000"/>
                </a:solidFill>
                <a:latin typeface="Cambria"/>
                <a:ea typeface="+mn-ea"/>
                <a:cs typeface="+mn-cs"/>
              </a:rPr>
              <a:t> </a:t>
            </a:r>
            <a:r>
              <a:rPr lang="en-US" sz="2256" kern="1200" spc="-7" dirty="0">
                <a:solidFill>
                  <a:srgbClr val="C00000"/>
                </a:solidFill>
                <a:latin typeface="Cambria"/>
                <a:ea typeface="+mn-ea"/>
                <a:cs typeface="+mn-cs"/>
              </a:rPr>
              <a:t>unbounded</a:t>
            </a:r>
            <a:r>
              <a:rPr lang="en-US" sz="2256" kern="1200" dirty="0">
                <a:solidFill>
                  <a:srgbClr val="C00000"/>
                </a:solidFill>
                <a:latin typeface="Cambria"/>
                <a:ea typeface="+mn-ea"/>
                <a:cs typeface="+mn-cs"/>
              </a:rPr>
              <a:t> number</a:t>
            </a:r>
            <a:r>
              <a:rPr lang="en-US" sz="2256" kern="1200" spc="9" dirty="0">
                <a:solidFill>
                  <a:srgbClr val="C00000"/>
                </a:solidFill>
                <a:latin typeface="Cambria"/>
                <a:ea typeface="+mn-ea"/>
                <a:cs typeface="+mn-cs"/>
              </a:rPr>
              <a:t> </a:t>
            </a:r>
            <a:r>
              <a:rPr lang="en-US" sz="2256" kern="1200" dirty="0">
                <a:solidFill>
                  <a:srgbClr val="C00000"/>
                </a:solidFill>
                <a:latin typeface="Cambria"/>
                <a:ea typeface="+mn-ea"/>
                <a:cs typeface="+mn-cs"/>
              </a:rPr>
              <a:t>of</a:t>
            </a:r>
            <a:r>
              <a:rPr lang="en-US" sz="2256" kern="1200" spc="9" dirty="0">
                <a:solidFill>
                  <a:srgbClr val="C00000"/>
                </a:solidFill>
                <a:latin typeface="Cambria"/>
                <a:ea typeface="+mn-ea"/>
                <a:cs typeface="+mn-cs"/>
              </a:rPr>
              <a:t> </a:t>
            </a:r>
            <a:r>
              <a:rPr lang="en-US" sz="2256" kern="1200" spc="-7" dirty="0">
                <a:solidFill>
                  <a:srgbClr val="C00000"/>
                </a:solidFill>
                <a:latin typeface="Cambria"/>
                <a:ea typeface="+mn-ea"/>
                <a:cs typeface="+mn-cs"/>
              </a:rPr>
              <a:t>structures</a:t>
            </a:r>
            <a:r>
              <a:rPr lang="en-US" sz="2256" kern="1200" spc="9" dirty="0">
                <a:solidFill>
                  <a:srgbClr val="0C0808"/>
                </a:solidFill>
                <a:latin typeface="Cambria"/>
                <a:ea typeface="+mn-ea"/>
                <a:cs typeface="+mn-cs"/>
              </a:rPr>
              <a:t> </a:t>
            </a:r>
            <a:r>
              <a:rPr lang="en-US" sz="2256" kern="1200" dirty="0">
                <a:solidFill>
                  <a:srgbClr val="0C0808"/>
                </a:solidFill>
                <a:latin typeface="Cambria"/>
                <a:ea typeface="+mn-ea"/>
                <a:cs typeface="+mn-cs"/>
              </a:rPr>
              <a:t>can</a:t>
            </a:r>
            <a:r>
              <a:rPr lang="en-US" sz="2256" kern="1200" spc="9" dirty="0">
                <a:solidFill>
                  <a:srgbClr val="0C0808"/>
                </a:solidFill>
                <a:latin typeface="Cambria"/>
                <a:ea typeface="+mn-ea"/>
                <a:cs typeface="+mn-cs"/>
              </a:rPr>
              <a:t> </a:t>
            </a:r>
            <a:r>
              <a:rPr lang="en-US" sz="2256" kern="1200" dirty="0">
                <a:solidFill>
                  <a:srgbClr val="0C0808"/>
                </a:solidFill>
                <a:latin typeface="Cambria"/>
                <a:ea typeface="+mn-ea"/>
                <a:cs typeface="+mn-cs"/>
              </a:rPr>
              <a:t>be</a:t>
            </a:r>
            <a:r>
              <a:rPr lang="en-US" sz="2256" kern="1200" spc="9" dirty="0">
                <a:solidFill>
                  <a:srgbClr val="0C0808"/>
                </a:solidFill>
                <a:latin typeface="Cambria"/>
                <a:ea typeface="+mn-ea"/>
                <a:cs typeface="+mn-cs"/>
              </a:rPr>
              <a:t> </a:t>
            </a:r>
            <a:r>
              <a:rPr lang="en-US" sz="2256" kern="1200" spc="-7" dirty="0">
                <a:solidFill>
                  <a:srgbClr val="0C0808"/>
                </a:solidFill>
                <a:latin typeface="Cambria"/>
                <a:ea typeface="+mn-ea"/>
                <a:cs typeface="+mn-cs"/>
              </a:rPr>
              <a:t>built.</a:t>
            </a:r>
            <a:endParaRPr lang="en-US" sz="2400" dirty="0">
              <a:latin typeface="Cambria"/>
              <a:cs typeface="Cambria"/>
            </a:endParaRPr>
          </a:p>
        </p:txBody>
      </p:sp>
      <p:sp>
        <p:nvSpPr>
          <p:cNvPr id="3" name="TextBox 2">
            <a:extLst>
              <a:ext uri="{FF2B5EF4-FFF2-40B4-BE49-F238E27FC236}">
                <a16:creationId xmlns:a16="http://schemas.microsoft.com/office/drawing/2014/main" id="{43026FF7-D1DA-6164-B320-C347E2FE92B0}"/>
              </a:ext>
            </a:extLst>
          </p:cNvPr>
          <p:cNvSpPr txBox="1"/>
          <p:nvPr/>
        </p:nvSpPr>
        <p:spPr>
          <a:xfrm>
            <a:off x="4448175" y="535527"/>
            <a:ext cx="1827221" cy="769441"/>
          </a:xfrm>
          <a:prstGeom prst="rect">
            <a:avLst/>
          </a:prstGeom>
          <a:solidFill>
            <a:schemeClr val="accent6">
              <a:lumMod val="20000"/>
              <a:lumOff val="80000"/>
            </a:schemeClr>
          </a:solidFill>
          <a:ln w="28575">
            <a:solidFill>
              <a:srgbClr val="C00000"/>
            </a:solidFill>
          </a:ln>
        </p:spPr>
        <p:txBody>
          <a:bodyPr wrap="square" rtlCol="0">
            <a:spAutoFit/>
          </a:bodyPr>
          <a:lstStyle/>
          <a:p>
            <a:pPr algn="ctr"/>
            <a:r>
              <a:rPr lang="en-US" sz="4400" dirty="0"/>
              <a:t>Merge</a:t>
            </a:r>
          </a:p>
        </p:txBody>
      </p:sp>
      <p:sp>
        <p:nvSpPr>
          <p:cNvPr id="8" name="object 4">
            <a:extLst>
              <a:ext uri="{FF2B5EF4-FFF2-40B4-BE49-F238E27FC236}">
                <a16:creationId xmlns:a16="http://schemas.microsoft.com/office/drawing/2014/main" id="{EA5C36E9-4A05-A964-6F39-91D7F110EEA9}"/>
              </a:ext>
            </a:extLst>
          </p:cNvPr>
          <p:cNvSpPr txBox="1"/>
          <p:nvPr/>
        </p:nvSpPr>
        <p:spPr>
          <a:xfrm>
            <a:off x="4508666" y="4782984"/>
            <a:ext cx="6840345" cy="703164"/>
          </a:xfrm>
          <a:prstGeom prst="rect">
            <a:avLst/>
          </a:prstGeom>
        </p:spPr>
        <p:txBody>
          <a:bodyPr vert="horz" wrap="square" lIns="0" tIns="8659" rIns="0" bIns="0" rtlCol="0">
            <a:spAutoFit/>
          </a:bodyPr>
          <a:lstStyle/>
          <a:p>
            <a:pPr marL="8139" defTabSz="859536">
              <a:spcBef>
                <a:spcPts val="64"/>
              </a:spcBef>
            </a:pPr>
            <a:r>
              <a:rPr lang="en-US" sz="1504" kern="1200" spc="-39" dirty="0">
                <a:solidFill>
                  <a:srgbClr val="0C0808"/>
                </a:solidFill>
                <a:latin typeface="Lucida Sans Unicode"/>
                <a:ea typeface="+mn-ea"/>
                <a:cs typeface="Lucida Sans Unicode"/>
              </a:rPr>
              <a:t>“”Language Faculty Science and Physics”” </a:t>
            </a:r>
            <a:r>
              <a:rPr lang="en-US" sz="1504" spc="-39" dirty="0">
                <a:solidFill>
                  <a:srgbClr val="0C0808"/>
                </a:solidFill>
                <a:latin typeface="Lucida Sans Unicode"/>
                <a:cs typeface="Lucida Sans Unicode"/>
              </a:rPr>
              <a:t>by</a:t>
            </a:r>
            <a:r>
              <a:rPr lang="en-US" sz="1504" kern="1200" spc="-39" dirty="0">
                <a:solidFill>
                  <a:srgbClr val="0C0808"/>
                </a:solidFill>
                <a:latin typeface="Lucida Sans Unicode"/>
                <a:ea typeface="+mn-ea"/>
                <a:cs typeface="Lucida Sans Unicode"/>
              </a:rPr>
              <a:t> Hajime</a:t>
            </a:r>
            <a:r>
              <a:rPr lang="en-US" sz="1504" kern="1200" spc="-29" dirty="0">
                <a:solidFill>
                  <a:srgbClr val="0C0808"/>
                </a:solidFill>
                <a:latin typeface="Lucida Sans Unicode"/>
                <a:ea typeface="+mn-ea"/>
                <a:cs typeface="Lucida Sans Unicode"/>
              </a:rPr>
              <a:t> </a:t>
            </a:r>
            <a:r>
              <a:rPr lang="en-US" sz="1504" kern="1200" spc="-35" dirty="0">
                <a:solidFill>
                  <a:srgbClr val="0C0808"/>
                </a:solidFill>
                <a:latin typeface="Lucida Sans Unicode"/>
                <a:ea typeface="+mn-ea"/>
                <a:cs typeface="Lucida Sans Unicode"/>
              </a:rPr>
              <a:t>Hoji</a:t>
            </a:r>
            <a:r>
              <a:rPr lang="en-US" sz="1504" kern="1200" spc="-25" dirty="0">
                <a:solidFill>
                  <a:srgbClr val="0C0808"/>
                </a:solidFill>
                <a:latin typeface="Lucida Sans Unicode"/>
                <a:ea typeface="+mn-ea"/>
                <a:cs typeface="Lucida Sans Unicode"/>
              </a:rPr>
              <a:t> </a:t>
            </a:r>
            <a:r>
              <a:rPr lang="en-US" sz="1504" kern="1200" spc="-35" dirty="0">
                <a:solidFill>
                  <a:srgbClr val="0C0808"/>
                </a:solidFill>
                <a:latin typeface="Lucida Sans Unicode"/>
                <a:ea typeface="+mn-ea"/>
                <a:cs typeface="Lucida Sans Unicode"/>
              </a:rPr>
              <a:t>and </a:t>
            </a:r>
            <a:r>
              <a:rPr lang="en-US" sz="1504" kern="1200" spc="-32" dirty="0">
                <a:solidFill>
                  <a:srgbClr val="0C0808"/>
                </a:solidFill>
                <a:latin typeface="Lucida Sans Unicode"/>
                <a:ea typeface="+mn-ea"/>
                <a:cs typeface="Lucida Sans Unicode"/>
              </a:rPr>
              <a:t>Daniel</a:t>
            </a:r>
            <a:r>
              <a:rPr lang="en-US" sz="1504" kern="1200" spc="-35" dirty="0">
                <a:solidFill>
                  <a:srgbClr val="0C0808"/>
                </a:solidFill>
                <a:latin typeface="Lucida Sans Unicode"/>
                <a:ea typeface="+mn-ea"/>
                <a:cs typeface="Lucida Sans Unicode"/>
              </a:rPr>
              <a:t> </a:t>
            </a:r>
            <a:r>
              <a:rPr lang="en-US" sz="1504" kern="1200" spc="-7" dirty="0">
                <a:solidFill>
                  <a:srgbClr val="0C0808"/>
                </a:solidFill>
                <a:latin typeface="Lucida Sans Unicode"/>
                <a:ea typeface="+mn-ea"/>
                <a:cs typeface="Lucida Sans Unicode"/>
              </a:rPr>
              <a:t>Plesniak in </a:t>
            </a:r>
            <a:r>
              <a:rPr lang="en-US" sz="1504" i="1" kern="1200" spc="-7" dirty="0">
                <a:solidFill>
                  <a:srgbClr val="0C0808"/>
                </a:solidFill>
                <a:latin typeface="Lucida Sans Unicode"/>
                <a:ea typeface="+mn-ea"/>
                <a:cs typeface="Lucida Sans Unicode"/>
              </a:rPr>
              <a:t>The Theory and Practice of Language Faculty Science</a:t>
            </a:r>
            <a:r>
              <a:rPr lang="en-US" sz="1504" kern="1200" spc="-7" dirty="0">
                <a:solidFill>
                  <a:srgbClr val="0C0808"/>
                </a:solidFill>
                <a:latin typeface="Lucida Sans Unicode"/>
                <a:ea typeface="+mn-ea"/>
                <a:cs typeface="Lucida Sans Unicode"/>
              </a:rPr>
              <a:t> (2023, De Gruyter Mouton, eds, Hoji, </a:t>
            </a:r>
            <a:r>
              <a:rPr lang="en-US" sz="1504" kern="1200" spc="-7" dirty="0" err="1">
                <a:solidFill>
                  <a:srgbClr val="0C0808"/>
                </a:solidFill>
                <a:latin typeface="Lucida Sans Unicode"/>
                <a:ea typeface="+mn-ea"/>
                <a:cs typeface="Lucida Sans Unicode"/>
              </a:rPr>
              <a:t>Takubo</a:t>
            </a:r>
            <a:r>
              <a:rPr lang="en-US" sz="1504" kern="1200" spc="-7" dirty="0">
                <a:solidFill>
                  <a:srgbClr val="0C0808"/>
                </a:solidFill>
                <a:latin typeface="Lucida Sans Unicode"/>
                <a:ea typeface="+mn-ea"/>
                <a:cs typeface="Lucida Sans Unicode"/>
              </a:rPr>
              <a:t>, and Plesniak),</a:t>
            </a:r>
            <a:r>
              <a:rPr lang="en-US" sz="1400" dirty="0"/>
              <a:t> DOI: </a:t>
            </a:r>
            <a:r>
              <a:rPr lang="en-US" sz="1400" dirty="0">
                <a:hlinkClick r:id="rId3"/>
              </a:rPr>
              <a:t>10.1515/9783110724790</a:t>
            </a:r>
            <a:r>
              <a:rPr lang="en-US" sz="1400" kern="1200" spc="-7" dirty="0">
                <a:solidFill>
                  <a:srgbClr val="0C0808"/>
                </a:solidFill>
                <a:latin typeface="Lucida Sans Unicode"/>
                <a:ea typeface="+mn-ea"/>
                <a:cs typeface="Lucida Sans Unicode"/>
              </a:rPr>
              <a:t>),</a:t>
            </a:r>
            <a:r>
              <a:rPr lang="en-US" sz="1504" kern="1200" spc="-7" dirty="0">
                <a:solidFill>
                  <a:srgbClr val="0C0808"/>
                </a:solidFill>
                <a:latin typeface="Lucida Sans Unicode"/>
                <a:ea typeface="+mn-ea"/>
                <a:cs typeface="Lucida Sans Unicode"/>
              </a:rPr>
              <a:t> p. 392</a:t>
            </a:r>
            <a:endParaRPr lang="en-US" sz="1600" dirty="0">
              <a:latin typeface="Lucida Sans Unicode"/>
              <a:cs typeface="Lucida Sans Unicode"/>
            </a:endParaRPr>
          </a:p>
        </p:txBody>
      </p:sp>
    </p:spTree>
    <p:extLst>
      <p:ext uri="{BB962C8B-B14F-4D97-AF65-F5344CB8AC3E}">
        <p14:creationId xmlns:p14="http://schemas.microsoft.com/office/powerpoint/2010/main" val="2947356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9641F7-073D-1AD1-C048-9E5B8E4DCC92}"/>
              </a:ext>
            </a:extLst>
          </p:cNvPr>
          <p:cNvSpPr txBox="1"/>
          <p:nvPr/>
        </p:nvSpPr>
        <p:spPr>
          <a:xfrm>
            <a:off x="2966172" y="221926"/>
            <a:ext cx="5581481" cy="707886"/>
          </a:xfrm>
          <a:prstGeom prst="rect">
            <a:avLst/>
          </a:prstGeom>
          <a:noFill/>
        </p:spPr>
        <p:txBody>
          <a:bodyPr wrap="square">
            <a:spAutoFit/>
          </a:bodyPr>
          <a:lstStyle/>
          <a:p>
            <a:pPr algn="ctr"/>
            <a:r>
              <a:rPr lang="en-US" sz="2000" b="0" i="0" u="none" strike="noStrike" baseline="0" dirty="0">
                <a:latin typeface="DGMetaScience"/>
              </a:rPr>
              <a:t>The </a:t>
            </a:r>
            <a:r>
              <a:rPr lang="en-US" sz="2000" b="0" i="0" u="none" strike="noStrike" baseline="0" dirty="0">
                <a:solidFill>
                  <a:srgbClr val="C00000"/>
                </a:solidFill>
                <a:latin typeface="DGMetaScience"/>
              </a:rPr>
              <a:t>Computational System (=CS)</a:t>
            </a:r>
            <a:r>
              <a:rPr lang="en-US" sz="2000" b="0" i="0" u="none" strike="noStrike" baseline="0" dirty="0">
                <a:latin typeface="DGMetaScience"/>
              </a:rPr>
              <a:t>, the language faculty and what is “outside” the language faculty.</a:t>
            </a:r>
            <a:endParaRPr lang="en-US" sz="2000" dirty="0"/>
          </a:p>
        </p:txBody>
      </p:sp>
      <p:pic>
        <p:nvPicPr>
          <p:cNvPr id="11" name="Picture 10">
            <a:extLst>
              <a:ext uri="{FF2B5EF4-FFF2-40B4-BE49-F238E27FC236}">
                <a16:creationId xmlns:a16="http://schemas.microsoft.com/office/drawing/2014/main" id="{EFA24603-8A50-C02C-9657-541C9E3B1894}"/>
              </a:ext>
            </a:extLst>
          </p:cNvPr>
          <p:cNvPicPr>
            <a:picLocks noChangeAspect="1"/>
          </p:cNvPicPr>
          <p:nvPr/>
        </p:nvPicPr>
        <p:blipFill>
          <a:blip r:embed="rId3"/>
          <a:stretch>
            <a:fillRect/>
          </a:stretch>
        </p:blipFill>
        <p:spPr>
          <a:xfrm>
            <a:off x="2408986" y="1238235"/>
            <a:ext cx="7523116" cy="5663675"/>
          </a:xfrm>
          <a:prstGeom prst="rect">
            <a:avLst/>
          </a:prstGeom>
        </p:spPr>
      </p:pic>
    </p:spTree>
    <p:extLst>
      <p:ext uri="{BB962C8B-B14F-4D97-AF65-F5344CB8AC3E}">
        <p14:creationId xmlns:p14="http://schemas.microsoft.com/office/powerpoint/2010/main" val="2239316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968515-B8AA-2DAA-C148-173C36F9B2E0}"/>
              </a:ext>
            </a:extLst>
          </p:cNvPr>
          <p:cNvSpPr txBox="1"/>
          <p:nvPr/>
        </p:nvSpPr>
        <p:spPr>
          <a:xfrm>
            <a:off x="377688" y="1719778"/>
            <a:ext cx="5551004" cy="4520301"/>
          </a:xfrm>
          <a:prstGeom prst="rect">
            <a:avLst/>
          </a:prstGeom>
          <a:solidFill>
            <a:schemeClr val="accent6">
              <a:lumMod val="20000"/>
              <a:lumOff val="80000"/>
            </a:schemeClr>
          </a:solidFill>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dirty="0"/>
              <a:t>If {</a:t>
            </a:r>
            <a:r>
              <a:rPr lang="en-US" sz="2400" i="1" dirty="0"/>
              <a:t>eat</a:t>
            </a:r>
            <a:r>
              <a:rPr lang="en-US" sz="2400" dirty="0"/>
              <a:t>} and {</a:t>
            </a:r>
            <a:r>
              <a:rPr lang="en-US" sz="2400" i="1" dirty="0"/>
              <a:t>leaves</a:t>
            </a:r>
            <a:r>
              <a:rPr lang="en-US" sz="2400" dirty="0"/>
              <a:t>} merge, it gives us the set {eat, leaves}.</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If {iguanas} and {eat, leaves} merge, it gives us {iguanas, {eat, leaves}}.</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We understand that Set{iguanas, {eat, leaves}}, generated by repeated application of Merge, expresses a thought that iguanas does the action of eating leaves.  </a:t>
            </a:r>
          </a:p>
        </p:txBody>
      </p:sp>
      <p:pic>
        <p:nvPicPr>
          <p:cNvPr id="13" name="Picture 5" descr="Autumn Leaves">
            <a:extLst>
              <a:ext uri="{FF2B5EF4-FFF2-40B4-BE49-F238E27FC236}">
                <a16:creationId xmlns:a16="http://schemas.microsoft.com/office/drawing/2014/main" id="{0B5A47EC-EBEA-A217-6EAA-BCF8DC4DAA24}"/>
              </a:ext>
            </a:extLst>
          </p:cNvPr>
          <p:cNvPicPr>
            <a:picLocks noChangeAspect="1"/>
          </p:cNvPicPr>
          <p:nvPr/>
        </p:nvPicPr>
        <p:blipFill rotWithShape="1">
          <a:blip r:embed="rId3"/>
          <a:srcRect l="25258" r="22905" b="-1"/>
          <a:stretch/>
        </p:blipFill>
        <p:spPr>
          <a:xfrm>
            <a:off x="6096001" y="-10886"/>
            <a:ext cx="6096000" cy="6868886"/>
          </a:xfrm>
          <a:prstGeom prst="rect">
            <a:avLst/>
          </a:prstGeom>
          <a:effectLst>
            <a:outerShdw blurRad="127000" dist="50800" dir="10800000" sx="99000" sy="99000" algn="r" rotWithShape="0">
              <a:prstClr val="black">
                <a:alpha val="40000"/>
              </a:prstClr>
            </a:outerShdw>
          </a:effectLst>
        </p:spPr>
      </p:pic>
      <p:sp>
        <p:nvSpPr>
          <p:cNvPr id="2" name="TextBox 1">
            <a:extLst>
              <a:ext uri="{FF2B5EF4-FFF2-40B4-BE49-F238E27FC236}">
                <a16:creationId xmlns:a16="http://schemas.microsoft.com/office/drawing/2014/main" id="{9BA0768A-FF4F-D68F-A43E-E26FE8E64673}"/>
              </a:ext>
            </a:extLst>
          </p:cNvPr>
          <p:cNvSpPr txBox="1"/>
          <p:nvPr/>
        </p:nvSpPr>
        <p:spPr>
          <a:xfrm>
            <a:off x="836023" y="1196558"/>
            <a:ext cx="141079"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1436673A-66BD-10C1-F77E-8CC259C49B69}"/>
              </a:ext>
            </a:extLst>
          </p:cNvPr>
          <p:cNvSpPr txBox="1"/>
          <p:nvPr/>
        </p:nvSpPr>
        <p:spPr>
          <a:xfrm>
            <a:off x="575951" y="673338"/>
            <a:ext cx="4520468" cy="646331"/>
          </a:xfrm>
          <a:prstGeom prst="rect">
            <a:avLst/>
          </a:prstGeom>
          <a:solidFill>
            <a:schemeClr val="accent4">
              <a:lumMod val="20000"/>
              <a:lumOff val="80000"/>
            </a:schemeClr>
          </a:solidFill>
        </p:spPr>
        <p:txBody>
          <a:bodyPr wrap="none" rtlCol="0">
            <a:spAutoFit/>
          </a:bodyPr>
          <a:lstStyle/>
          <a:p>
            <a:r>
              <a:rPr lang="en-US" sz="2800" dirty="0"/>
              <a:t>Simple illustration of </a:t>
            </a:r>
            <a:r>
              <a:rPr lang="en-US" sz="3600" dirty="0">
                <a:solidFill>
                  <a:srgbClr val="FF0000"/>
                </a:solidFill>
              </a:rPr>
              <a:t>Merge</a:t>
            </a:r>
            <a:endParaRPr lang="en-US" sz="2800" dirty="0">
              <a:solidFill>
                <a:srgbClr val="FF0000"/>
              </a:solidFill>
            </a:endParaRPr>
          </a:p>
        </p:txBody>
      </p:sp>
    </p:spTree>
    <p:extLst>
      <p:ext uri="{BB962C8B-B14F-4D97-AF65-F5344CB8AC3E}">
        <p14:creationId xmlns:p14="http://schemas.microsoft.com/office/powerpoint/2010/main" val="237149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968515-B8AA-2DAA-C148-173C36F9B2E0}"/>
              </a:ext>
            </a:extLst>
          </p:cNvPr>
          <p:cNvSpPr txBox="1"/>
          <p:nvPr/>
        </p:nvSpPr>
        <p:spPr>
          <a:xfrm>
            <a:off x="452230" y="2484783"/>
            <a:ext cx="5758067" cy="2627205"/>
          </a:xfrm>
          <a:prstGeom prst="rect">
            <a:avLst/>
          </a:prstGeom>
        </p:spPr>
        <p:txBody>
          <a:bodyPr vert="horz" lIns="91440" tIns="45720" rIns="91440" bIns="45720" rtlCol="0" anchor="ctr">
            <a:normAutofit lnSpcReduction="10000"/>
          </a:bodyPr>
          <a:lstStyle/>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r>
              <a:rPr lang="en-US" sz="2000" dirty="0"/>
              <a:t>We also understand that Set{leaves, {eat, iguanas}}, which </a:t>
            </a:r>
            <a:r>
              <a:rPr lang="en-US" sz="2000" i="1" dirty="0"/>
              <a:t>could</a:t>
            </a:r>
            <a:r>
              <a:rPr lang="en-US" sz="2000" dirty="0"/>
              <a:t> be generated by repeated application of Merge in a different order (</a:t>
            </a:r>
            <a:r>
              <a:rPr lang="en-US" sz="2000" i="1" dirty="0"/>
              <a:t>eat</a:t>
            </a:r>
            <a:r>
              <a:rPr lang="en-US" sz="2000" dirty="0"/>
              <a:t> and </a:t>
            </a:r>
            <a:r>
              <a:rPr lang="en-US" sz="2000" i="1" dirty="0"/>
              <a:t>iguanas</a:t>
            </a:r>
            <a:r>
              <a:rPr lang="en-US" sz="2000" dirty="0"/>
              <a:t> get merged first, forming {eat, iguana}, then </a:t>
            </a:r>
            <a:r>
              <a:rPr lang="en-US" sz="2000" i="1" dirty="0"/>
              <a:t>leaves</a:t>
            </a:r>
            <a:r>
              <a:rPr lang="en-US" sz="2000" dirty="0"/>
              <a:t> gets merged with this set, forming {leaves, {eat, iguana}}).</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That would express an unusual thought that leaves do the action of eating iguanas. </a:t>
            </a:r>
          </a:p>
          <a:p>
            <a:pPr indent="-228600">
              <a:lnSpc>
                <a:spcPct val="90000"/>
              </a:lnSpc>
              <a:spcAft>
                <a:spcPts val="600"/>
              </a:spcAft>
              <a:buFont typeface="Arial" panose="020B0604020202020204" pitchFamily="34" charset="0"/>
              <a:buChar char="•"/>
            </a:pPr>
            <a:endParaRPr lang="en-US" sz="2000" dirty="0"/>
          </a:p>
        </p:txBody>
      </p:sp>
      <p:pic>
        <p:nvPicPr>
          <p:cNvPr id="13" name="Picture 5" descr="Autumn Leaves">
            <a:extLst>
              <a:ext uri="{FF2B5EF4-FFF2-40B4-BE49-F238E27FC236}">
                <a16:creationId xmlns:a16="http://schemas.microsoft.com/office/drawing/2014/main" id="{0B5A47EC-EBEA-A217-6EAA-BCF8DC4DAA24}"/>
              </a:ext>
            </a:extLst>
          </p:cNvPr>
          <p:cNvPicPr>
            <a:picLocks noChangeAspect="1"/>
          </p:cNvPicPr>
          <p:nvPr/>
        </p:nvPicPr>
        <p:blipFill rotWithShape="1">
          <a:blip r:embed="rId2"/>
          <a:srcRect l="25258" r="22905"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53391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BFA4C8-C301-60A7-C96E-E85360F5D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2">
            <a:extLst>
              <a:ext uri="{FF2B5EF4-FFF2-40B4-BE49-F238E27FC236}">
                <a16:creationId xmlns:a16="http://schemas.microsoft.com/office/drawing/2014/main" id="{45D0F1EA-D173-C97D-C89B-630B5FDF10DE}"/>
              </a:ext>
            </a:extLst>
          </p:cNvPr>
          <p:cNvSpPr txBox="1"/>
          <p:nvPr/>
        </p:nvSpPr>
        <p:spPr>
          <a:xfrm>
            <a:off x="2819825" y="1946631"/>
            <a:ext cx="8518194" cy="403411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In </a:t>
            </a:r>
            <a:r>
              <a:rPr lang="en-US" sz="2000" dirty="0">
                <a:solidFill>
                  <a:schemeClr val="accent6">
                    <a:lumMod val="75000"/>
                  </a:schemeClr>
                </a:solidFill>
              </a:rPr>
              <a:t>English</a:t>
            </a:r>
            <a:r>
              <a:rPr lang="en-US" sz="2000" dirty="0"/>
              <a:t>, the merge-generated set {iguanas, {eat, leaves}} gets externalized (pronounced) as in:</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	</a:t>
            </a:r>
            <a:r>
              <a:rPr lang="en-US" sz="2000" dirty="0">
                <a:solidFill>
                  <a:schemeClr val="accent6">
                    <a:lumMod val="75000"/>
                  </a:schemeClr>
                </a:solidFill>
              </a:rPr>
              <a:t>Iguanas eat leaves</a:t>
            </a:r>
            <a:r>
              <a:rPr lang="en-US" sz="2000" dirty="0"/>
              <a:t>  (SVO (Subject Verb Object))</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In a language like </a:t>
            </a:r>
            <a:r>
              <a:rPr lang="en-US" sz="2000" dirty="0">
                <a:solidFill>
                  <a:schemeClr val="accent6">
                    <a:lumMod val="75000"/>
                  </a:schemeClr>
                </a:solidFill>
              </a:rPr>
              <a:t>Japanese</a:t>
            </a:r>
            <a:r>
              <a:rPr lang="en-US" sz="2000" dirty="0"/>
              <a:t>, it gets externalized as in:</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	</a:t>
            </a:r>
            <a:r>
              <a:rPr lang="en-US" sz="2000" dirty="0">
                <a:solidFill>
                  <a:srgbClr val="7030A0"/>
                </a:solidFill>
              </a:rPr>
              <a:t>Iguana leaves eat</a:t>
            </a:r>
            <a:r>
              <a:rPr lang="en-US" sz="2000" dirty="0"/>
              <a:t>  (SOV (Subject Object Verb))</a:t>
            </a:r>
          </a:p>
          <a:p>
            <a:pPr>
              <a:lnSpc>
                <a:spcPct val="90000"/>
              </a:lnSpc>
              <a:spcAft>
                <a:spcPts val="600"/>
              </a:spcAft>
            </a:pPr>
            <a:r>
              <a:rPr lang="en-US" sz="2000" dirty="0"/>
              <a:t>		(Using English (instead of Japanese) words here...)</a:t>
            </a:r>
          </a:p>
        </p:txBody>
      </p:sp>
      <p:sp>
        <p:nvSpPr>
          <p:cNvPr id="2" name="TextBox 1">
            <a:extLst>
              <a:ext uri="{FF2B5EF4-FFF2-40B4-BE49-F238E27FC236}">
                <a16:creationId xmlns:a16="http://schemas.microsoft.com/office/drawing/2014/main" id="{8C981F70-0C2C-4B7A-30DD-045718358DD7}"/>
              </a:ext>
            </a:extLst>
          </p:cNvPr>
          <p:cNvSpPr txBox="1"/>
          <p:nvPr/>
        </p:nvSpPr>
        <p:spPr>
          <a:xfrm>
            <a:off x="5847907" y="723014"/>
            <a:ext cx="2624758" cy="400110"/>
          </a:xfrm>
          <a:prstGeom prst="rect">
            <a:avLst/>
          </a:prstGeom>
          <a:solidFill>
            <a:schemeClr val="accent4">
              <a:lumMod val="20000"/>
              <a:lumOff val="80000"/>
            </a:schemeClr>
          </a:solidFill>
        </p:spPr>
        <p:txBody>
          <a:bodyPr wrap="none" rtlCol="0">
            <a:spAutoFit/>
          </a:bodyPr>
          <a:lstStyle/>
          <a:p>
            <a:r>
              <a:rPr lang="en-US" sz="2000" dirty="0"/>
              <a:t>We cannot observe this.</a:t>
            </a:r>
          </a:p>
        </p:txBody>
      </p:sp>
      <p:sp>
        <p:nvSpPr>
          <p:cNvPr id="3" name="TextBox 2">
            <a:extLst>
              <a:ext uri="{FF2B5EF4-FFF2-40B4-BE49-F238E27FC236}">
                <a16:creationId xmlns:a16="http://schemas.microsoft.com/office/drawing/2014/main" id="{B990365B-BDED-7480-01C3-06E06770A35A}"/>
              </a:ext>
            </a:extLst>
          </p:cNvPr>
          <p:cNvSpPr txBox="1"/>
          <p:nvPr/>
        </p:nvSpPr>
        <p:spPr>
          <a:xfrm>
            <a:off x="195067" y="3440568"/>
            <a:ext cx="2297745" cy="400110"/>
          </a:xfrm>
          <a:prstGeom prst="rect">
            <a:avLst/>
          </a:prstGeom>
          <a:solidFill>
            <a:schemeClr val="accent6">
              <a:lumMod val="20000"/>
              <a:lumOff val="80000"/>
            </a:schemeClr>
          </a:solidFill>
        </p:spPr>
        <p:txBody>
          <a:bodyPr wrap="none" rtlCol="0">
            <a:spAutoFit/>
          </a:bodyPr>
          <a:lstStyle/>
          <a:p>
            <a:r>
              <a:rPr lang="en-US" sz="2000" dirty="0"/>
              <a:t>We can observe this.</a:t>
            </a: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4" name="Ink 3">
                <a:extLst>
                  <a:ext uri="{FF2B5EF4-FFF2-40B4-BE49-F238E27FC236}">
                    <a16:creationId xmlns:a16="http://schemas.microsoft.com/office/drawing/2014/main" id="{2C894F3A-FD15-8B84-F6F5-23793A6B2500}"/>
                  </a:ext>
                </a:extLst>
              </p14:cNvPr>
              <p14:cNvContentPartPr/>
              <p14:nvPr/>
            </p14:nvContentPartPr>
            <p14:xfrm>
              <a:off x="6856593" y="1230890"/>
              <a:ext cx="1322280" cy="1236960"/>
            </p14:xfrm>
          </p:contentPart>
        </mc:Choice>
        <mc:Fallback xmlns="">
          <p:pic>
            <p:nvPicPr>
              <p:cNvPr id="4" name="Ink 3">
                <a:extLst>
                  <a:ext uri="{FF2B5EF4-FFF2-40B4-BE49-F238E27FC236}">
                    <a16:creationId xmlns:a16="http://schemas.microsoft.com/office/drawing/2014/main" id="{2C894F3A-FD15-8B84-F6F5-23793A6B2500}"/>
                  </a:ext>
                </a:extLst>
              </p:cNvPr>
              <p:cNvPicPr/>
              <p:nvPr/>
            </p:nvPicPr>
            <p:blipFill>
              <a:blip r:embed="rId3"/>
              <a:stretch>
                <a:fillRect/>
              </a:stretch>
            </p:blipFill>
            <p:spPr>
              <a:xfrm>
                <a:off x="6820953" y="1195250"/>
                <a:ext cx="1393920" cy="1308600"/>
              </a:xfrm>
              <a:prstGeom prst="rect">
                <a:avLst/>
              </a:prstGeom>
            </p:spPr>
          </p:pic>
        </mc:Fallback>
      </mc:AlternateContent>
      <p:grpSp>
        <p:nvGrpSpPr>
          <p:cNvPr id="7" name="Group 6">
            <a:extLst>
              <a:ext uri="{FF2B5EF4-FFF2-40B4-BE49-F238E27FC236}">
                <a16:creationId xmlns:a16="http://schemas.microsoft.com/office/drawing/2014/main" id="{15358CC7-717A-326F-998F-CA2CC9466BDF}"/>
              </a:ext>
            </a:extLst>
          </p:cNvPr>
          <p:cNvGrpSpPr/>
          <p:nvPr/>
        </p:nvGrpSpPr>
        <p:grpSpPr>
          <a:xfrm>
            <a:off x="2705433" y="3531650"/>
            <a:ext cx="1033920" cy="1536480"/>
            <a:chOff x="2705433" y="3531650"/>
            <a:chExt cx="1033920" cy="153648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5" name="Ink 4">
                  <a:extLst>
                    <a:ext uri="{FF2B5EF4-FFF2-40B4-BE49-F238E27FC236}">
                      <a16:creationId xmlns:a16="http://schemas.microsoft.com/office/drawing/2014/main" id="{15349EFA-17E6-09AA-DF70-B80243690B24}"/>
                    </a:ext>
                  </a:extLst>
                </p14:cNvPr>
                <p14:cNvContentPartPr/>
                <p14:nvPr/>
              </p14:nvContentPartPr>
              <p14:xfrm>
                <a:off x="2832513" y="3564410"/>
                <a:ext cx="906840" cy="61560"/>
              </p14:xfrm>
            </p:contentPart>
          </mc:Choice>
          <mc:Fallback xmlns="">
            <p:pic>
              <p:nvPicPr>
                <p:cNvPr id="5" name="Ink 4">
                  <a:extLst>
                    <a:ext uri="{FF2B5EF4-FFF2-40B4-BE49-F238E27FC236}">
                      <a16:creationId xmlns:a16="http://schemas.microsoft.com/office/drawing/2014/main" id="{15349EFA-17E6-09AA-DF70-B80243690B24}"/>
                    </a:ext>
                  </a:extLst>
                </p:cNvPr>
                <p:cNvPicPr/>
                <p:nvPr/>
              </p:nvPicPr>
              <p:blipFill>
                <a:blip r:embed="rId5"/>
                <a:stretch>
                  <a:fillRect/>
                </a:stretch>
              </p:blipFill>
              <p:spPr>
                <a:xfrm>
                  <a:off x="2796513" y="3528770"/>
                  <a:ext cx="978480" cy="133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6" name="Ink 5">
                  <a:extLst>
                    <a:ext uri="{FF2B5EF4-FFF2-40B4-BE49-F238E27FC236}">
                      <a16:creationId xmlns:a16="http://schemas.microsoft.com/office/drawing/2014/main" id="{EB22729D-B05E-5627-E9A2-2FFF9B846128}"/>
                    </a:ext>
                  </a:extLst>
                </p14:cNvPr>
                <p14:cNvContentPartPr/>
                <p14:nvPr/>
              </p14:nvContentPartPr>
              <p14:xfrm>
                <a:off x="2705433" y="3531650"/>
                <a:ext cx="979200" cy="1536480"/>
              </p14:xfrm>
            </p:contentPart>
          </mc:Choice>
          <mc:Fallback xmlns="">
            <p:pic>
              <p:nvPicPr>
                <p:cNvPr id="6" name="Ink 5">
                  <a:extLst>
                    <a:ext uri="{FF2B5EF4-FFF2-40B4-BE49-F238E27FC236}">
                      <a16:creationId xmlns:a16="http://schemas.microsoft.com/office/drawing/2014/main" id="{EB22729D-B05E-5627-E9A2-2FFF9B846128}"/>
                    </a:ext>
                  </a:extLst>
                </p:cNvPr>
                <p:cNvPicPr/>
                <p:nvPr/>
              </p:nvPicPr>
              <p:blipFill>
                <a:blip r:embed="rId7"/>
                <a:stretch>
                  <a:fillRect/>
                </a:stretch>
              </p:blipFill>
              <p:spPr>
                <a:xfrm>
                  <a:off x="2669433" y="3495650"/>
                  <a:ext cx="1050840" cy="1608120"/>
                </a:xfrm>
                <a:prstGeom prst="rect">
                  <a:avLst/>
                </a:prstGeom>
              </p:spPr>
            </p:pic>
          </mc:Fallback>
        </mc:AlternateContent>
      </p:grpSp>
    </p:spTree>
    <p:extLst>
      <p:ext uri="{BB962C8B-B14F-4D97-AF65-F5344CB8AC3E}">
        <p14:creationId xmlns:p14="http://schemas.microsoft.com/office/powerpoint/2010/main" val="388043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BFA4C8-C301-60A7-C96E-E85360F5D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2">
            <a:extLst>
              <a:ext uri="{FF2B5EF4-FFF2-40B4-BE49-F238E27FC236}">
                <a16:creationId xmlns:a16="http://schemas.microsoft.com/office/drawing/2014/main" id="{45D0F1EA-D173-C97D-C89B-630B5FDF10DE}"/>
              </a:ext>
            </a:extLst>
          </p:cNvPr>
          <p:cNvSpPr txBox="1"/>
          <p:nvPr/>
        </p:nvSpPr>
        <p:spPr>
          <a:xfrm>
            <a:off x="1416327" y="2217761"/>
            <a:ext cx="8518194" cy="403411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We hypothesize that in English (also in Japanese), {iguanas, {eat, leaves}} can also get externalized (pronounced) as in:</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	</a:t>
            </a:r>
            <a:r>
              <a:rPr lang="en-US" sz="2000" dirty="0">
                <a:solidFill>
                  <a:schemeClr val="accent6">
                    <a:lumMod val="75000"/>
                  </a:schemeClr>
                </a:solidFill>
              </a:rPr>
              <a:t>Leaves, iguanas eat 	</a:t>
            </a:r>
            <a:r>
              <a:rPr lang="en-US" sz="2000" dirty="0"/>
              <a:t>(OSV (</a:t>
            </a:r>
            <a:r>
              <a:rPr lang="en-US" sz="2000" dirty="0">
                <a:solidFill>
                  <a:srgbClr val="FF0000"/>
                </a:solidFill>
              </a:rPr>
              <a:t>O</a:t>
            </a:r>
            <a:r>
              <a:rPr lang="en-US" sz="2000" dirty="0"/>
              <a:t>bject </a:t>
            </a:r>
            <a:r>
              <a:rPr lang="en-US" sz="2000" dirty="0">
                <a:solidFill>
                  <a:srgbClr val="FF0000"/>
                </a:solidFill>
              </a:rPr>
              <a:t>S</a:t>
            </a:r>
            <a:r>
              <a:rPr lang="en-US" sz="2000" dirty="0"/>
              <a:t>ubject </a:t>
            </a:r>
            <a:r>
              <a:rPr lang="en-US" sz="2000" dirty="0">
                <a:solidFill>
                  <a:srgbClr val="FF0000"/>
                </a:solidFill>
              </a:rPr>
              <a:t>V</a:t>
            </a:r>
            <a:r>
              <a:rPr lang="en-US" sz="2000" dirty="0"/>
              <a:t>erb))</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endParaRPr lang="en-US" sz="2000" dirty="0"/>
          </a:p>
        </p:txBody>
      </p:sp>
    </p:spTree>
    <p:extLst>
      <p:ext uri="{BB962C8B-B14F-4D97-AF65-F5344CB8AC3E}">
        <p14:creationId xmlns:p14="http://schemas.microsoft.com/office/powerpoint/2010/main" val="238926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D463E4-445F-B4D6-1257-EA5C10403C8B}"/>
              </a:ext>
            </a:extLst>
          </p:cNvPr>
          <p:cNvSpPr txBox="1"/>
          <p:nvPr/>
        </p:nvSpPr>
        <p:spPr>
          <a:xfrm>
            <a:off x="582564" y="545071"/>
            <a:ext cx="10902300" cy="830997"/>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Hypothesized correspondences between merge-generated set and phonetic sequences (SVO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ubject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V</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erb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O</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bject)) and OSV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O</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bject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ubject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V</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erb) in English):</a:t>
            </a:r>
          </a:p>
        </p:txBody>
      </p:sp>
      <p:sp>
        <p:nvSpPr>
          <p:cNvPr id="3" name="TextBox 2">
            <a:extLst>
              <a:ext uri="{FF2B5EF4-FFF2-40B4-BE49-F238E27FC236}">
                <a16:creationId xmlns:a16="http://schemas.microsoft.com/office/drawing/2014/main" id="{ABD6C10E-4FBA-9338-1046-FE33D0F72345}"/>
              </a:ext>
            </a:extLst>
          </p:cNvPr>
          <p:cNvSpPr txBox="1"/>
          <p:nvPr/>
        </p:nvSpPr>
        <p:spPr>
          <a:xfrm>
            <a:off x="934278" y="3463787"/>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SVO</a:t>
            </a:r>
          </a:p>
        </p:txBody>
      </p:sp>
      <p:sp>
        <p:nvSpPr>
          <p:cNvPr id="4" name="TextBox 3">
            <a:extLst>
              <a:ext uri="{FF2B5EF4-FFF2-40B4-BE49-F238E27FC236}">
                <a16:creationId xmlns:a16="http://schemas.microsoft.com/office/drawing/2014/main" id="{D5BFD878-7390-D504-F0BB-818CD6890EFE}"/>
              </a:ext>
            </a:extLst>
          </p:cNvPr>
          <p:cNvSpPr txBox="1"/>
          <p:nvPr/>
        </p:nvSpPr>
        <p:spPr>
          <a:xfrm>
            <a:off x="3990561" y="3487843"/>
            <a:ext cx="12898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{S, {V, O}}</a:t>
            </a:r>
          </a:p>
        </p:txBody>
      </p:sp>
      <p:sp>
        <p:nvSpPr>
          <p:cNvPr id="5" name="TextBox 4">
            <a:extLst>
              <a:ext uri="{FF2B5EF4-FFF2-40B4-BE49-F238E27FC236}">
                <a16:creationId xmlns:a16="http://schemas.microsoft.com/office/drawing/2014/main" id="{AF64F9EC-BC7A-D876-AF80-A7BA9FCAD416}"/>
              </a:ext>
            </a:extLst>
          </p:cNvPr>
          <p:cNvSpPr txBox="1"/>
          <p:nvPr/>
        </p:nvSpPr>
        <p:spPr>
          <a:xfrm>
            <a:off x="1018761" y="4651513"/>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OSV</a:t>
            </a:r>
          </a:p>
        </p:txBody>
      </p:sp>
      <p:cxnSp>
        <p:nvCxnSpPr>
          <p:cNvPr id="7" name="Straight Connector 6">
            <a:extLst>
              <a:ext uri="{FF2B5EF4-FFF2-40B4-BE49-F238E27FC236}">
                <a16:creationId xmlns:a16="http://schemas.microsoft.com/office/drawing/2014/main" id="{AB43AE72-FB1F-E0AF-18E6-AA8FCE0B1E4F}"/>
              </a:ext>
            </a:extLst>
          </p:cNvPr>
          <p:cNvCxnSpPr/>
          <p:nvPr/>
        </p:nvCxnSpPr>
        <p:spPr>
          <a:xfrm>
            <a:off x="2196548" y="3672509"/>
            <a:ext cx="159523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C0674E4-A06A-7101-A5A5-EAAEE8E752BA}"/>
              </a:ext>
            </a:extLst>
          </p:cNvPr>
          <p:cNvCxnSpPr>
            <a:cxnSpLocks/>
          </p:cNvCxnSpPr>
          <p:nvPr/>
        </p:nvCxnSpPr>
        <p:spPr>
          <a:xfrm flipV="1">
            <a:off x="2196548" y="3949148"/>
            <a:ext cx="1668117" cy="776908"/>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C535CC-1D92-9F6D-8450-16FDBB8E07B2}"/>
              </a:ext>
            </a:extLst>
          </p:cNvPr>
          <p:cNvCxnSpPr/>
          <p:nvPr/>
        </p:nvCxnSpPr>
        <p:spPr>
          <a:xfrm>
            <a:off x="2196548" y="4913243"/>
            <a:ext cx="159523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9D01185-C680-7B7E-2600-8463F790D79C}"/>
              </a:ext>
            </a:extLst>
          </p:cNvPr>
          <p:cNvSpPr txBox="1"/>
          <p:nvPr/>
        </p:nvSpPr>
        <p:spPr>
          <a:xfrm>
            <a:off x="4396121" y="4651513"/>
            <a:ext cx="3898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a:t>
            </a:r>
          </a:p>
        </p:txBody>
      </p:sp>
      <p:sp>
        <p:nvSpPr>
          <p:cNvPr id="6" name="TextBox 5">
            <a:extLst>
              <a:ext uri="{FF2B5EF4-FFF2-40B4-BE49-F238E27FC236}">
                <a16:creationId xmlns:a16="http://schemas.microsoft.com/office/drawing/2014/main" id="{E83DCB03-EEDC-6B7E-B719-D63F6926320B}"/>
              </a:ext>
            </a:extLst>
          </p:cNvPr>
          <p:cNvSpPr txBox="1"/>
          <p:nvPr/>
        </p:nvSpPr>
        <p:spPr>
          <a:xfrm>
            <a:off x="4149586" y="5630517"/>
            <a:ext cx="567334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The content of “??” is suppressed in our current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9" name="TextBox 8">
            <a:extLst>
              <a:ext uri="{FF2B5EF4-FFF2-40B4-BE49-F238E27FC236}">
                <a16:creationId xmlns:a16="http://schemas.microsoft.com/office/drawing/2014/main" id="{59105FC2-FC48-CCEA-4B54-0EAAE970AE9B}"/>
              </a:ext>
            </a:extLst>
          </p:cNvPr>
          <p:cNvSpPr txBox="1"/>
          <p:nvPr/>
        </p:nvSpPr>
        <p:spPr>
          <a:xfrm>
            <a:off x="463481" y="2893980"/>
            <a:ext cx="24032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Phonetic Sequence (PS)</a:t>
            </a:r>
          </a:p>
        </p:txBody>
      </p:sp>
      <p:sp>
        <p:nvSpPr>
          <p:cNvPr id="11" name="TextBox 10">
            <a:extLst>
              <a:ext uri="{FF2B5EF4-FFF2-40B4-BE49-F238E27FC236}">
                <a16:creationId xmlns:a16="http://schemas.microsoft.com/office/drawing/2014/main" id="{D37008A1-84A9-35CA-DCFE-6CBDB262E7DB}"/>
              </a:ext>
            </a:extLst>
          </p:cNvPr>
          <p:cNvSpPr txBox="1"/>
          <p:nvPr/>
        </p:nvSpPr>
        <p:spPr>
          <a:xfrm>
            <a:off x="3592543" y="2855035"/>
            <a:ext cx="21682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Merge-generated Set</a:t>
            </a:r>
          </a:p>
        </p:txBody>
      </p:sp>
      <p:sp>
        <p:nvSpPr>
          <p:cNvPr id="13" name="TextBox 12">
            <a:extLst>
              <a:ext uri="{FF2B5EF4-FFF2-40B4-BE49-F238E27FC236}">
                <a16:creationId xmlns:a16="http://schemas.microsoft.com/office/drawing/2014/main" id="{365A56F2-AE59-4F37-2ABD-A6F0B96CCBCB}"/>
              </a:ext>
            </a:extLst>
          </p:cNvPr>
          <p:cNvSpPr txBox="1"/>
          <p:nvPr/>
        </p:nvSpPr>
        <p:spPr>
          <a:xfrm>
            <a:off x="3331845" y="1661647"/>
            <a:ext cx="8544905" cy="830997"/>
          </a:xfrm>
          <a:prstGeom prst="rect">
            <a:avLst/>
          </a:prstGeom>
          <a:solidFill>
            <a:schemeClr val="accent5">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This is the only hypothesis of this type to be discussed in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th</a:t>
            </a:r>
            <a:r>
              <a:rPr lang="en-US" sz="2400" dirty="0">
                <a:solidFill>
                  <a:prstClr val="black"/>
                </a:solidFill>
                <a:latin typeface="Times New Roman"/>
              </a:rPr>
              <a:t>e initial illustration of language faculty science.</a:t>
            </a: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46585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6"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24E3BB-040A-F738-EEC8-EABEFD47E59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602DEBF-7DA8-322B-FD5F-DE0C833C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useBgFill="1">
        <p:nvSpPr>
          <p:cNvPr id="10" name="Rectangle 9">
            <a:extLst>
              <a:ext uri="{FF2B5EF4-FFF2-40B4-BE49-F238E27FC236}">
                <a16:creationId xmlns:a16="http://schemas.microsoft.com/office/drawing/2014/main" id="{9613775F-154D-C5A3-192E-87DD7134F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a:extLst>
              <a:ext uri="{FF2B5EF4-FFF2-40B4-BE49-F238E27FC236}">
                <a16:creationId xmlns:a16="http://schemas.microsoft.com/office/drawing/2014/main" id="{5898C5DB-466A-F4BF-62A3-E10C6149F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4" name="Rectangle 13">
            <a:extLst>
              <a:ext uri="{FF2B5EF4-FFF2-40B4-BE49-F238E27FC236}">
                <a16:creationId xmlns:a16="http://schemas.microsoft.com/office/drawing/2014/main" id="{8F97626E-EED6-C4E8-63EA-BCBFE5934F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6" name="Rectangle 15">
            <a:extLst>
              <a:ext uri="{FF2B5EF4-FFF2-40B4-BE49-F238E27FC236}">
                <a16:creationId xmlns:a16="http://schemas.microsoft.com/office/drawing/2014/main" id="{2623FD9D-E8A7-770C-B574-D8239541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18" name="Freeform: Shape 17">
            <a:extLst>
              <a:ext uri="{FF2B5EF4-FFF2-40B4-BE49-F238E27FC236}">
                <a16:creationId xmlns:a16="http://schemas.microsoft.com/office/drawing/2014/main" id="{07A20AFA-A046-C48B-D7DE-20F2BEBA3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20" name="Rectangle 19">
            <a:extLst>
              <a:ext uri="{FF2B5EF4-FFF2-40B4-BE49-F238E27FC236}">
                <a16:creationId xmlns:a16="http://schemas.microsoft.com/office/drawing/2014/main" id="{488E45BA-98A3-CE63-FECA-114AB061BB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BBC3ECCA-94A8-6493-2A15-FEE8D8E05B5B}"/>
              </a:ext>
            </a:extLst>
          </p:cNvPr>
          <p:cNvSpPr txBox="1"/>
          <p:nvPr/>
        </p:nvSpPr>
        <p:spPr>
          <a:xfrm>
            <a:off x="4810259" y="649480"/>
            <a:ext cx="6555347" cy="3082663"/>
          </a:xfrm>
          <a:prstGeom prst="rect">
            <a:avLst/>
          </a:prstGeom>
        </p:spPr>
        <p:txBody>
          <a:bodyPr vert="horz" lIns="91440" tIns="45720" rIns="91440" bIns="45720" rtlCol="0" anchor="ctr">
            <a:normAutofit/>
          </a:bodyPr>
          <a:lstStyle/>
          <a:p>
            <a:pPr marR="0" lvl="0" algn="l" defTabSz="914400" rtl="0" eaLnBrk="1" fontAlgn="auto" latinLnBrk="0" hangingPunct="1">
              <a:lnSpc>
                <a:spcPct val="90000"/>
              </a:lnSpc>
              <a:spcBef>
                <a:spcPts val="0"/>
              </a:spcBef>
              <a:spcAft>
                <a:spcPts val="600"/>
              </a:spcAft>
              <a:buClrTx/>
              <a:buSzTx/>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5" name="TextBox 4">
            <a:extLst>
              <a:ext uri="{FF2B5EF4-FFF2-40B4-BE49-F238E27FC236}">
                <a16:creationId xmlns:a16="http://schemas.microsoft.com/office/drawing/2014/main" id="{0A85B946-4C34-4953-B8BE-FDE4427F3811}"/>
              </a:ext>
            </a:extLst>
          </p:cNvPr>
          <p:cNvSpPr txBox="1"/>
          <p:nvPr/>
        </p:nvSpPr>
        <p:spPr>
          <a:xfrm>
            <a:off x="4348890" y="1320137"/>
            <a:ext cx="7255284" cy="2649956"/>
          </a:xfrm>
          <a:prstGeom prst="rect">
            <a:avLst/>
          </a:prstGeom>
          <a:noFill/>
        </p:spPr>
        <p:txBody>
          <a:bodyPr wrap="square" rtlCol="0">
            <a:spAutoFit/>
          </a:bodyPr>
          <a:lstStyle/>
          <a:p>
            <a:pPr marR="0" lvl="0" algn="l" defTabSz="914400" rtl="0" eaLnBrk="1" fontAlgn="auto" latinLnBrk="0" hangingPunct="1">
              <a:lnSpc>
                <a:spcPct val="90000"/>
              </a:lnSpc>
              <a:spcBef>
                <a:spcPts val="0"/>
              </a:spcBef>
              <a:spcAft>
                <a:spcPts val="600"/>
              </a:spcAft>
              <a:buClrTx/>
              <a:buSzTx/>
              <a:tabLst/>
              <a:defRPr/>
            </a:pPr>
            <a:r>
              <a:rPr lang="en-US" sz="2400" dirty="0">
                <a:solidFill>
                  <a:prstClr val="black"/>
                </a:solidFill>
                <a:latin typeface="Times New Roman"/>
              </a:rPr>
              <a:t>Since m</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erge</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-generated </a:t>
            </a:r>
            <a:r>
              <a:rPr lang="en-US" sz="2400" dirty="0">
                <a:solidFill>
                  <a:prstClr val="black"/>
                </a:solidFill>
                <a:latin typeface="Times New Roman"/>
              </a:rPr>
              <a:t>s</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ets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only express what element and what other element form a set, and, derivatively, what set is a (proper) subset of what other set, the following two are different ways of expressing the same set.</a:t>
            </a:r>
          </a:p>
          <a:p>
            <a:pPr marR="0" lvl="0" algn="l" defTabSz="914400" rtl="0" eaLnBrk="1" fontAlgn="auto" latinLnBrk="0" hangingPunct="1">
              <a:lnSpc>
                <a:spcPct val="90000"/>
              </a:lnSpc>
              <a:spcBef>
                <a:spcPts val="0"/>
              </a:spcBef>
              <a:spcAft>
                <a:spcPts val="600"/>
              </a:spcAft>
              <a:buClrTx/>
              <a:buSzTx/>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R="0" lvl="0" algn="l" defTabSz="914400" rtl="0" eaLnBrk="1" fontAlgn="auto" latinLnBrk="0" hangingPunct="1">
              <a:lnSpc>
                <a:spcPct val="90000"/>
              </a:lnSpc>
              <a:spcBef>
                <a:spcPts val="0"/>
              </a:spcBef>
              <a:spcAft>
                <a:spcPts val="600"/>
              </a:spcAft>
              <a:buClrTx/>
              <a:buSzTx/>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{Mary, {praised, Bill}}</a:t>
            </a:r>
          </a:p>
          <a:p>
            <a:pPr marR="0" lvl="0" algn="l" defTabSz="914400" rtl="0" eaLnBrk="1" fontAlgn="auto" latinLnBrk="0" hangingPunct="1">
              <a:lnSpc>
                <a:spcPct val="90000"/>
              </a:lnSpc>
              <a:spcBef>
                <a:spcPts val="0"/>
              </a:spcBef>
              <a:spcAft>
                <a:spcPts val="600"/>
              </a:spcAft>
              <a:buClrTx/>
              <a:buSzTx/>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{Mary, {Bill, praised}}</a:t>
            </a:r>
          </a:p>
        </p:txBody>
      </p:sp>
      <p:sp>
        <p:nvSpPr>
          <p:cNvPr id="6" name="TextBox 5">
            <a:extLst>
              <a:ext uri="{FF2B5EF4-FFF2-40B4-BE49-F238E27FC236}">
                <a16:creationId xmlns:a16="http://schemas.microsoft.com/office/drawing/2014/main" id="{AD92EAB6-7B0A-F0DB-69C3-9BD8E3B5ED5B}"/>
              </a:ext>
            </a:extLst>
          </p:cNvPr>
          <p:cNvSpPr txBox="1"/>
          <p:nvPr/>
        </p:nvSpPr>
        <p:spPr>
          <a:xfrm>
            <a:off x="4519748" y="4590615"/>
            <a:ext cx="2371162" cy="923330"/>
          </a:xfrm>
          <a:prstGeom prst="rect">
            <a:avLst/>
          </a:prstGeom>
          <a:noFill/>
        </p:spPr>
        <p:txBody>
          <a:bodyPr wrap="none" rtlCol="0">
            <a:spAutoFit/>
          </a:bodyPr>
          <a:lstStyle/>
          <a:p>
            <a:r>
              <a:rPr lang="en-US" dirty="0"/>
              <a:t>Also</a:t>
            </a:r>
          </a:p>
          <a:p>
            <a:r>
              <a:rPr lang="en-US" dirty="0"/>
              <a:t>{{praised, Bill}, Mary}</a:t>
            </a:r>
          </a:p>
          <a:p>
            <a:r>
              <a:rPr lang="en-US" dirty="0"/>
              <a:t>{{Bill, praised}, Mary}</a:t>
            </a:r>
          </a:p>
        </p:txBody>
      </p:sp>
    </p:spTree>
    <p:extLst>
      <p:ext uri="{BB962C8B-B14F-4D97-AF65-F5344CB8AC3E}">
        <p14:creationId xmlns:p14="http://schemas.microsoft.com/office/powerpoint/2010/main" val="333588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2"/>
          <p:cNvGrpSpPr>
            <a:grpSpLocks/>
          </p:cNvGrpSpPr>
          <p:nvPr/>
        </p:nvGrpSpPr>
        <p:grpSpPr bwMode="auto">
          <a:xfrm>
            <a:off x="2063751" y="1268413"/>
            <a:ext cx="3959225" cy="2017712"/>
            <a:chOff x="1837" y="754"/>
            <a:chExt cx="2494" cy="1271"/>
          </a:xfrm>
        </p:grpSpPr>
        <p:pic>
          <p:nvPicPr>
            <p:cNvPr id="737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2" y="1071"/>
              <a:ext cx="680" cy="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4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 y="799"/>
              <a:ext cx="712" cy="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4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1" y="1344"/>
              <a:ext cx="681" cy="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4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 y="754"/>
              <a:ext cx="680" cy="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3731" name="Text Box 7"/>
          <p:cNvSpPr txBox="1">
            <a:spLocks noChangeArrowheads="1"/>
          </p:cNvSpPr>
          <p:nvPr/>
        </p:nvSpPr>
        <p:spPr bwMode="auto">
          <a:xfrm rot="583128">
            <a:off x="8229601" y="4953000"/>
            <a:ext cx="1584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mbria" panose="02040503050406030204" pitchFamily="18" charset="0"/>
                <a:cs typeface="Arial" panose="020B0604020202020204" pitchFamily="34" charset="0"/>
              </a:defRPr>
            </a:lvl1pPr>
            <a:lvl2pPr marL="742950" indent="-285750">
              <a:defRPr>
                <a:solidFill>
                  <a:schemeClr val="tx1"/>
                </a:solidFill>
                <a:latin typeface="Cambria" panose="02040503050406030204" pitchFamily="18" charset="0"/>
                <a:cs typeface="Arial" panose="020B0604020202020204" pitchFamily="34" charset="0"/>
              </a:defRPr>
            </a:lvl2pPr>
            <a:lvl3pPr marL="1143000" indent="-228600">
              <a:defRPr>
                <a:solidFill>
                  <a:schemeClr val="tx1"/>
                </a:solidFill>
                <a:latin typeface="Cambria" panose="02040503050406030204" pitchFamily="18" charset="0"/>
                <a:cs typeface="Arial" panose="020B0604020202020204" pitchFamily="34" charset="0"/>
              </a:defRPr>
            </a:lvl3pPr>
            <a:lvl4pPr marL="1600200" indent="-228600">
              <a:defRPr>
                <a:solidFill>
                  <a:schemeClr val="tx1"/>
                </a:solidFill>
                <a:latin typeface="Cambria" panose="02040503050406030204" pitchFamily="18" charset="0"/>
                <a:cs typeface="Arial" panose="020B0604020202020204" pitchFamily="34" charset="0"/>
              </a:defRPr>
            </a:lvl4pPr>
            <a:lvl5pPr marL="2057400" indent="-228600">
              <a:defRPr>
                <a:solidFill>
                  <a:schemeClr val="tx1"/>
                </a:solidFill>
                <a:latin typeface="Cambria" panose="02040503050406030204" pitchFamily="18" charset="0"/>
                <a:cs typeface="Arial" panose="020B0604020202020204" pitchFamily="34" charset="0"/>
              </a:defRPr>
            </a:lvl5pPr>
            <a:lvl6pPr marL="2514600" indent="-228600" fontAlgn="base">
              <a:spcBef>
                <a:spcPct val="0"/>
              </a:spcBef>
              <a:spcAft>
                <a:spcPct val="0"/>
              </a:spcAft>
              <a:defRPr>
                <a:solidFill>
                  <a:schemeClr val="tx1"/>
                </a:solidFill>
                <a:latin typeface="Cambria" panose="02040503050406030204" pitchFamily="18" charset="0"/>
                <a:cs typeface="Arial" panose="020B0604020202020204" pitchFamily="34" charset="0"/>
              </a:defRPr>
            </a:lvl6pPr>
            <a:lvl7pPr marL="2971800" indent="-228600" fontAlgn="base">
              <a:spcBef>
                <a:spcPct val="0"/>
              </a:spcBef>
              <a:spcAft>
                <a:spcPct val="0"/>
              </a:spcAft>
              <a:defRPr>
                <a:solidFill>
                  <a:schemeClr val="tx1"/>
                </a:solidFill>
                <a:latin typeface="Cambria" panose="02040503050406030204" pitchFamily="18" charset="0"/>
                <a:cs typeface="Arial" panose="020B0604020202020204" pitchFamily="34" charset="0"/>
              </a:defRPr>
            </a:lvl7pPr>
            <a:lvl8pPr marL="3429000" indent="-228600" fontAlgn="base">
              <a:spcBef>
                <a:spcPct val="0"/>
              </a:spcBef>
              <a:spcAft>
                <a:spcPct val="0"/>
              </a:spcAft>
              <a:defRPr>
                <a:solidFill>
                  <a:schemeClr val="tx1"/>
                </a:solidFill>
                <a:latin typeface="Cambria" panose="02040503050406030204" pitchFamily="18" charset="0"/>
                <a:cs typeface="Arial" panose="020B0604020202020204" pitchFamily="34" charset="0"/>
              </a:defRPr>
            </a:lvl8pPr>
            <a:lvl9pPr marL="3886200" indent="-228600" fontAlgn="base">
              <a:spcBef>
                <a:spcPct val="0"/>
              </a:spcBef>
              <a:spcAft>
                <a:spcPct val="0"/>
              </a:spcAft>
              <a:defRPr>
                <a:solidFill>
                  <a:schemeClr val="tx1"/>
                </a:solidFill>
                <a:latin typeface="Cambria" panose="020405030504060302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meaning</a:t>
            </a:r>
          </a:p>
        </p:txBody>
      </p:sp>
      <p:grpSp>
        <p:nvGrpSpPr>
          <p:cNvPr id="73732" name="Group 8"/>
          <p:cNvGrpSpPr>
            <a:grpSpLocks/>
          </p:cNvGrpSpPr>
          <p:nvPr/>
        </p:nvGrpSpPr>
        <p:grpSpPr bwMode="auto">
          <a:xfrm>
            <a:off x="5375276" y="3789363"/>
            <a:ext cx="2233613" cy="1079500"/>
            <a:chOff x="2290" y="2115"/>
            <a:chExt cx="1407" cy="680"/>
          </a:xfrm>
          <a:solidFill>
            <a:schemeClr val="accent5">
              <a:lumMod val="20000"/>
              <a:lumOff val="80000"/>
            </a:schemeClr>
          </a:solidFill>
        </p:grpSpPr>
        <p:sp>
          <p:nvSpPr>
            <p:cNvPr id="73737" name="Oval 9"/>
            <p:cNvSpPr>
              <a:spLocks noChangeArrowheads="1"/>
            </p:cNvSpPr>
            <p:nvPr/>
          </p:nvSpPr>
          <p:spPr bwMode="auto">
            <a:xfrm>
              <a:off x="2290" y="2115"/>
              <a:ext cx="1407" cy="680"/>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mbria" panose="02040503050406030204" pitchFamily="18" charset="0"/>
                  <a:cs typeface="Arial" panose="020B0604020202020204" pitchFamily="34" charset="0"/>
                </a:defRPr>
              </a:lvl1pPr>
              <a:lvl2pPr marL="742950" indent="-285750">
                <a:defRPr>
                  <a:solidFill>
                    <a:schemeClr val="tx1"/>
                  </a:solidFill>
                  <a:latin typeface="Cambria" panose="02040503050406030204" pitchFamily="18" charset="0"/>
                  <a:cs typeface="Arial" panose="020B0604020202020204" pitchFamily="34" charset="0"/>
                </a:defRPr>
              </a:lvl2pPr>
              <a:lvl3pPr marL="1143000" indent="-228600">
                <a:defRPr>
                  <a:solidFill>
                    <a:schemeClr val="tx1"/>
                  </a:solidFill>
                  <a:latin typeface="Cambria" panose="02040503050406030204" pitchFamily="18" charset="0"/>
                  <a:cs typeface="Arial" panose="020B0604020202020204" pitchFamily="34" charset="0"/>
                </a:defRPr>
              </a:lvl3pPr>
              <a:lvl4pPr marL="1600200" indent="-228600">
                <a:defRPr>
                  <a:solidFill>
                    <a:schemeClr val="tx1"/>
                  </a:solidFill>
                  <a:latin typeface="Cambria" panose="02040503050406030204" pitchFamily="18" charset="0"/>
                  <a:cs typeface="Arial" panose="020B0604020202020204" pitchFamily="34" charset="0"/>
                </a:defRPr>
              </a:lvl4pPr>
              <a:lvl5pPr marL="2057400" indent="-228600">
                <a:defRPr>
                  <a:solidFill>
                    <a:schemeClr val="tx1"/>
                  </a:solidFill>
                  <a:latin typeface="Cambria" panose="02040503050406030204" pitchFamily="18" charset="0"/>
                  <a:cs typeface="Arial" panose="020B0604020202020204" pitchFamily="34" charset="0"/>
                </a:defRPr>
              </a:lvl5pPr>
              <a:lvl6pPr marL="2514600" indent="-228600" fontAlgn="base">
                <a:spcBef>
                  <a:spcPct val="0"/>
                </a:spcBef>
                <a:spcAft>
                  <a:spcPct val="0"/>
                </a:spcAft>
                <a:defRPr>
                  <a:solidFill>
                    <a:schemeClr val="tx1"/>
                  </a:solidFill>
                  <a:latin typeface="Cambria" panose="02040503050406030204" pitchFamily="18" charset="0"/>
                  <a:cs typeface="Arial" panose="020B0604020202020204" pitchFamily="34" charset="0"/>
                </a:defRPr>
              </a:lvl6pPr>
              <a:lvl7pPr marL="2971800" indent="-228600" fontAlgn="base">
                <a:spcBef>
                  <a:spcPct val="0"/>
                </a:spcBef>
                <a:spcAft>
                  <a:spcPct val="0"/>
                </a:spcAft>
                <a:defRPr>
                  <a:solidFill>
                    <a:schemeClr val="tx1"/>
                  </a:solidFill>
                  <a:latin typeface="Cambria" panose="02040503050406030204" pitchFamily="18" charset="0"/>
                  <a:cs typeface="Arial" panose="020B0604020202020204" pitchFamily="34" charset="0"/>
                </a:defRPr>
              </a:lvl7pPr>
              <a:lvl8pPr marL="3429000" indent="-228600" fontAlgn="base">
                <a:spcBef>
                  <a:spcPct val="0"/>
                </a:spcBef>
                <a:spcAft>
                  <a:spcPct val="0"/>
                </a:spcAft>
                <a:defRPr>
                  <a:solidFill>
                    <a:schemeClr val="tx1"/>
                  </a:solidFill>
                  <a:latin typeface="Cambria" panose="02040503050406030204" pitchFamily="18" charset="0"/>
                  <a:cs typeface="Arial" panose="020B0604020202020204" pitchFamily="34" charset="0"/>
                </a:defRPr>
              </a:lvl8pPr>
              <a:lvl9pPr marL="3886200" indent="-228600" fontAlgn="base">
                <a:spcBef>
                  <a:spcPct val="0"/>
                </a:spcBef>
                <a:spcAft>
                  <a:spcPct val="0"/>
                </a:spcAft>
                <a:defRPr>
                  <a:solidFill>
                    <a:schemeClr val="tx1"/>
                  </a:solidFill>
                  <a:latin typeface="Cambria" panose="020405030504060302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3739" name="Text Box 11"/>
            <p:cNvSpPr txBox="1">
              <a:spLocks noChangeArrowheads="1"/>
            </p:cNvSpPr>
            <p:nvPr/>
          </p:nvSpPr>
          <p:spPr bwMode="auto">
            <a:xfrm>
              <a:off x="2426" y="2341"/>
              <a:ext cx="1179" cy="23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mbria" panose="02040503050406030204" pitchFamily="18" charset="0"/>
                  <a:cs typeface="Arial" panose="020B0604020202020204" pitchFamily="34" charset="0"/>
                </a:defRPr>
              </a:lvl1pPr>
              <a:lvl2pPr marL="742950" indent="-285750">
                <a:defRPr>
                  <a:solidFill>
                    <a:schemeClr val="tx1"/>
                  </a:solidFill>
                  <a:latin typeface="Cambria" panose="02040503050406030204" pitchFamily="18" charset="0"/>
                  <a:cs typeface="Arial" panose="020B0604020202020204" pitchFamily="34" charset="0"/>
                </a:defRPr>
              </a:lvl2pPr>
              <a:lvl3pPr marL="1143000" indent="-228600">
                <a:defRPr>
                  <a:solidFill>
                    <a:schemeClr val="tx1"/>
                  </a:solidFill>
                  <a:latin typeface="Cambria" panose="02040503050406030204" pitchFamily="18" charset="0"/>
                  <a:cs typeface="Arial" panose="020B0604020202020204" pitchFamily="34" charset="0"/>
                </a:defRPr>
              </a:lvl3pPr>
              <a:lvl4pPr marL="1600200" indent="-228600">
                <a:defRPr>
                  <a:solidFill>
                    <a:schemeClr val="tx1"/>
                  </a:solidFill>
                  <a:latin typeface="Cambria" panose="02040503050406030204" pitchFamily="18" charset="0"/>
                  <a:cs typeface="Arial" panose="020B0604020202020204" pitchFamily="34" charset="0"/>
                </a:defRPr>
              </a:lvl4pPr>
              <a:lvl5pPr marL="2057400" indent="-228600">
                <a:defRPr>
                  <a:solidFill>
                    <a:schemeClr val="tx1"/>
                  </a:solidFill>
                  <a:latin typeface="Cambria" panose="02040503050406030204" pitchFamily="18" charset="0"/>
                  <a:cs typeface="Arial" panose="020B0604020202020204" pitchFamily="34" charset="0"/>
                </a:defRPr>
              </a:lvl5pPr>
              <a:lvl6pPr marL="2514600" indent="-228600" fontAlgn="base">
                <a:spcBef>
                  <a:spcPct val="0"/>
                </a:spcBef>
                <a:spcAft>
                  <a:spcPct val="0"/>
                </a:spcAft>
                <a:defRPr>
                  <a:solidFill>
                    <a:schemeClr val="tx1"/>
                  </a:solidFill>
                  <a:latin typeface="Cambria" panose="02040503050406030204" pitchFamily="18" charset="0"/>
                  <a:cs typeface="Arial" panose="020B0604020202020204" pitchFamily="34" charset="0"/>
                </a:defRPr>
              </a:lvl6pPr>
              <a:lvl7pPr marL="2971800" indent="-228600" fontAlgn="base">
                <a:spcBef>
                  <a:spcPct val="0"/>
                </a:spcBef>
                <a:spcAft>
                  <a:spcPct val="0"/>
                </a:spcAft>
                <a:defRPr>
                  <a:solidFill>
                    <a:schemeClr val="tx1"/>
                  </a:solidFill>
                  <a:latin typeface="Cambria" panose="02040503050406030204" pitchFamily="18" charset="0"/>
                  <a:cs typeface="Arial" panose="020B0604020202020204" pitchFamily="34" charset="0"/>
                </a:defRPr>
              </a:lvl7pPr>
              <a:lvl8pPr marL="3429000" indent="-228600" fontAlgn="base">
                <a:spcBef>
                  <a:spcPct val="0"/>
                </a:spcBef>
                <a:spcAft>
                  <a:spcPct val="0"/>
                </a:spcAft>
                <a:defRPr>
                  <a:solidFill>
                    <a:schemeClr val="tx1"/>
                  </a:solidFill>
                  <a:latin typeface="Cambria" panose="02040503050406030204" pitchFamily="18" charset="0"/>
                  <a:cs typeface="Arial" panose="020B0604020202020204" pitchFamily="34" charset="0"/>
                </a:defRPr>
              </a:lvl8pPr>
              <a:lvl9pPr marL="3886200" indent="-228600" fontAlgn="base">
                <a:spcBef>
                  <a:spcPct val="0"/>
                </a:spcBef>
                <a:spcAft>
                  <a:spcPct val="0"/>
                </a:spcAft>
                <a:defRPr>
                  <a:solidFill>
                    <a:schemeClr val="tx1"/>
                  </a:solidFill>
                  <a:latin typeface="Cambria" panose="02040503050406030204" pitchFamily="18"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Language Faculty</a:t>
              </a:r>
            </a:p>
          </p:txBody>
        </p:sp>
      </p:grpSp>
      <p:sp>
        <p:nvSpPr>
          <p:cNvPr id="73733" name="Line 12"/>
          <p:cNvSpPr>
            <a:spLocks noChangeShapeType="1"/>
          </p:cNvSpPr>
          <p:nvPr/>
        </p:nvSpPr>
        <p:spPr bwMode="auto">
          <a:xfrm>
            <a:off x="4943475" y="3357564"/>
            <a:ext cx="649288" cy="50323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Arial"/>
            </a:endParaRPr>
          </a:p>
        </p:txBody>
      </p:sp>
      <p:sp>
        <p:nvSpPr>
          <p:cNvPr id="73734" name="Line 13"/>
          <p:cNvSpPr>
            <a:spLocks noChangeShapeType="1"/>
          </p:cNvSpPr>
          <p:nvPr/>
        </p:nvSpPr>
        <p:spPr bwMode="auto">
          <a:xfrm>
            <a:off x="7464425" y="4797425"/>
            <a:ext cx="647700" cy="28733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Arial"/>
            </a:endParaRPr>
          </a:p>
        </p:txBody>
      </p:sp>
      <p:sp>
        <p:nvSpPr>
          <p:cNvPr id="73736" name="Text Box 15"/>
          <p:cNvSpPr txBox="1">
            <a:spLocks noChangeArrowheads="1"/>
          </p:cNvSpPr>
          <p:nvPr/>
        </p:nvSpPr>
        <p:spPr bwMode="auto">
          <a:xfrm rot="940369">
            <a:off x="2458871" y="3138520"/>
            <a:ext cx="2105361" cy="52540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a:solidFill>
                  <a:schemeClr val="tx1"/>
                </a:solidFill>
                <a:latin typeface="Cambria" panose="02040503050406030204" pitchFamily="18" charset="0"/>
                <a:cs typeface="Arial" panose="020B0604020202020204" pitchFamily="34" charset="0"/>
              </a:defRPr>
            </a:lvl1pPr>
            <a:lvl2pPr marL="742950" indent="-285750">
              <a:defRPr>
                <a:solidFill>
                  <a:schemeClr val="tx1"/>
                </a:solidFill>
                <a:latin typeface="Cambria" panose="02040503050406030204" pitchFamily="18" charset="0"/>
                <a:cs typeface="Arial" panose="020B0604020202020204" pitchFamily="34" charset="0"/>
              </a:defRPr>
            </a:lvl2pPr>
            <a:lvl3pPr marL="1143000" indent="-228600">
              <a:defRPr>
                <a:solidFill>
                  <a:schemeClr val="tx1"/>
                </a:solidFill>
                <a:latin typeface="Cambria" panose="02040503050406030204" pitchFamily="18" charset="0"/>
                <a:cs typeface="Arial" panose="020B0604020202020204" pitchFamily="34" charset="0"/>
              </a:defRPr>
            </a:lvl3pPr>
            <a:lvl4pPr marL="1600200" indent="-228600">
              <a:defRPr>
                <a:solidFill>
                  <a:schemeClr val="tx1"/>
                </a:solidFill>
                <a:latin typeface="Cambria" panose="02040503050406030204" pitchFamily="18" charset="0"/>
                <a:cs typeface="Arial" panose="020B0604020202020204" pitchFamily="34" charset="0"/>
              </a:defRPr>
            </a:lvl4pPr>
            <a:lvl5pPr marL="2057400" indent="-228600">
              <a:defRPr>
                <a:solidFill>
                  <a:schemeClr val="tx1"/>
                </a:solidFill>
                <a:latin typeface="Cambria" panose="02040503050406030204" pitchFamily="18" charset="0"/>
                <a:cs typeface="Arial" panose="020B0604020202020204" pitchFamily="34" charset="0"/>
              </a:defRPr>
            </a:lvl5pPr>
            <a:lvl6pPr marL="2514600" indent="-228600" fontAlgn="base">
              <a:spcBef>
                <a:spcPct val="0"/>
              </a:spcBef>
              <a:spcAft>
                <a:spcPct val="0"/>
              </a:spcAft>
              <a:defRPr>
                <a:solidFill>
                  <a:schemeClr val="tx1"/>
                </a:solidFill>
                <a:latin typeface="Cambria" panose="02040503050406030204" pitchFamily="18" charset="0"/>
                <a:cs typeface="Arial" panose="020B0604020202020204" pitchFamily="34" charset="0"/>
              </a:defRPr>
            </a:lvl6pPr>
            <a:lvl7pPr marL="2971800" indent="-228600" fontAlgn="base">
              <a:spcBef>
                <a:spcPct val="0"/>
              </a:spcBef>
              <a:spcAft>
                <a:spcPct val="0"/>
              </a:spcAft>
              <a:defRPr>
                <a:solidFill>
                  <a:schemeClr val="tx1"/>
                </a:solidFill>
                <a:latin typeface="Cambria" panose="02040503050406030204" pitchFamily="18" charset="0"/>
                <a:cs typeface="Arial" panose="020B0604020202020204" pitchFamily="34" charset="0"/>
              </a:defRPr>
            </a:lvl7pPr>
            <a:lvl8pPr marL="3429000" indent="-228600" fontAlgn="base">
              <a:spcBef>
                <a:spcPct val="0"/>
              </a:spcBef>
              <a:spcAft>
                <a:spcPct val="0"/>
              </a:spcAft>
              <a:defRPr>
                <a:solidFill>
                  <a:schemeClr val="tx1"/>
                </a:solidFill>
                <a:latin typeface="Cambria" panose="02040503050406030204" pitchFamily="18" charset="0"/>
                <a:cs typeface="Arial" panose="020B0604020202020204" pitchFamily="34" charset="0"/>
              </a:defRPr>
            </a:lvl8pPr>
            <a:lvl9pPr marL="3886200" indent="-228600" fontAlgn="base">
              <a:spcBef>
                <a:spcPct val="0"/>
              </a:spcBef>
              <a:spcAft>
                <a:spcPct val="0"/>
              </a:spcAft>
              <a:defRPr>
                <a:solidFill>
                  <a:schemeClr val="tx1"/>
                </a:solidFill>
                <a:latin typeface="Cambria" panose="020405030504060302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signs/ sounds</a:t>
            </a:r>
          </a:p>
        </p:txBody>
      </p:sp>
      <p:sp>
        <p:nvSpPr>
          <p:cNvPr id="3" name="Slide Number Placeholder 2">
            <a:extLst>
              <a:ext uri="{FF2B5EF4-FFF2-40B4-BE49-F238E27FC236}">
                <a16:creationId xmlns:a16="http://schemas.microsoft.com/office/drawing/2014/main" id="{38806DBA-7D40-4B2C-8DAC-65FD71C60A24}"/>
              </a:ext>
            </a:extLst>
          </p:cNvPr>
          <p:cNvSpPr>
            <a:spLocks noGrp="1"/>
          </p:cNvSpPr>
          <p:nvPr>
            <p:ph type="sldNum" sz="quarter" idx="12"/>
          </p:nvPr>
        </p:nvSpPr>
        <p:spPr/>
        <p:txBody>
          <a:bodyPr/>
          <a:lstStyle/>
          <a:p>
            <a:fld id="{80403D82-DF55-465F-90B0-7B8D412CEFD1}" type="slidenum">
              <a:rPr lang="en-US" smtClean="0"/>
              <a:t>3</a:t>
            </a:fld>
            <a:endParaRPr lang="en-US"/>
          </a:p>
        </p:txBody>
      </p:sp>
      <p:sp>
        <p:nvSpPr>
          <p:cNvPr id="2" name="TextBox 1">
            <a:extLst>
              <a:ext uri="{FF2B5EF4-FFF2-40B4-BE49-F238E27FC236}">
                <a16:creationId xmlns:a16="http://schemas.microsoft.com/office/drawing/2014/main" id="{802DD53A-7A16-CC6B-5725-D652C57DAB6D}"/>
              </a:ext>
            </a:extLst>
          </p:cNvPr>
          <p:cNvSpPr txBox="1"/>
          <p:nvPr/>
        </p:nvSpPr>
        <p:spPr>
          <a:xfrm>
            <a:off x="1120118" y="409601"/>
            <a:ext cx="9951763" cy="400110"/>
          </a:xfrm>
          <a:prstGeom prst="rect">
            <a:avLst/>
          </a:prstGeom>
          <a:solidFill>
            <a:schemeClr val="accent4">
              <a:lumMod val="20000"/>
              <a:lumOff val="80000"/>
            </a:schemeClr>
          </a:solidFill>
        </p:spPr>
        <p:txBody>
          <a:bodyPr wrap="none" rtlCol="0">
            <a:spAutoFit/>
          </a:bodyPr>
          <a:lstStyle/>
          <a:p>
            <a:r>
              <a:rPr lang="en-US" sz="2000" dirty="0"/>
              <a:t>The language faculty is hypothesized to underlie our ability to relate signs/sounds to meaning.</a:t>
            </a:r>
          </a:p>
        </p:txBody>
      </p:sp>
    </p:spTree>
    <p:extLst>
      <p:ext uri="{BB962C8B-B14F-4D97-AF65-F5344CB8AC3E}">
        <p14:creationId xmlns:p14="http://schemas.microsoft.com/office/powerpoint/2010/main" val="2169300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634848-D1AE-ED08-E970-5DDD46E8A93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ED36B5-3B02-5F2B-4D9A-971C7D605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pic>
        <p:nvPicPr>
          <p:cNvPr id="4" name="Picture 3" descr="Black 3D structure">
            <a:extLst>
              <a:ext uri="{FF2B5EF4-FFF2-40B4-BE49-F238E27FC236}">
                <a16:creationId xmlns:a16="http://schemas.microsoft.com/office/drawing/2014/main" id="{512A8FB2-57B0-228E-ABD0-5C2AE092DC01}"/>
              </a:ext>
            </a:extLst>
          </p:cNvPr>
          <p:cNvPicPr>
            <a:picLocks noChangeAspect="1"/>
          </p:cNvPicPr>
          <p:nvPr/>
        </p:nvPicPr>
        <p:blipFill rotWithShape="1">
          <a:blip r:embed="rId2"/>
          <a:srcRect l="5884" r="-1" b="-1"/>
          <a:stretch/>
        </p:blipFill>
        <p:spPr>
          <a:xfrm>
            <a:off x="2522358" y="0"/>
            <a:ext cx="9669642" cy="6857990"/>
          </a:xfrm>
          <a:prstGeom prst="rect">
            <a:avLst/>
          </a:prstGeom>
        </p:spPr>
      </p:pic>
      <p:sp>
        <p:nvSpPr>
          <p:cNvPr id="10" name="Rectangle 9">
            <a:extLst>
              <a:ext uri="{FF2B5EF4-FFF2-40B4-BE49-F238E27FC236}">
                <a16:creationId xmlns:a16="http://schemas.microsoft.com/office/drawing/2014/main" id="{37A322A8-BFBF-7DFF-44D8-CD8C3DFA2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2" name="TextBox 1">
            <a:extLst>
              <a:ext uri="{FF2B5EF4-FFF2-40B4-BE49-F238E27FC236}">
                <a16:creationId xmlns:a16="http://schemas.microsoft.com/office/drawing/2014/main" id="{36AAA7F1-8D4C-ECF7-29B3-AAD7324575FD}"/>
              </a:ext>
            </a:extLst>
          </p:cNvPr>
          <p:cNvSpPr txBox="1"/>
          <p:nvPr/>
        </p:nvSpPr>
        <p:spPr>
          <a:xfrm>
            <a:off x="265814" y="2434201"/>
            <a:ext cx="4394575" cy="2968597"/>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a:rPr>
              <a:t>In this sense, merge-generated sets/structures are qualitatively more abstract than the two structures we</a:t>
            </a:r>
            <a:r>
              <a:rPr lang="en-US" sz="2800" dirty="0">
                <a:solidFill>
                  <a:prstClr val="black"/>
                </a:solidFill>
                <a:latin typeface="Times New Roman"/>
              </a:rPr>
              <a:t> may</a:t>
            </a:r>
            <a:r>
              <a:rPr kumimoji="0" lang="en-US" sz="2800" b="0" i="0" u="none" strike="noStrike" kern="1200" cap="none" spc="0" normalizeH="0" baseline="0" noProof="0" dirty="0">
                <a:ln>
                  <a:noFill/>
                </a:ln>
                <a:solidFill>
                  <a:prstClr val="black"/>
                </a:solidFill>
                <a:effectLst/>
                <a:uLnTx/>
                <a:uFillTx/>
                <a:latin typeface="Times New Roman"/>
              </a:rPr>
              <a:t> postulate to account for the ambiguity of ‘unlockable’</a:t>
            </a:r>
            <a:r>
              <a:rPr lang="en-US" sz="2800" dirty="0">
                <a:solidFill>
                  <a:prstClr val="black"/>
                </a:solidFill>
                <a:latin typeface="Times New Roman"/>
              </a:rPr>
              <a:t>, for example. </a:t>
            </a:r>
          </a:p>
        </p:txBody>
      </p:sp>
    </p:spTree>
    <p:extLst>
      <p:ext uri="{BB962C8B-B14F-4D97-AF65-F5344CB8AC3E}">
        <p14:creationId xmlns:p14="http://schemas.microsoft.com/office/powerpoint/2010/main" val="3849468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1A941A7E-B04A-DFD6-ABC5-7758AEA6308C}"/>
              </a:ext>
            </a:extLst>
          </p:cNvPr>
          <p:cNvSpPr txBox="1"/>
          <p:nvPr/>
        </p:nvSpPr>
        <p:spPr>
          <a:xfrm>
            <a:off x="2555631" y="1441938"/>
            <a:ext cx="7080738" cy="397412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a:solidFill>
                  <a:schemeClr val="bg1">
                    <a:lumMod val="95000"/>
                    <a:lumOff val="5000"/>
                  </a:schemeClr>
                </a:solidFill>
                <a:latin typeface="+mj-lt"/>
                <a:ea typeface="+mj-ea"/>
                <a:cs typeface="+mj-cs"/>
              </a:rPr>
              <a:t>C-command</a:t>
            </a:r>
          </a:p>
        </p:txBody>
      </p:sp>
    </p:spTree>
    <p:extLst>
      <p:ext uri="{BB962C8B-B14F-4D97-AF65-F5344CB8AC3E}">
        <p14:creationId xmlns:p14="http://schemas.microsoft.com/office/powerpoint/2010/main" val="3928158371"/>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3D pattern of ring shapes connected by lines">
            <a:extLst>
              <a:ext uri="{FF2B5EF4-FFF2-40B4-BE49-F238E27FC236}">
                <a16:creationId xmlns:a16="http://schemas.microsoft.com/office/drawing/2014/main" id="{1F89848D-7632-DD3D-B33B-164AA8BFCF5E}"/>
              </a:ext>
            </a:extLst>
          </p:cNvPr>
          <p:cNvPicPr>
            <a:picLocks noChangeAspect="1"/>
          </p:cNvPicPr>
          <p:nvPr/>
        </p:nvPicPr>
        <p:blipFill rotWithShape="1">
          <a:blip r:embed="rId2"/>
          <a:srcRect l="8639" r="41361"/>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60E319FA-95B5-A143-EEB2-7178ED07EB87}"/>
              </a:ext>
            </a:extLst>
          </p:cNvPr>
          <p:cNvSpPr txBox="1"/>
          <p:nvPr/>
        </p:nvSpPr>
        <p:spPr>
          <a:xfrm>
            <a:off x="6823878" y="2533476"/>
            <a:ext cx="4491820" cy="3447832"/>
          </a:xfrm>
          <a:prstGeom prst="rect">
            <a:avLst/>
          </a:prstGeom>
        </p:spPr>
        <p:txBody>
          <a:bodyPr vert="horz" lIns="91440" tIns="45720" rIns="91440" bIns="45720" rtlCol="0" anchor="t">
            <a:normAutofit/>
          </a:bodyPr>
          <a:lstStyle/>
          <a:p>
            <a:pPr marL="0" marR="0" indent="-228600">
              <a:lnSpc>
                <a:spcPct val="90000"/>
              </a:lnSpc>
              <a:spcBef>
                <a:spcPts val="0"/>
              </a:spcBef>
              <a:spcAft>
                <a:spcPts val="600"/>
              </a:spcAft>
              <a:buFont typeface="Arial" panose="020B0604020202020204" pitchFamily="34" charset="0"/>
              <a:buChar char="•"/>
              <a:tabLst>
                <a:tab pos="288290" algn="l"/>
              </a:tabLst>
            </a:pPr>
            <a:r>
              <a:rPr lang="en-US" sz="2000" dirty="0">
                <a:effectLst/>
              </a:rPr>
              <a:t>The concept of Merge allows us to define a particular structural relation, which we call </a:t>
            </a:r>
            <a:r>
              <a:rPr lang="en-US" sz="2800" i="1" dirty="0">
                <a:solidFill>
                  <a:srgbClr val="FF0000"/>
                </a:solidFill>
                <a:effectLst/>
              </a:rPr>
              <a:t>c-command</a:t>
            </a:r>
            <a:r>
              <a:rPr lang="en-US" sz="2000" dirty="0">
                <a:effectLst/>
              </a:rPr>
              <a:t>.</a:t>
            </a:r>
          </a:p>
        </p:txBody>
      </p:sp>
    </p:spTree>
    <p:extLst>
      <p:ext uri="{BB962C8B-B14F-4D97-AF65-F5344CB8AC3E}">
        <p14:creationId xmlns:p14="http://schemas.microsoft.com/office/powerpoint/2010/main" val="3447548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B4ABF-CB2D-143C-703B-D6C1E50F03F0}"/>
            </a:ext>
          </a:extLst>
        </p:cNvPr>
        <p:cNvGrpSpPr/>
        <p:nvPr/>
      </p:nvGrpSpPr>
      <p:grpSpPr>
        <a:xfrm>
          <a:off x="0" y="0"/>
          <a:ext cx="0" cy="0"/>
          <a:chOff x="0" y="0"/>
          <a:chExt cx="0" cy="0"/>
        </a:xfrm>
      </p:grpSpPr>
      <p:pic>
        <p:nvPicPr>
          <p:cNvPr id="17" name="Picture 8" descr="Formulae written on a blackboard">
            <a:extLst>
              <a:ext uri="{FF2B5EF4-FFF2-40B4-BE49-F238E27FC236}">
                <a16:creationId xmlns:a16="http://schemas.microsoft.com/office/drawing/2014/main" id="{6BC7AAF5-1205-41CA-CF31-23FE1A0E5811}"/>
              </a:ext>
            </a:extLst>
          </p:cNvPr>
          <p:cNvPicPr>
            <a:picLocks noChangeAspect="1"/>
          </p:cNvPicPr>
          <p:nvPr/>
        </p:nvPicPr>
        <p:blipFill rotWithShape="1">
          <a:blip r:embed="rId3"/>
          <a:srcRect l="18434" r="22232" b="-1"/>
          <a:stretch/>
        </p:blipFill>
        <p:spPr>
          <a:xfrm>
            <a:off x="20" y="10"/>
            <a:ext cx="6095980" cy="6857990"/>
          </a:xfrm>
          <a:prstGeom prst="rect">
            <a:avLst/>
          </a:prstGeom>
        </p:spPr>
      </p:pic>
      <p:sp>
        <p:nvSpPr>
          <p:cNvPr id="6" name="TextBox 5">
            <a:extLst>
              <a:ext uri="{FF2B5EF4-FFF2-40B4-BE49-F238E27FC236}">
                <a16:creationId xmlns:a16="http://schemas.microsoft.com/office/drawing/2014/main" id="{A6C95266-159E-7122-3A33-DB52D48BFC33}"/>
              </a:ext>
            </a:extLst>
          </p:cNvPr>
          <p:cNvSpPr txBox="1"/>
          <p:nvPr/>
        </p:nvSpPr>
        <p:spPr>
          <a:xfrm>
            <a:off x="6823878" y="2533476"/>
            <a:ext cx="4491820" cy="3447832"/>
          </a:xfrm>
          <a:prstGeom prst="rect">
            <a:avLst/>
          </a:prstGeom>
        </p:spPr>
        <p:txBody>
          <a:bodyPr vert="horz" lIns="91440" tIns="45720" rIns="91440" bIns="45720" rtlCol="0" anchor="t">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X </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c-commands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Y</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X is merged with something that contains Y.</a:t>
            </a:r>
            <a:endParaRPr kumimoji="0" lang="en-US" sz="2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4" name="Slide Number Placeholder 3">
            <a:extLst>
              <a:ext uri="{FF2B5EF4-FFF2-40B4-BE49-F238E27FC236}">
                <a16:creationId xmlns:a16="http://schemas.microsoft.com/office/drawing/2014/main" id="{7A21DCC2-83FB-B117-D2AF-FA7875C0F13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F297F54-D442-48BC-B926-6E51E9E75D17}" type="slidenum">
              <a:rPr kumimoji="0" lang="en-US" altLang="ja-JP"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33</a:t>
            </a:fld>
            <a:endParaRPr kumimoji="0" lang="en-US" altLang="ja-JP"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EDB3C21-79DD-934D-B675-1211C535AFFA}"/>
              </a:ext>
            </a:extLst>
          </p:cNvPr>
          <p:cNvSpPr txBox="1"/>
          <p:nvPr/>
        </p:nvSpPr>
        <p:spPr>
          <a:xfrm>
            <a:off x="2666718" y="5450363"/>
            <a:ext cx="9265186" cy="584775"/>
          </a:xfrm>
          <a:prstGeom prst="rect">
            <a:avLst/>
          </a:prstGeom>
          <a:solidFill>
            <a:schemeClr val="accent4">
              <a:lumMod val="20000"/>
              <a:lumOff val="80000"/>
            </a:schemeClr>
          </a:solidFill>
          <a:ln>
            <a:solidFill>
              <a:srgbClr val="FF0000"/>
            </a:solidFill>
            <a:prstDash val="dashDot"/>
          </a:ln>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cs typeface="Arial"/>
              </a:rPr>
              <a:t>See “Language Faculty Science and Physics”: Section 1.2</a:t>
            </a:r>
            <a:r>
              <a:rPr lang="en-US" sz="1600" dirty="0">
                <a:solidFill>
                  <a:srgbClr val="000000"/>
                </a:solidFill>
                <a:latin typeface="Times New Roman"/>
                <a:cs typeface="Arial"/>
              </a:rPr>
              <a:t>: </a:t>
            </a:r>
            <a:r>
              <a:rPr kumimoji="0" lang="en-US" sz="1600" b="0" i="0" u="none" strike="noStrike" kern="1200" cap="none" spc="0" normalizeH="0" baseline="0" noProof="0" dirty="0">
                <a:ln>
                  <a:noFill/>
                </a:ln>
                <a:solidFill>
                  <a:srgbClr val="000000"/>
                </a:solidFill>
                <a:effectLst/>
                <a:uLnTx/>
                <a:uFillTx/>
                <a:latin typeface="Times New Roman"/>
                <a:cs typeface="Arial"/>
              </a:rPr>
              <a:t>p. 394 for what “c-command” “stands for” and brief</a:t>
            </a:r>
            <a:r>
              <a:rPr kumimoji="0" lang="en-US" sz="1600" b="0" i="0" u="none" strike="noStrike" kern="1200" cap="none" spc="0" normalizeH="0" noProof="0" dirty="0">
                <a:ln>
                  <a:noFill/>
                </a:ln>
                <a:solidFill>
                  <a:srgbClr val="000000"/>
                </a:solidFill>
                <a:effectLst/>
                <a:uLnTx/>
                <a:uFillTx/>
                <a:latin typeface="Times New Roman"/>
                <a:cs typeface="Arial"/>
              </a:rPr>
              <a:t> historical remarks </a:t>
            </a:r>
            <a:r>
              <a:rPr kumimoji="0" lang="en-US" sz="1600" b="0" i="0" u="none" strike="noStrike" kern="1200" cap="none" spc="0" normalizeH="0" baseline="0" noProof="0" dirty="0">
                <a:ln>
                  <a:noFill/>
                </a:ln>
                <a:solidFill>
                  <a:srgbClr val="000000"/>
                </a:solidFill>
                <a:effectLst/>
                <a:uLnTx/>
                <a:uFillTx/>
                <a:latin typeface="Times New Roman"/>
                <a:cs typeface="Arial"/>
              </a:rPr>
              <a:t>if you are curious.  </a:t>
            </a:r>
            <a:r>
              <a:rPr lang="en-US" sz="1600" dirty="0">
                <a:solidFill>
                  <a:srgbClr val="000000"/>
                </a:solidFill>
                <a:latin typeface="Times New Roman"/>
                <a:cs typeface="Arial"/>
              </a:rPr>
              <a:t>It is not crucial to our discussion here to know that.</a:t>
            </a:r>
            <a:endParaRPr kumimoji="0" lang="en-US" sz="1600" b="0" i="0" u="none" strike="noStrike" kern="1200" cap="none" spc="0" normalizeH="0" baseline="0" noProof="0" dirty="0">
              <a:ln>
                <a:noFill/>
              </a:ln>
              <a:solidFill>
                <a:srgbClr val="000000"/>
              </a:solidFill>
              <a:effectLst/>
              <a:uLnTx/>
              <a:uFillTx/>
              <a:latin typeface="Times New Roman"/>
              <a:cs typeface="Arial"/>
            </a:endParaRPr>
          </a:p>
        </p:txBody>
      </p:sp>
      <p:sp>
        <p:nvSpPr>
          <p:cNvPr id="2" name="TextBox 1">
            <a:extLst>
              <a:ext uri="{FF2B5EF4-FFF2-40B4-BE49-F238E27FC236}">
                <a16:creationId xmlns:a16="http://schemas.microsoft.com/office/drawing/2014/main" id="{E3187E30-28B0-4500-13C6-FA5584918267}"/>
              </a:ext>
            </a:extLst>
          </p:cNvPr>
          <p:cNvSpPr txBox="1"/>
          <p:nvPr/>
        </p:nvSpPr>
        <p:spPr>
          <a:xfrm>
            <a:off x="7782339" y="1115249"/>
            <a:ext cx="2214068" cy="584775"/>
          </a:xfrm>
          <a:custGeom>
            <a:avLst/>
            <a:gdLst>
              <a:gd name="connsiteX0" fmla="*/ 0 w 2214068"/>
              <a:gd name="connsiteY0" fmla="*/ 0 h 584775"/>
              <a:gd name="connsiteX1" fmla="*/ 553517 w 2214068"/>
              <a:gd name="connsiteY1" fmla="*/ 0 h 584775"/>
              <a:gd name="connsiteX2" fmla="*/ 1084893 w 2214068"/>
              <a:gd name="connsiteY2" fmla="*/ 0 h 584775"/>
              <a:gd name="connsiteX3" fmla="*/ 1638410 w 2214068"/>
              <a:gd name="connsiteY3" fmla="*/ 0 h 584775"/>
              <a:gd name="connsiteX4" fmla="*/ 2214068 w 2214068"/>
              <a:gd name="connsiteY4" fmla="*/ 0 h 584775"/>
              <a:gd name="connsiteX5" fmla="*/ 2214068 w 2214068"/>
              <a:gd name="connsiteY5" fmla="*/ 584775 h 584775"/>
              <a:gd name="connsiteX6" fmla="*/ 1704832 w 2214068"/>
              <a:gd name="connsiteY6" fmla="*/ 584775 h 584775"/>
              <a:gd name="connsiteX7" fmla="*/ 1129175 w 2214068"/>
              <a:gd name="connsiteY7" fmla="*/ 584775 h 584775"/>
              <a:gd name="connsiteX8" fmla="*/ 597798 w 2214068"/>
              <a:gd name="connsiteY8" fmla="*/ 584775 h 584775"/>
              <a:gd name="connsiteX9" fmla="*/ 0 w 2214068"/>
              <a:gd name="connsiteY9" fmla="*/ 584775 h 584775"/>
              <a:gd name="connsiteX10" fmla="*/ 0 w 2214068"/>
              <a:gd name="connsiteY10"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4068" h="584775" fill="none" extrusionOk="0">
                <a:moveTo>
                  <a:pt x="0" y="0"/>
                </a:moveTo>
                <a:cubicBezTo>
                  <a:pt x="274417" y="15958"/>
                  <a:pt x="325215" y="20703"/>
                  <a:pt x="553517" y="0"/>
                </a:cubicBezTo>
                <a:cubicBezTo>
                  <a:pt x="781819" y="-20703"/>
                  <a:pt x="845595" y="-7384"/>
                  <a:pt x="1084893" y="0"/>
                </a:cubicBezTo>
                <a:cubicBezTo>
                  <a:pt x="1324191" y="7384"/>
                  <a:pt x="1413054" y="-3078"/>
                  <a:pt x="1638410" y="0"/>
                </a:cubicBezTo>
                <a:cubicBezTo>
                  <a:pt x="1863766" y="3078"/>
                  <a:pt x="2072200" y="-4405"/>
                  <a:pt x="2214068" y="0"/>
                </a:cubicBezTo>
                <a:cubicBezTo>
                  <a:pt x="2240333" y="148108"/>
                  <a:pt x="2241712" y="425803"/>
                  <a:pt x="2214068" y="584775"/>
                </a:cubicBezTo>
                <a:cubicBezTo>
                  <a:pt x="2054734" y="607273"/>
                  <a:pt x="1823611" y="600064"/>
                  <a:pt x="1704832" y="584775"/>
                </a:cubicBezTo>
                <a:cubicBezTo>
                  <a:pt x="1586053" y="569486"/>
                  <a:pt x="1299126" y="583448"/>
                  <a:pt x="1129175" y="584775"/>
                </a:cubicBezTo>
                <a:cubicBezTo>
                  <a:pt x="959224" y="586102"/>
                  <a:pt x="720096" y="578382"/>
                  <a:pt x="597798" y="584775"/>
                </a:cubicBezTo>
                <a:cubicBezTo>
                  <a:pt x="475500" y="591168"/>
                  <a:pt x="256429" y="585303"/>
                  <a:pt x="0" y="584775"/>
                </a:cubicBezTo>
                <a:cubicBezTo>
                  <a:pt x="-3958" y="340748"/>
                  <a:pt x="235" y="141728"/>
                  <a:pt x="0" y="0"/>
                </a:cubicBezTo>
                <a:close/>
              </a:path>
              <a:path w="2214068" h="584775" stroke="0" extrusionOk="0">
                <a:moveTo>
                  <a:pt x="0" y="0"/>
                </a:moveTo>
                <a:cubicBezTo>
                  <a:pt x="130386" y="-13374"/>
                  <a:pt x="420076" y="26002"/>
                  <a:pt x="531376" y="0"/>
                </a:cubicBezTo>
                <a:cubicBezTo>
                  <a:pt x="642676" y="-26002"/>
                  <a:pt x="902814" y="-14023"/>
                  <a:pt x="1129175" y="0"/>
                </a:cubicBezTo>
                <a:cubicBezTo>
                  <a:pt x="1355536" y="14023"/>
                  <a:pt x="1426132" y="6328"/>
                  <a:pt x="1616270" y="0"/>
                </a:cubicBezTo>
                <a:cubicBezTo>
                  <a:pt x="1806409" y="-6328"/>
                  <a:pt x="2093409" y="4852"/>
                  <a:pt x="2214068" y="0"/>
                </a:cubicBezTo>
                <a:cubicBezTo>
                  <a:pt x="2228590" y="141137"/>
                  <a:pt x="2241752" y="366466"/>
                  <a:pt x="2214068" y="584775"/>
                </a:cubicBezTo>
                <a:cubicBezTo>
                  <a:pt x="1957819" y="609450"/>
                  <a:pt x="1828325" y="573801"/>
                  <a:pt x="1638410" y="584775"/>
                </a:cubicBezTo>
                <a:cubicBezTo>
                  <a:pt x="1448495" y="595749"/>
                  <a:pt x="1345466" y="571772"/>
                  <a:pt x="1084893" y="584775"/>
                </a:cubicBezTo>
                <a:cubicBezTo>
                  <a:pt x="824320" y="597778"/>
                  <a:pt x="757376" y="597725"/>
                  <a:pt x="531376" y="584775"/>
                </a:cubicBezTo>
                <a:cubicBezTo>
                  <a:pt x="305376" y="571825"/>
                  <a:pt x="136170" y="585696"/>
                  <a:pt x="0" y="584775"/>
                </a:cubicBezTo>
                <a:cubicBezTo>
                  <a:pt x="24887" y="465078"/>
                  <a:pt x="26162" y="142764"/>
                  <a:pt x="0" y="0"/>
                </a:cubicBezTo>
                <a:close/>
              </a:path>
            </a:pathLst>
          </a:custGeom>
          <a:solidFill>
            <a:schemeClr val="accent4">
              <a:lumMod val="20000"/>
              <a:lumOff val="80000"/>
            </a:schemeClr>
          </a:solidFill>
          <a:ln w="38100">
            <a:solidFill>
              <a:schemeClr val="accent2">
                <a:lumMod val="75000"/>
              </a:schemeClr>
            </a:solidFill>
            <a:extLst>
              <a:ext uri="{C807C97D-BFC1-408E-A445-0C87EB9F89A2}">
                <ask:lineSketchStyleProps xmlns:ask="http://schemas.microsoft.com/office/drawing/2018/sketchyshapes" sd="2976763353">
                  <a:prstGeom prst="rect">
                    <a:avLst/>
                  </a:prstGeom>
                  <ask:type>
                    <ask:lineSketchFreehand/>
                  </ask:type>
                </ask:lineSketchStyleProps>
              </a:ext>
            </a:extLst>
          </a:ln>
          <a:scene3d>
            <a:camera prst="obliqueBottomLeft"/>
            <a:lightRig rig="threePt" dir="t"/>
          </a:scene3d>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C-command</a:t>
            </a:r>
          </a:p>
        </p:txBody>
      </p:sp>
    </p:spTree>
    <p:extLst>
      <p:ext uri="{BB962C8B-B14F-4D97-AF65-F5344CB8AC3E}">
        <p14:creationId xmlns:p14="http://schemas.microsoft.com/office/powerpoint/2010/main" val="21712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EF3DF-FE73-4C9E-C571-438A4F5F8E61}"/>
            </a:ext>
          </a:extLst>
        </p:cNvPr>
        <p:cNvGrpSpPr/>
        <p:nvPr/>
      </p:nvGrpSpPr>
      <p:grpSpPr>
        <a:xfrm>
          <a:off x="0" y="0"/>
          <a:ext cx="0" cy="0"/>
          <a:chOff x="0" y="0"/>
          <a:chExt cx="0" cy="0"/>
        </a:xfrm>
      </p:grpSpPr>
      <p:pic>
        <p:nvPicPr>
          <p:cNvPr id="5" name="Picture 4" descr="Complex maths formulae on a blackboard">
            <a:extLst>
              <a:ext uri="{FF2B5EF4-FFF2-40B4-BE49-F238E27FC236}">
                <a16:creationId xmlns:a16="http://schemas.microsoft.com/office/drawing/2014/main" id="{6B91FD92-4305-1D94-6888-B898AB94F7B3}"/>
              </a:ext>
            </a:extLst>
          </p:cNvPr>
          <p:cNvPicPr>
            <a:picLocks noChangeAspect="1"/>
          </p:cNvPicPr>
          <p:nvPr/>
        </p:nvPicPr>
        <p:blipFill rotWithShape="1">
          <a:blip r:embed="rId3"/>
          <a:srcRect l="24517" r="10593" b="-1"/>
          <a:stretch/>
        </p:blipFill>
        <p:spPr>
          <a:xfrm>
            <a:off x="20" y="10"/>
            <a:ext cx="6095980" cy="6857990"/>
          </a:xfrm>
          <a:prstGeom prst="rect">
            <a:avLst/>
          </a:prstGeom>
        </p:spPr>
      </p:pic>
      <p:sp>
        <p:nvSpPr>
          <p:cNvPr id="3" name="TextBox 2">
            <a:extLst>
              <a:ext uri="{FF2B5EF4-FFF2-40B4-BE49-F238E27FC236}">
                <a16:creationId xmlns:a16="http://schemas.microsoft.com/office/drawing/2014/main" id="{B174E76E-FCAC-1BA3-8EB2-CED5C022F24A}"/>
              </a:ext>
            </a:extLst>
          </p:cNvPr>
          <p:cNvSpPr txBox="1"/>
          <p:nvPr/>
        </p:nvSpPr>
        <p:spPr>
          <a:xfrm>
            <a:off x="6823878" y="2533476"/>
            <a:ext cx="5174964" cy="3447832"/>
          </a:xfrm>
          <a:prstGeom prst="rect">
            <a:avLst/>
          </a:prstGeom>
        </p:spPr>
        <p:txBody>
          <a:bodyPr vert="horz" lIns="91440" tIns="45720" rIns="91440" bIns="45720" rtlCol="0" anchor="t">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tab pos="288290" algn="l"/>
              </a:tabLst>
              <a:defRPr/>
            </a:pPr>
            <a:r>
              <a:rPr kumimoji="0" lang="en-US" sz="2000" b="0" i="0" u="none" strike="noStrike" kern="1200" cap="none" spc="0" normalizeH="0" baseline="0" noProof="0" dirty="0">
                <a:ln>
                  <a:noFill/>
                </a:ln>
                <a:solidFill>
                  <a:prstClr val="black"/>
                </a:solidFill>
                <a:effectLst/>
                <a:uLnTx/>
                <a:uFillTx/>
                <a:latin typeface="Times New Roman"/>
                <a:ea typeface="+mn-ea"/>
                <a:cs typeface="+mn-cs"/>
              </a:rPr>
              <a:t>Since </a:t>
            </a:r>
            <a:r>
              <a:rPr kumimoji="0" lang="en-US" sz="2400" b="0" i="0" u="none" strike="noStrike" kern="1200" cap="none" spc="0" normalizeH="0" baseline="0" noProof="0" dirty="0">
                <a:ln>
                  <a:noFill/>
                </a:ln>
                <a:solidFill>
                  <a:srgbClr val="FF0000"/>
                </a:solidFill>
                <a:effectLst/>
                <a:uLnTx/>
                <a:uFillTx/>
                <a:latin typeface="Times New Roman"/>
                <a:ea typeface="+mn-ea"/>
                <a:cs typeface="+mn-cs"/>
              </a:rPr>
              <a:t>Merge</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is hypothesized to be a universal part of the language faculty, we expect to, at least hope to, observe </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effects</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of the structural relation of </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c-command</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3600" b="0" i="1" u="none" strike="noStrike" kern="1200" cap="none" spc="0" normalizeH="0" baseline="0" noProof="0" dirty="0">
                <a:ln>
                  <a:noFill/>
                </a:ln>
                <a:solidFill>
                  <a:srgbClr val="AC3926"/>
                </a:solidFill>
                <a:effectLst/>
                <a:uLnTx/>
                <a:uFillTx/>
                <a:latin typeface="Times New Roman"/>
                <a:ea typeface="+mn-ea"/>
                <a:cs typeface="+mn-cs"/>
              </a:rPr>
              <a:t>universally</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tab pos="288290" algn="l"/>
              </a:tabLst>
              <a:defRPr/>
            </a:pPr>
            <a:endParaRPr kumimoji="0" lang="en-US" sz="20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tab pos="288290" algn="l"/>
              </a:tabLst>
              <a:defRPr/>
            </a:pPr>
            <a:r>
              <a:rPr kumimoji="0" lang="en-US" sz="2400" b="0" i="0" u="none" strike="noStrike" kern="1200" cap="none" spc="0" normalizeH="0" baseline="0" noProof="0" dirty="0">
                <a:ln>
                  <a:noFill/>
                </a:ln>
                <a:solidFill>
                  <a:prstClr val="black"/>
                </a:solidFill>
                <a:effectLst/>
                <a:uLnTx/>
                <a:uFillTx/>
                <a:latin typeface="Times New Roman"/>
              </a:rPr>
              <a:t>With </a:t>
            </a:r>
            <a:r>
              <a:rPr kumimoji="0" lang="en-US" sz="3200" b="0" i="1" u="none" strike="noStrike" kern="1200" cap="none" spc="0" normalizeH="0" baseline="0" noProof="0" dirty="0">
                <a:ln>
                  <a:noFill/>
                </a:ln>
                <a:solidFill>
                  <a:srgbClr val="AC3926"/>
                </a:solidFill>
                <a:effectLst/>
                <a:uLnTx/>
                <a:uFillTx/>
                <a:latin typeface="Times New Roman"/>
              </a:rPr>
              <a:t>any speaker</a:t>
            </a:r>
            <a:r>
              <a:rPr kumimoji="0" lang="en-US" sz="2400" b="0" i="0" u="none" strike="noStrike" kern="1200" cap="none" spc="0" normalizeH="0" baseline="0" noProof="0" dirty="0">
                <a:ln>
                  <a:noFill/>
                </a:ln>
                <a:solidFill>
                  <a:prstClr val="black"/>
                </a:solidFill>
                <a:effectLst/>
                <a:uLnTx/>
                <a:uFillTx/>
                <a:latin typeface="Times New Roman"/>
              </a:rPr>
              <a:t> of </a:t>
            </a:r>
            <a:r>
              <a:rPr kumimoji="0" lang="en-US" sz="2800" b="0" i="1" u="none" strike="noStrike" kern="1200" cap="none" spc="0" normalizeH="0" baseline="0" noProof="0" dirty="0">
                <a:ln>
                  <a:noFill/>
                </a:ln>
                <a:solidFill>
                  <a:srgbClr val="C00000"/>
                </a:solidFill>
                <a:effectLst/>
                <a:uLnTx/>
                <a:uFillTx/>
                <a:latin typeface="Times New Roman"/>
              </a:rPr>
              <a:t>any language</a:t>
            </a:r>
            <a:r>
              <a:rPr lang="en-US" sz="2800" dirty="0">
                <a:solidFill>
                  <a:srgbClr val="FF0000"/>
                </a:solidFill>
                <a:latin typeface="Times New Roman"/>
              </a:rPr>
              <a:t>!</a:t>
            </a:r>
            <a:endParaRPr kumimoji="0" lang="en-US" sz="2400" b="0" i="0" u="none" strike="noStrike" kern="1200" cap="none" spc="0" normalizeH="0" baseline="0" noProof="0" dirty="0">
              <a:ln>
                <a:noFill/>
              </a:ln>
              <a:solidFill>
                <a:srgbClr val="FF0000"/>
              </a:solidFill>
              <a:effectLst/>
              <a:uLnTx/>
              <a:uFillTx/>
              <a:latin typeface="Times New Roman"/>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tab pos="288290" algn="l"/>
              </a:tabLst>
              <a:defRPr/>
            </a:pPr>
            <a:endParaRPr kumimoji="0" lang="en-US" sz="20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419759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063A4-FDB8-A6AB-C9FC-A89316A153F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FB24C96-2919-1950-1794-CC11B7994179}"/>
              </a:ext>
            </a:extLst>
          </p:cNvPr>
          <p:cNvSpPr txBox="1"/>
          <p:nvPr/>
        </p:nvSpPr>
        <p:spPr>
          <a:xfrm>
            <a:off x="640080" y="2872899"/>
            <a:ext cx="4243589" cy="3320668"/>
          </a:xfrm>
          <a:prstGeom prst="rect">
            <a:avLst/>
          </a:prstGeom>
        </p:spPr>
        <p:txBody>
          <a:bodyPr vert="horz" lIns="91440" tIns="45720" rIns="91440" bIns="45720" rtlCol="0">
            <a:normAutofit/>
          </a:bodyPr>
          <a:lstStyle/>
          <a:p>
            <a:pPr marL="0" marR="0" lvl="0" indent="-228600" fontAlgn="auto">
              <a:lnSpc>
                <a:spcPct val="90000"/>
              </a:lnSpc>
              <a:spcBef>
                <a:spcPts val="0"/>
              </a:spcBef>
              <a:spcAft>
                <a:spcPts val="600"/>
              </a:spcAft>
              <a:buClrTx/>
              <a:buSzTx/>
              <a:buFont typeface="Arial" panose="020B0604020202020204" pitchFamily="34" charset="0"/>
              <a:buChar char="•"/>
              <a:tabLst>
                <a:tab pos="288290" algn="l"/>
              </a:tabLst>
              <a:defRPr/>
            </a:pPr>
            <a:endParaRPr kumimoji="0" lang="en-US" sz="22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tab pos="288290" algn="l"/>
              </a:tabLst>
              <a:defRPr/>
            </a:pPr>
            <a:r>
              <a:rPr kumimoji="0" lang="en-US" sz="2200" b="0" i="0" u="none" strike="noStrike" cap="none" spc="0" normalizeH="0" baseline="0" noProof="0" dirty="0">
                <a:ln>
                  <a:noFill/>
                </a:ln>
                <a:effectLst/>
                <a:uLnTx/>
                <a:uFillTx/>
              </a:rPr>
              <a:t>On-line Experiments, to be </a:t>
            </a:r>
            <a:r>
              <a:rPr lang="en-US" sz="2200" dirty="0"/>
              <a:t>discussed below, </a:t>
            </a:r>
            <a:r>
              <a:rPr kumimoji="0" lang="en-US" sz="2200" b="0" i="0" u="none" strike="noStrike" cap="none" spc="0" normalizeH="0" baseline="0" noProof="0" dirty="0">
                <a:ln>
                  <a:noFill/>
                </a:ln>
                <a:effectLst/>
                <a:uLnTx/>
                <a:uFillTx/>
              </a:rPr>
              <a:t>are </a:t>
            </a:r>
            <a:r>
              <a:rPr lang="en-US" sz="2200" dirty="0"/>
              <a:t>our</a:t>
            </a:r>
            <a:r>
              <a:rPr kumimoji="0" lang="en-US" sz="2200" b="0" i="0" u="none" strike="noStrike" cap="none" spc="0" normalizeH="0" baseline="0" noProof="0" dirty="0">
                <a:ln>
                  <a:noFill/>
                </a:ln>
                <a:effectLst/>
                <a:uLnTx/>
                <a:uFillTx/>
              </a:rPr>
              <a:t> attempt to illustrate how we test such an expectation in relation to speakers of English and how we obtain predicted experimental results.</a:t>
            </a:r>
          </a:p>
        </p:txBody>
      </p:sp>
      <p:pic>
        <p:nvPicPr>
          <p:cNvPr id="5" name="Picture 4" descr="Complex maths formulae on a blackboard">
            <a:extLst>
              <a:ext uri="{FF2B5EF4-FFF2-40B4-BE49-F238E27FC236}">
                <a16:creationId xmlns:a16="http://schemas.microsoft.com/office/drawing/2014/main" id="{4A12B7C4-A7DA-2D23-009D-1EA724CF0081}"/>
              </a:ext>
            </a:extLst>
          </p:cNvPr>
          <p:cNvPicPr>
            <a:picLocks noChangeAspect="1"/>
          </p:cNvPicPr>
          <p:nvPr/>
        </p:nvPicPr>
        <p:blipFill rotWithShape="1">
          <a:blip r:embed="rId2"/>
          <a:srcRect l="19790" r="698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76127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BBC6B0-3D4F-2B50-7130-F82C71D1C134}"/>
              </a:ext>
            </a:extLst>
          </p:cNvPr>
          <p:cNvSpPr txBox="1"/>
          <p:nvPr/>
        </p:nvSpPr>
        <p:spPr>
          <a:xfrm>
            <a:off x="606511" y="1565768"/>
            <a:ext cx="10425112" cy="1323439"/>
          </a:xfrm>
          <a:prstGeom prst="rect">
            <a:avLst/>
          </a:prstGeom>
          <a:solidFill>
            <a:schemeClr val="accent6">
              <a:lumMod val="20000"/>
              <a:lumOff val="80000"/>
            </a:schemeClr>
          </a:solidFill>
          <a:ln w="38100">
            <a:solidFill>
              <a:srgbClr val="C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a:ea typeface="+mn-ea"/>
                <a:cs typeface="+mn-cs"/>
              </a:rPr>
              <a:t>Hypothesis: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a:ea typeface="+mn-ea"/>
                <a:cs typeface="+mn-cs"/>
              </a:rPr>
              <a:t>Phonetic sequence SVO (</a:t>
            </a:r>
            <a:r>
              <a:rPr kumimoji="0" lang="en-US" sz="2000" b="0" i="0" u="none" strike="noStrike" kern="1200" cap="none" spc="0" normalizeH="0" baseline="0" noProof="0" dirty="0">
                <a:ln>
                  <a:noFill/>
                </a:ln>
                <a:solidFill>
                  <a:srgbClr val="C00000"/>
                </a:solidFill>
                <a:effectLst/>
                <a:uLnTx/>
                <a:uFillTx/>
                <a:latin typeface="Times New Roman"/>
                <a:ea typeface="+mn-ea"/>
                <a:cs typeface="+mn-cs"/>
              </a:rPr>
              <a:t>S</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ubject </a:t>
            </a:r>
            <a:r>
              <a:rPr kumimoji="0" lang="en-US" sz="2000" b="0" i="0" u="none" strike="noStrike" kern="1200" cap="none" spc="0" normalizeH="0" baseline="0" noProof="0" dirty="0">
                <a:ln>
                  <a:noFill/>
                </a:ln>
                <a:solidFill>
                  <a:srgbClr val="C00000"/>
                </a:solidFill>
                <a:effectLst/>
                <a:uLnTx/>
                <a:uFillTx/>
                <a:latin typeface="Times New Roman"/>
                <a:ea typeface="+mn-ea"/>
                <a:cs typeface="+mn-cs"/>
              </a:rPr>
              <a:t>V</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erb </a:t>
            </a:r>
            <a:r>
              <a:rPr kumimoji="0" lang="en-US" sz="2000" b="0" i="0" u="none" strike="noStrike" kern="1200" cap="none" spc="0" normalizeH="0" baseline="0" noProof="0" dirty="0">
                <a:ln>
                  <a:noFill/>
                </a:ln>
                <a:solidFill>
                  <a:srgbClr val="C00000"/>
                </a:solidFill>
                <a:effectLst/>
                <a:uLnTx/>
                <a:uFillTx/>
                <a:latin typeface="Times New Roman"/>
                <a:ea typeface="+mn-ea"/>
                <a:cs typeface="+mn-cs"/>
              </a:rPr>
              <a:t>O</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bject)) </a:t>
            </a:r>
            <a:r>
              <a:rPr kumimoji="0" lang="en-US" sz="2000" b="0" i="1" u="none" strike="noStrike" kern="1200" cap="none" spc="0" normalizeH="0" baseline="0" noProof="0" dirty="0">
                <a:ln>
                  <a:noFill/>
                </a:ln>
                <a:solidFill>
                  <a:prstClr val="black"/>
                </a:solidFill>
                <a:effectLst/>
                <a:uLnTx/>
                <a:uFillTx/>
                <a:latin typeface="Times New Roman"/>
                <a:ea typeface="+mn-ea"/>
                <a:cs typeface="+mn-cs"/>
              </a:rPr>
              <a:t>must</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and phonetic sequence OSV (</a:t>
            </a:r>
            <a:r>
              <a:rPr kumimoji="0" lang="en-US" sz="2000" b="0" i="0" u="none" strike="noStrike" kern="1200" cap="none" spc="0" normalizeH="0" baseline="0" noProof="0" dirty="0">
                <a:ln>
                  <a:noFill/>
                </a:ln>
                <a:solidFill>
                  <a:srgbClr val="C00000"/>
                </a:solidFill>
                <a:effectLst/>
                <a:uLnTx/>
                <a:uFillTx/>
                <a:latin typeface="Times New Roman"/>
                <a:ea typeface="+mn-ea"/>
                <a:cs typeface="+mn-cs"/>
              </a:rPr>
              <a:t>O</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bject </a:t>
            </a:r>
            <a:r>
              <a:rPr kumimoji="0" lang="en-US" sz="2000" b="0" i="0" u="none" strike="noStrike" kern="1200" cap="none" spc="0" normalizeH="0" baseline="0" noProof="0" dirty="0">
                <a:ln>
                  <a:noFill/>
                </a:ln>
                <a:solidFill>
                  <a:srgbClr val="C00000"/>
                </a:solidFill>
                <a:effectLst/>
                <a:uLnTx/>
                <a:uFillTx/>
                <a:latin typeface="Times New Roman"/>
                <a:ea typeface="+mn-ea"/>
                <a:cs typeface="+mn-cs"/>
              </a:rPr>
              <a:t>S</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ubject </a:t>
            </a:r>
            <a:r>
              <a:rPr kumimoji="0" lang="en-US" sz="2000" b="0" i="0" u="none" strike="noStrike" kern="1200" cap="none" spc="0" normalizeH="0" baseline="0" noProof="0" dirty="0">
                <a:ln>
                  <a:noFill/>
                </a:ln>
                <a:solidFill>
                  <a:srgbClr val="C00000"/>
                </a:solidFill>
                <a:effectLst/>
                <a:uLnTx/>
                <a:uFillTx/>
                <a:latin typeface="Times New Roman"/>
                <a:ea typeface="+mn-ea"/>
                <a:cs typeface="+mn-cs"/>
              </a:rPr>
              <a:t>V</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erb) </a:t>
            </a:r>
            <a:r>
              <a:rPr kumimoji="0" lang="en-US" sz="2000" b="0" i="1" u="none" strike="noStrike" kern="1200" cap="none" spc="0" normalizeH="0" baseline="0" noProof="0" dirty="0">
                <a:ln>
                  <a:noFill/>
                </a:ln>
                <a:solidFill>
                  <a:prstClr val="black"/>
                </a:solidFill>
                <a:effectLst/>
                <a:uLnTx/>
                <a:uFillTx/>
                <a:latin typeface="Times New Roman"/>
                <a:ea typeface="+mn-ea"/>
                <a:cs typeface="+mn-cs"/>
              </a:rPr>
              <a:t>can</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correspond to the merge-generated set {S, {V, O}}.</a:t>
            </a:r>
          </a:p>
        </p:txBody>
      </p:sp>
      <p:sp>
        <p:nvSpPr>
          <p:cNvPr id="5" name="TextBox 4">
            <a:extLst>
              <a:ext uri="{FF2B5EF4-FFF2-40B4-BE49-F238E27FC236}">
                <a16:creationId xmlns:a16="http://schemas.microsoft.com/office/drawing/2014/main" id="{E6D74C5F-4CC9-3314-C896-0CB14D1171B6}"/>
              </a:ext>
            </a:extLst>
          </p:cNvPr>
          <p:cNvSpPr txBox="1"/>
          <p:nvPr/>
        </p:nvSpPr>
        <p:spPr>
          <a:xfrm>
            <a:off x="606511" y="3752959"/>
            <a:ext cx="6096000" cy="1243417"/>
          </a:xfrm>
          <a:prstGeom prst="rect">
            <a:avLst/>
          </a:prstGeom>
          <a:solidFill>
            <a:schemeClr val="accent4">
              <a:lumMod val="40000"/>
              <a:lumOff val="60000"/>
            </a:schemeClr>
          </a:solidFill>
          <a:ln w="38100">
            <a:solidFill>
              <a:srgbClr val="C00000"/>
            </a:solidFill>
          </a:ln>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X </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c-commands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Y</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X is merged with something that contains Y</a:t>
            </a:r>
            <a:endParaRPr kumimoji="0" lang="en-US" b="0" i="0" u="none" strike="noStrike" kern="1200" cap="none" spc="0" normalizeH="0" baseline="0" noProof="0" dirty="0">
              <a:ln>
                <a:noFill/>
              </a:ln>
              <a:solidFill>
                <a:prstClr val="black"/>
              </a:solidFill>
              <a:effectLst/>
              <a:uLnTx/>
              <a:uFillTx/>
              <a:latin typeface="Times New Roman"/>
              <a:ea typeface="+mn-ea"/>
              <a:cs typeface="+mn-cs"/>
            </a:endParaRPr>
          </a:p>
        </p:txBody>
      </p:sp>
      <p:pic>
        <p:nvPicPr>
          <p:cNvPr id="6" name="Picture 5">
            <a:extLst>
              <a:ext uri="{FF2B5EF4-FFF2-40B4-BE49-F238E27FC236}">
                <a16:creationId xmlns:a16="http://schemas.microsoft.com/office/drawing/2014/main" id="{3EAF66AF-FB00-7C10-AFDD-9DD2889AFE7B}"/>
              </a:ext>
            </a:extLst>
          </p:cNvPr>
          <p:cNvPicPr>
            <a:picLocks noChangeAspect="1"/>
          </p:cNvPicPr>
          <p:nvPr/>
        </p:nvPicPr>
        <p:blipFill>
          <a:blip r:embed="rId2"/>
          <a:stretch>
            <a:fillRect/>
          </a:stretch>
        </p:blipFill>
        <p:spPr>
          <a:xfrm>
            <a:off x="7108648" y="3366443"/>
            <a:ext cx="4193721" cy="1746223"/>
          </a:xfrm>
          <a:prstGeom prst="rect">
            <a:avLst/>
          </a:prstGeom>
          <a:ln>
            <a:solidFill>
              <a:schemeClr val="tx1"/>
            </a:solidFill>
          </a:ln>
        </p:spPr>
      </p:pic>
      <p:sp>
        <p:nvSpPr>
          <p:cNvPr id="8" name="TextBox 7">
            <a:extLst>
              <a:ext uri="{FF2B5EF4-FFF2-40B4-BE49-F238E27FC236}">
                <a16:creationId xmlns:a16="http://schemas.microsoft.com/office/drawing/2014/main" id="{7EC70628-0FA8-ACBE-0E56-33445DE1DE5E}"/>
              </a:ext>
            </a:extLst>
          </p:cNvPr>
          <p:cNvSpPr txBox="1"/>
          <p:nvPr/>
        </p:nvSpPr>
        <p:spPr>
          <a:xfrm>
            <a:off x="663290" y="344890"/>
            <a:ext cx="2106667" cy="523220"/>
          </a:xfrm>
          <a:prstGeom prst="rect">
            <a:avLst/>
          </a:prstGeom>
          <a:solidFill>
            <a:schemeClr val="accent2">
              <a:lumMod val="40000"/>
              <a:lumOff val="60000"/>
            </a:schemeClr>
          </a:solidFill>
        </p:spPr>
        <p:txBody>
          <a:bodyPr wrap="none" rtlCol="0">
            <a:spAutoFit/>
          </a:bodyPr>
          <a:lstStyle/>
          <a:p>
            <a:r>
              <a:rPr lang="en-US" sz="2800" dirty="0"/>
              <a:t>Review Slide</a:t>
            </a:r>
          </a:p>
        </p:txBody>
      </p:sp>
    </p:spTree>
    <p:extLst>
      <p:ext uri="{BB962C8B-B14F-4D97-AF65-F5344CB8AC3E}">
        <p14:creationId xmlns:p14="http://schemas.microsoft.com/office/powerpoint/2010/main" val="195590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B2ECC2-4514-2767-FB9A-FD06C70FD36B}"/>
              </a:ext>
            </a:extLst>
          </p:cNvPr>
          <p:cNvSpPr txBox="1"/>
          <p:nvPr/>
        </p:nvSpPr>
        <p:spPr>
          <a:xfrm>
            <a:off x="475674" y="243512"/>
            <a:ext cx="11240652" cy="63709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a:rPr>
              <a:t>Given our hypotheses, </a:t>
            </a:r>
            <a:r>
              <a:rPr kumimoji="0" lang="en-US" sz="2400" b="0" i="0" u="none" strike="noStrike" kern="1200" cap="none" spc="0" normalizeH="0" baseline="0" noProof="0" dirty="0">
                <a:ln>
                  <a:noFill/>
                </a:ln>
                <a:solidFill>
                  <a:prstClr val="black"/>
                </a:solidFill>
                <a:effectLst/>
                <a:uLnTx/>
                <a:uFillTx/>
                <a:latin typeface="Times New Roman"/>
              </a:rPr>
              <a:t>the merge-generated set corresponding to SVO (Subject</a:t>
            </a:r>
            <a:r>
              <a:rPr kumimoji="0" lang="en-US" sz="2400" b="0" i="0" u="none" strike="noStrike" kern="1200" cap="none" spc="0" normalizeH="0" noProof="0" dirty="0">
                <a:ln>
                  <a:noFill/>
                </a:ln>
                <a:solidFill>
                  <a:prstClr val="black"/>
                </a:solidFill>
                <a:effectLst/>
                <a:uLnTx/>
                <a:uFillTx/>
                <a:latin typeface="Times New Roman"/>
              </a:rPr>
              <a:t> Verb Object)</a:t>
            </a:r>
            <a:r>
              <a:rPr kumimoji="0" lang="en-US" sz="2400" b="0" i="0" u="none" strike="noStrike" kern="1200" cap="none" spc="0" normalizeH="0" baseline="0" noProof="0" dirty="0">
                <a:ln>
                  <a:noFill/>
                </a:ln>
                <a:solidFill>
                  <a:prstClr val="black"/>
                </a:solidFill>
                <a:effectLst/>
                <a:uLnTx/>
                <a:uFillTx/>
                <a:latin typeface="Times New Roman"/>
              </a:rPr>
              <a:t> is {S, {V, O}}, and O does not c-command S because O is merged with 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rPr>
              <a:t>For a specific instance of SVO, such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a:rPr>
              <a:t>(1) [</a:t>
            </a:r>
            <a:r>
              <a:rPr kumimoji="0" lang="en-US" sz="2400" b="0" i="0" u="none" strike="noStrike" kern="1200" cap="none" spc="0" normalizeH="0" baseline="-25000" noProof="0" dirty="0">
                <a:ln>
                  <a:noFill/>
                </a:ln>
                <a:solidFill>
                  <a:srgbClr val="FF0000"/>
                </a:solidFill>
                <a:effectLst/>
                <a:uLnTx/>
                <a:uFillTx/>
                <a:latin typeface="Times New Roman"/>
              </a:rPr>
              <a:t>S </a:t>
            </a:r>
            <a:r>
              <a:rPr kumimoji="0" lang="en-US" sz="2400" b="0" i="0" u="none" strike="noStrike" kern="1200" cap="none" spc="0" normalizeH="0" baseline="0" noProof="0" dirty="0">
                <a:ln>
                  <a:noFill/>
                </a:ln>
                <a:solidFill>
                  <a:srgbClr val="FF0000"/>
                </a:solidFill>
                <a:effectLst/>
                <a:uLnTx/>
                <a:uFillTx/>
                <a:latin typeface="Times New Roman"/>
              </a:rPr>
              <a:t>His father] [</a:t>
            </a:r>
            <a:r>
              <a:rPr kumimoji="0" lang="en-US" sz="2400" b="0" i="0" u="none" strike="noStrike" kern="1200" cap="none" spc="0" normalizeH="0" baseline="-25000" noProof="0" dirty="0">
                <a:ln>
                  <a:noFill/>
                </a:ln>
                <a:solidFill>
                  <a:srgbClr val="FF0000"/>
                </a:solidFill>
                <a:effectLst/>
                <a:uLnTx/>
                <a:uFillTx/>
                <a:latin typeface="Times New Roman"/>
              </a:rPr>
              <a:t>V</a:t>
            </a:r>
            <a:r>
              <a:rPr kumimoji="0" lang="en-US" sz="2400" b="0" i="0" u="none" strike="noStrike" kern="1200" cap="none" spc="0" normalizeH="0" baseline="0" noProof="0" dirty="0">
                <a:ln>
                  <a:noFill/>
                </a:ln>
                <a:solidFill>
                  <a:srgbClr val="FF0000"/>
                </a:solidFill>
                <a:effectLst/>
                <a:uLnTx/>
                <a:uFillTx/>
                <a:latin typeface="Times New Roman"/>
              </a:rPr>
              <a:t> praised] [</a:t>
            </a:r>
            <a:r>
              <a:rPr kumimoji="0" lang="en-US" sz="2400" b="0" i="0" u="none" strike="noStrike" kern="1200" cap="none" spc="0" normalizeH="0" baseline="-25000" noProof="0" dirty="0">
                <a:ln>
                  <a:noFill/>
                </a:ln>
                <a:solidFill>
                  <a:srgbClr val="FF0000"/>
                </a:solidFill>
                <a:effectLst/>
                <a:uLnTx/>
                <a:uFillTx/>
                <a:latin typeface="Times New Roman"/>
              </a:rPr>
              <a:t>O</a:t>
            </a:r>
            <a:r>
              <a:rPr kumimoji="0" lang="en-US" sz="2400" b="0" i="0" u="none" strike="noStrike" kern="1200" cap="none" spc="0" normalizeH="0" baseline="0" noProof="0" dirty="0">
                <a:ln>
                  <a:noFill/>
                </a:ln>
                <a:solidFill>
                  <a:srgbClr val="FF0000"/>
                </a:solidFill>
                <a:effectLst/>
                <a:uLnTx/>
                <a:uFillTx/>
                <a:latin typeface="Times New Roman"/>
              </a:rPr>
              <a:t> every boy]</a:t>
            </a:r>
          </a:p>
          <a:p>
            <a:pPr lvl="0">
              <a:defRPr/>
            </a:pPr>
            <a:endParaRPr lang="en-US" sz="2400" dirty="0">
              <a:solidFill>
                <a:prstClr val="black"/>
              </a:solidFill>
            </a:endParaRPr>
          </a:p>
          <a:p>
            <a:pPr lvl="0">
              <a:defRPr/>
            </a:pPr>
            <a:r>
              <a:rPr lang="en-US" sz="2400" dirty="0">
                <a:solidFill>
                  <a:prstClr val="black"/>
                </a:solidFill>
              </a:rPr>
              <a:t>The merge-generated set corresponding to this is:</a:t>
            </a:r>
          </a:p>
          <a:p>
            <a:pPr lvl="0">
              <a:defRPr/>
            </a:pPr>
            <a:r>
              <a:rPr lang="en-US" sz="2400" dirty="0">
                <a:solidFill>
                  <a:prstClr val="black"/>
                </a:solidFill>
              </a:rPr>
              <a:t>{his father, {praised, every boy}}</a:t>
            </a:r>
          </a:p>
          <a:p>
            <a:pPr lvl="0">
              <a:defRPr/>
            </a:pPr>
            <a:r>
              <a:rPr lang="en-US" sz="2400" dirty="0">
                <a:solidFill>
                  <a:prstClr val="black"/>
                </a:solidFill>
              </a:rPr>
              <a:t>more precisely:</a:t>
            </a:r>
          </a:p>
          <a:p>
            <a:pPr lvl="0">
              <a:defRPr/>
            </a:pPr>
            <a:r>
              <a:rPr lang="en-US" sz="2400" dirty="0">
                <a:solidFill>
                  <a:prstClr val="black"/>
                </a:solidFill>
              </a:rPr>
              <a:t> {</a:t>
            </a:r>
            <a:r>
              <a:rPr lang="en-US" sz="2400" dirty="0">
                <a:solidFill>
                  <a:srgbClr val="7030A0"/>
                </a:solidFill>
              </a:rPr>
              <a:t>{his, father}</a:t>
            </a:r>
            <a:r>
              <a:rPr lang="en-US" sz="2400" dirty="0">
                <a:solidFill>
                  <a:prstClr val="black"/>
                </a:solidFill>
              </a:rPr>
              <a:t>, {praised,{every boy}}}</a:t>
            </a:r>
          </a:p>
          <a:p>
            <a:pPr lvl="0">
              <a:defRPr/>
            </a:pPr>
            <a:r>
              <a:rPr lang="en-US" sz="2400" dirty="0">
                <a:solidFill>
                  <a:prstClr val="black"/>
                </a:solidFill>
              </a:rPr>
              <a:t>even more precisely:</a:t>
            </a:r>
          </a:p>
          <a:p>
            <a:pPr lvl="0">
              <a:defRPr/>
            </a:pPr>
            <a:r>
              <a:rPr lang="en-US" sz="2400" dirty="0">
                <a:solidFill>
                  <a:prstClr val="black"/>
                </a:solidFill>
              </a:rPr>
              <a:t>{{his, father}, {praised, </a:t>
            </a:r>
            <a:r>
              <a:rPr lang="en-US" sz="2400" dirty="0">
                <a:solidFill>
                  <a:srgbClr val="7030A0"/>
                </a:solidFill>
              </a:rPr>
              <a:t>{every, boy}</a:t>
            </a:r>
            <a:r>
              <a:rPr lang="en-US" sz="2400" dirty="0">
                <a:solidFill>
                  <a:prstClr val="black"/>
                </a:solidFill>
              </a:rPr>
              <a:t>}},</a:t>
            </a:r>
          </a:p>
          <a:p>
            <a:pPr lvl="0">
              <a:defRPr/>
            </a:pPr>
            <a:endParaRPr lang="en-US" sz="2400" i="1" dirty="0">
              <a:solidFill>
                <a:srgbClr val="FF0000"/>
              </a:solidFill>
            </a:endParaRPr>
          </a:p>
          <a:p>
            <a:pPr lvl="0">
              <a:defRPr/>
            </a:pPr>
            <a:r>
              <a:rPr lang="en-US" sz="2400" i="1" dirty="0">
                <a:solidFill>
                  <a:srgbClr val="FF0000"/>
                </a:solidFill>
              </a:rPr>
              <a:t>every boy </a:t>
            </a:r>
            <a:r>
              <a:rPr lang="en-US" sz="2400" dirty="0">
                <a:solidFill>
                  <a:prstClr val="black"/>
                </a:solidFill>
              </a:rPr>
              <a:t>merges with </a:t>
            </a:r>
            <a:r>
              <a:rPr lang="en-US" sz="2400" i="1" dirty="0">
                <a:solidFill>
                  <a:srgbClr val="FF0000"/>
                </a:solidFill>
              </a:rPr>
              <a:t>praised</a:t>
            </a:r>
            <a:r>
              <a:rPr lang="en-US" sz="2400" dirty="0">
                <a:solidFill>
                  <a:prstClr val="black"/>
                </a:solidFill>
              </a:rPr>
              <a:t>.</a:t>
            </a:r>
          </a:p>
          <a:p>
            <a:pPr lvl="0">
              <a:defRPr/>
            </a:pPr>
            <a:r>
              <a:rPr lang="en-US" sz="2400" dirty="0">
                <a:solidFill>
                  <a:prstClr val="black"/>
                </a:solidFill>
              </a:rPr>
              <a:t>So, </a:t>
            </a:r>
            <a:r>
              <a:rPr kumimoji="0" lang="en-US" sz="2400" b="0" i="1" u="none" strike="noStrike" kern="1200" cap="none" spc="0" normalizeH="0" baseline="0" noProof="0" dirty="0">
                <a:ln>
                  <a:noFill/>
                </a:ln>
                <a:solidFill>
                  <a:srgbClr val="FF0000"/>
                </a:solidFill>
                <a:effectLst/>
                <a:uLnTx/>
                <a:uFillTx/>
                <a:latin typeface="Times New Roman"/>
              </a:rPr>
              <a:t>every boy</a:t>
            </a:r>
            <a:r>
              <a:rPr kumimoji="0" lang="en-US" sz="2400" b="0" i="0" u="none" strike="noStrike" kern="1200" cap="none" spc="0" normalizeH="0" baseline="0" noProof="0" dirty="0">
                <a:ln>
                  <a:noFill/>
                </a:ln>
                <a:solidFill>
                  <a:prstClr val="black"/>
                </a:solidFill>
                <a:effectLst/>
                <a:uLnTx/>
                <a:uFillTx/>
                <a:latin typeface="Times New Roman"/>
              </a:rPr>
              <a:t> does not c-command the S (</a:t>
            </a:r>
            <a:r>
              <a:rPr kumimoji="0" lang="en-US" sz="2400" b="0" i="1" u="none" strike="noStrike" kern="1200" cap="none" spc="0" normalizeH="0" baseline="0" noProof="0" dirty="0">
                <a:ln>
                  <a:noFill/>
                </a:ln>
                <a:solidFill>
                  <a:prstClr val="black"/>
                </a:solidFill>
                <a:effectLst/>
                <a:uLnTx/>
                <a:uFillTx/>
                <a:latin typeface="Times New Roman"/>
              </a:rPr>
              <a:t>his father</a:t>
            </a:r>
            <a:r>
              <a:rPr kumimoji="0" lang="en-US" sz="2400" b="0" i="0" u="none" strike="noStrike" kern="1200" cap="none" spc="0" normalizeH="0" baseline="0" noProof="0" dirty="0">
                <a:ln>
                  <a:noFill/>
                </a:ln>
                <a:solidFill>
                  <a:prstClr val="black"/>
                </a:solidFill>
                <a:effectLst/>
                <a:uLnTx/>
                <a:uFillTx/>
                <a:latin typeface="Times New Roman"/>
              </a:rPr>
              <a:t>) and it does not c-command </a:t>
            </a:r>
            <a:r>
              <a:rPr kumimoji="0" lang="en-US" sz="2400" b="0" i="1" u="none" strike="noStrike" kern="1200" cap="none" spc="0" normalizeH="0" baseline="0" noProof="0" dirty="0">
                <a:ln>
                  <a:noFill/>
                </a:ln>
                <a:solidFill>
                  <a:srgbClr val="FF0000"/>
                </a:solidFill>
                <a:effectLst/>
                <a:uLnTx/>
                <a:uFillTx/>
                <a:latin typeface="Times New Roman"/>
              </a:rPr>
              <a:t>his</a:t>
            </a:r>
            <a:r>
              <a:rPr lang="en-US" sz="2400" noProof="0" dirty="0">
                <a:solidFill>
                  <a:prstClr val="black"/>
                </a:solidFill>
                <a:latin typeface="Times New Roman"/>
              </a:rPr>
              <a:t> (in a merge-generated set corresponding to the sentence in (1).</a:t>
            </a:r>
            <a:endParaRPr kumimoji="0" lang="en-US" sz="2400" b="0" i="0" u="none" strike="noStrike" kern="1200" cap="none" spc="0" normalizeH="0" baseline="0" noProof="0" dirty="0">
              <a:ln>
                <a:noFill/>
              </a:ln>
              <a:solidFill>
                <a:prstClr val="black"/>
              </a:solidFill>
              <a:effectLst/>
              <a:uLnTx/>
              <a:uFillTx/>
              <a:latin typeface="Times New Roman"/>
            </a:endParaRPr>
          </a:p>
        </p:txBody>
      </p:sp>
    </p:spTree>
    <p:extLst>
      <p:ext uri="{BB962C8B-B14F-4D97-AF65-F5344CB8AC3E}">
        <p14:creationId xmlns:p14="http://schemas.microsoft.com/office/powerpoint/2010/main" val="148952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B2ECC2-4514-2767-FB9A-FD06C70FD36B}"/>
              </a:ext>
            </a:extLst>
          </p:cNvPr>
          <p:cNvSpPr txBox="1"/>
          <p:nvPr/>
        </p:nvSpPr>
        <p:spPr>
          <a:xfrm>
            <a:off x="366802" y="445124"/>
            <a:ext cx="11240652" cy="63709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rPr>
              <a:t>OSV (Object Subject Verb) </a:t>
            </a:r>
            <a:r>
              <a:rPr kumimoji="0" lang="en-US" sz="2400" b="0" i="1" u="none" strike="noStrike" kern="1200" cap="none" spc="0" normalizeH="0" baseline="0" noProof="0" dirty="0">
                <a:ln>
                  <a:noFill/>
                </a:ln>
                <a:solidFill>
                  <a:prstClr val="black"/>
                </a:solidFill>
                <a:effectLst/>
                <a:uLnTx/>
                <a:uFillTx/>
                <a:latin typeface="Times New Roman"/>
              </a:rPr>
              <a:t>can</a:t>
            </a:r>
            <a:r>
              <a:rPr kumimoji="0" lang="en-US" sz="2400" b="0" i="0" u="none" strike="noStrike" kern="1200" cap="none" spc="0" normalizeH="0" baseline="0" noProof="0" dirty="0">
                <a:ln>
                  <a:noFill/>
                </a:ln>
                <a:solidFill>
                  <a:prstClr val="black"/>
                </a:solidFill>
                <a:effectLst/>
                <a:uLnTx/>
                <a:uFillTx/>
                <a:latin typeface="Times New Roman"/>
              </a:rPr>
              <a:t> correspond to {S, {V, O}}, where S c-commands O and what is contained in the 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a:rPr>
              <a:t>For a</a:t>
            </a:r>
            <a:r>
              <a:rPr kumimoji="0" lang="en-US" sz="2400" b="0" i="0" u="none" strike="noStrike" kern="1200" cap="none" spc="0" normalizeH="0" baseline="0" noProof="0" dirty="0">
                <a:ln>
                  <a:noFill/>
                </a:ln>
                <a:solidFill>
                  <a:prstClr val="black"/>
                </a:solidFill>
                <a:effectLst/>
                <a:uLnTx/>
                <a:uFillTx/>
                <a:latin typeface="Times New Roman"/>
              </a:rPr>
              <a:t> specific instance of SVO, such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a:rPr>
              <a:t>(2) [</a:t>
            </a:r>
            <a:r>
              <a:rPr kumimoji="0" lang="en-US" sz="2400" b="0" i="0" u="none" strike="noStrike" kern="1200" cap="none" spc="0" normalizeH="0" baseline="-25000" noProof="0" dirty="0">
                <a:ln>
                  <a:noFill/>
                </a:ln>
                <a:solidFill>
                  <a:srgbClr val="FF0000"/>
                </a:solidFill>
                <a:effectLst/>
                <a:uLnTx/>
                <a:uFillTx/>
                <a:latin typeface="Times New Roman"/>
              </a:rPr>
              <a:t>O </a:t>
            </a:r>
            <a:r>
              <a:rPr kumimoji="0" lang="en-US" sz="2400" b="0" i="0" u="none" strike="noStrike" kern="1200" cap="none" spc="0" normalizeH="0" baseline="0" noProof="0" dirty="0">
                <a:ln>
                  <a:noFill/>
                </a:ln>
                <a:solidFill>
                  <a:srgbClr val="FF0000"/>
                </a:solidFill>
                <a:effectLst/>
                <a:uLnTx/>
                <a:uFillTx/>
                <a:latin typeface="Times New Roman"/>
              </a:rPr>
              <a:t>His father], [</a:t>
            </a:r>
            <a:r>
              <a:rPr kumimoji="0" lang="en-US" sz="2400" b="0" i="0" u="none" strike="noStrike" kern="1200" cap="none" spc="0" normalizeH="0" baseline="-25000" noProof="0" dirty="0">
                <a:ln>
                  <a:noFill/>
                </a:ln>
                <a:solidFill>
                  <a:srgbClr val="FF0000"/>
                </a:solidFill>
                <a:effectLst/>
                <a:uLnTx/>
                <a:uFillTx/>
                <a:latin typeface="Times New Roman"/>
              </a:rPr>
              <a:t>S</a:t>
            </a:r>
            <a:r>
              <a:rPr kumimoji="0" lang="en-US" sz="2400" b="0" i="0" u="none" strike="noStrike" kern="1200" cap="none" spc="0" normalizeH="0" baseline="0" noProof="0" dirty="0">
                <a:ln>
                  <a:noFill/>
                </a:ln>
                <a:solidFill>
                  <a:srgbClr val="FF0000"/>
                </a:solidFill>
                <a:effectLst/>
                <a:uLnTx/>
                <a:uFillTx/>
                <a:latin typeface="Times New Roman"/>
              </a:rPr>
              <a:t> every boy] [</a:t>
            </a:r>
            <a:r>
              <a:rPr kumimoji="0" lang="en-US" sz="2400" b="0" i="0" u="none" strike="noStrike" kern="1200" cap="none" spc="0" normalizeH="0" baseline="-25000" noProof="0" dirty="0">
                <a:ln>
                  <a:noFill/>
                </a:ln>
                <a:solidFill>
                  <a:srgbClr val="FF0000"/>
                </a:solidFill>
                <a:effectLst/>
                <a:uLnTx/>
                <a:uFillTx/>
                <a:latin typeface="Times New Roman"/>
              </a:rPr>
              <a:t>V</a:t>
            </a:r>
            <a:r>
              <a:rPr kumimoji="0" lang="en-US" sz="2400" b="0" i="0" u="none" strike="noStrike" kern="1200" cap="none" spc="0" normalizeH="0" baseline="0" noProof="0" dirty="0">
                <a:ln>
                  <a:noFill/>
                </a:ln>
                <a:solidFill>
                  <a:srgbClr val="FF0000"/>
                </a:solidFill>
                <a:effectLst/>
                <a:uLnTx/>
                <a:uFillTx/>
                <a:latin typeface="Times New Roman"/>
              </a:rPr>
              <a:t> praised]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ndParaRPr>
          </a:p>
          <a:p>
            <a:pPr lvl="0">
              <a:defRPr/>
            </a:pPr>
            <a:r>
              <a:rPr lang="en-US" sz="2400" dirty="0">
                <a:solidFill>
                  <a:prstClr val="black"/>
                </a:solidFill>
              </a:rPr>
              <a:t>The merge-generated set corresponding to this can be:</a:t>
            </a:r>
          </a:p>
          <a:p>
            <a:pPr lvl="0">
              <a:defRPr/>
            </a:pPr>
            <a:r>
              <a:rPr lang="en-US" sz="2400" dirty="0">
                <a:solidFill>
                  <a:prstClr val="black"/>
                </a:solidFill>
              </a:rPr>
              <a:t>{every boy, {praised, his father}}</a:t>
            </a:r>
          </a:p>
          <a:p>
            <a:pPr lvl="0">
              <a:defRPr/>
            </a:pPr>
            <a:r>
              <a:rPr lang="en-US" sz="2400" dirty="0">
                <a:solidFill>
                  <a:prstClr val="black"/>
                </a:solidFill>
              </a:rPr>
              <a:t>more precisely:</a:t>
            </a:r>
          </a:p>
          <a:p>
            <a:pPr lvl="0">
              <a:defRPr/>
            </a:pPr>
            <a:r>
              <a:rPr lang="en-US" sz="2400" dirty="0">
                <a:solidFill>
                  <a:prstClr val="black"/>
                </a:solidFill>
              </a:rPr>
              <a:t>{every boy, {praised,</a:t>
            </a:r>
            <a:r>
              <a:rPr lang="en-US" sz="2400" dirty="0">
                <a:solidFill>
                  <a:srgbClr val="7030A0"/>
                </a:solidFill>
              </a:rPr>
              <a:t> {his, father}</a:t>
            </a:r>
            <a:r>
              <a:rPr lang="en-US" sz="2400" dirty="0">
                <a:solidFill>
                  <a:prstClr val="black"/>
                </a:solidFill>
              </a:rPr>
              <a:t>}}</a:t>
            </a:r>
          </a:p>
          <a:p>
            <a:pPr lvl="0">
              <a:defRPr/>
            </a:pPr>
            <a:r>
              <a:rPr lang="en-US" sz="2400" dirty="0">
                <a:solidFill>
                  <a:prstClr val="black"/>
                </a:solidFill>
              </a:rPr>
              <a:t>even more precisely:</a:t>
            </a:r>
          </a:p>
          <a:p>
            <a:pPr lvl="0">
              <a:defRPr/>
            </a:pPr>
            <a:r>
              <a:rPr lang="en-US" sz="2400" dirty="0">
                <a:solidFill>
                  <a:prstClr val="black"/>
                </a:solidFill>
              </a:rPr>
              <a:t>{</a:t>
            </a:r>
            <a:r>
              <a:rPr lang="en-US" sz="2400" dirty="0">
                <a:solidFill>
                  <a:srgbClr val="7030A0"/>
                </a:solidFill>
              </a:rPr>
              <a:t>{every, boy}</a:t>
            </a:r>
            <a:r>
              <a:rPr lang="en-US" sz="2400" dirty="0">
                <a:solidFill>
                  <a:prstClr val="black"/>
                </a:solidFill>
              </a:rPr>
              <a:t>, {praised, {his, father}}},</a:t>
            </a:r>
            <a:endParaRPr kumimoji="0" lang="en-US" sz="2400" b="0" i="0" u="none" strike="noStrike" kern="1200" cap="none" spc="0" normalizeH="0" baseline="0" noProof="0" dirty="0">
              <a:ln>
                <a:noFill/>
              </a:ln>
              <a:solidFill>
                <a:prstClr val="black"/>
              </a:solidFill>
              <a:effectLst/>
              <a:uLnTx/>
              <a:uFillTx/>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Times New Roman"/>
            </a:endParaRPr>
          </a:p>
          <a:p>
            <a:pPr lvl="0">
              <a:defRPr/>
            </a:pPr>
            <a:r>
              <a:rPr lang="en-US" sz="2400" i="1" dirty="0">
                <a:solidFill>
                  <a:srgbClr val="FF0000"/>
                </a:solidFill>
              </a:rPr>
              <a:t>every boy </a:t>
            </a:r>
            <a:r>
              <a:rPr lang="en-US" sz="2400" dirty="0">
                <a:solidFill>
                  <a:prstClr val="black"/>
                </a:solidFill>
              </a:rPr>
              <a:t>merges with {praised, {his, father}}.</a:t>
            </a:r>
          </a:p>
          <a:p>
            <a:pPr lvl="0">
              <a:defRPr/>
            </a:pPr>
            <a:r>
              <a:rPr lang="en-US" sz="2400" dirty="0">
                <a:solidFill>
                  <a:prstClr val="black"/>
                </a:solidFill>
              </a:rPr>
              <a:t>In this merge-generated set, </a:t>
            </a:r>
            <a:r>
              <a:rPr lang="en-US" sz="2400" i="1" dirty="0">
                <a:solidFill>
                  <a:srgbClr val="FF0000"/>
                </a:solidFill>
              </a:rPr>
              <a:t>every boy</a:t>
            </a:r>
            <a:r>
              <a:rPr lang="en-US" sz="2400" dirty="0">
                <a:solidFill>
                  <a:prstClr val="black"/>
                </a:solidFill>
              </a:rPr>
              <a:t> c-commands the O (</a:t>
            </a:r>
            <a:r>
              <a:rPr lang="en-US" sz="2400" i="1" dirty="0">
                <a:solidFill>
                  <a:prstClr val="black"/>
                </a:solidFill>
              </a:rPr>
              <a:t>his father</a:t>
            </a:r>
            <a:r>
              <a:rPr lang="en-US" sz="2400" dirty="0">
                <a:solidFill>
                  <a:prstClr val="black"/>
                </a:solidFill>
              </a:rPr>
              <a:t>) and </a:t>
            </a:r>
            <a:r>
              <a:rPr lang="en-US" sz="2400" i="1" dirty="0">
                <a:solidFill>
                  <a:srgbClr val="FF0000"/>
                </a:solidFill>
              </a:rPr>
              <a:t>his</a:t>
            </a:r>
            <a:r>
              <a:rPr lang="en-US" sz="2400" dirty="0">
                <a:solidFill>
                  <a:prstClr val="black"/>
                </a:solidFill>
              </a:rPr>
              <a:t>, contained in the O(</a:t>
            </a:r>
            <a:r>
              <a:rPr lang="en-US" sz="2400" dirty="0" err="1">
                <a:solidFill>
                  <a:prstClr val="black"/>
                </a:solidFill>
              </a:rPr>
              <a:t>bject</a:t>
            </a:r>
            <a:r>
              <a:rPr lang="en-US" sz="2400" dirty="0">
                <a:solidFill>
                  <a:prstClr val="black"/>
                </a:solidFill>
              </a:rPr>
              <a:t>).</a:t>
            </a:r>
            <a:endParaRPr kumimoji="0" lang="en-US" sz="2400" b="0" i="0" u="none" strike="noStrike" kern="1200" cap="none" spc="0" normalizeH="0" baseline="0" noProof="0" dirty="0">
              <a:ln>
                <a:noFill/>
              </a:ln>
              <a:solidFill>
                <a:prstClr val="black"/>
              </a:solidFill>
              <a:effectLst/>
              <a:uLnTx/>
              <a:uFillTx/>
              <a:latin typeface="Times New Roman"/>
            </a:endParaRPr>
          </a:p>
        </p:txBody>
      </p:sp>
    </p:spTree>
    <p:extLst>
      <p:ext uri="{BB962C8B-B14F-4D97-AF65-F5344CB8AC3E}">
        <p14:creationId xmlns:p14="http://schemas.microsoft.com/office/powerpoint/2010/main" val="394611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E51CA1-97F3-9CCA-3B39-055DA010091B}"/>
              </a:ext>
            </a:extLst>
          </p:cNvPr>
          <p:cNvSpPr txBox="1"/>
          <p:nvPr/>
        </p:nvSpPr>
        <p:spPr>
          <a:xfrm>
            <a:off x="640080" y="2872899"/>
            <a:ext cx="4243589" cy="1087759"/>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BVA(X, Y)</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200" dirty="0">
                <a:solidFill>
                  <a:prstClr val="black"/>
                </a:solidFill>
                <a:latin typeface="Calibri" panose="020F0502020204030204"/>
              </a:rPr>
              <a:t>(e.g., BVA(every boy, his))</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Scan of a human brain in a neurology clinic">
            <a:extLst>
              <a:ext uri="{FF2B5EF4-FFF2-40B4-BE49-F238E27FC236}">
                <a16:creationId xmlns:a16="http://schemas.microsoft.com/office/drawing/2014/main" id="{674070E4-83EE-6656-C623-D9A88B1908D7}"/>
              </a:ext>
            </a:extLst>
          </p:cNvPr>
          <p:cNvPicPr>
            <a:picLocks noChangeAspect="1"/>
          </p:cNvPicPr>
          <p:nvPr/>
        </p:nvPicPr>
        <p:blipFill rotWithShape="1">
          <a:blip r:embed="rId2"/>
          <a:srcRect l="12386" r="1238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Slide Number Placeholder 1">
            <a:extLst>
              <a:ext uri="{FF2B5EF4-FFF2-40B4-BE49-F238E27FC236}">
                <a16:creationId xmlns:a16="http://schemas.microsoft.com/office/drawing/2014/main" id="{B090977D-0B80-8D3F-25E2-599A1CEF2DAA}"/>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0403D82-DF55-465F-90B0-7B8D412CEFD1}"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39</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960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178AE2-F1D1-4071-83FB-99B297EF6B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74B5-B55A-4570-8A5F-55D3FC470B7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grpSp>
        <p:nvGrpSpPr>
          <p:cNvPr id="13" name="Group 12">
            <a:extLst>
              <a:ext uri="{FF2B5EF4-FFF2-40B4-BE49-F238E27FC236}">
                <a16:creationId xmlns:a16="http://schemas.microsoft.com/office/drawing/2014/main" id="{EEEE345E-509F-4375-958B-E7DDA4E62D40}"/>
              </a:ext>
            </a:extLst>
          </p:cNvPr>
          <p:cNvGrpSpPr/>
          <p:nvPr/>
        </p:nvGrpSpPr>
        <p:grpSpPr>
          <a:xfrm>
            <a:off x="1053338" y="3144567"/>
            <a:ext cx="1565599" cy="1265274"/>
            <a:chOff x="446568" y="2551814"/>
            <a:chExt cx="1541734" cy="1180214"/>
          </a:xfrm>
        </p:grpSpPr>
        <p:sp>
          <p:nvSpPr>
            <p:cNvPr id="2" name="Oval 1">
              <a:extLst>
                <a:ext uri="{FF2B5EF4-FFF2-40B4-BE49-F238E27FC236}">
                  <a16:creationId xmlns:a16="http://schemas.microsoft.com/office/drawing/2014/main" id="{CB780946-07ED-4818-994E-869805386583}"/>
                </a:ext>
              </a:extLst>
            </p:cNvPr>
            <p:cNvSpPr/>
            <p:nvPr/>
          </p:nvSpPr>
          <p:spPr>
            <a:xfrm>
              <a:off x="446568" y="2551814"/>
              <a:ext cx="1541734" cy="118021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30B42827-E813-46E6-BE61-36EEE88B0A31}"/>
                </a:ext>
              </a:extLst>
            </p:cNvPr>
            <p:cNvSpPr txBox="1"/>
            <p:nvPr/>
          </p:nvSpPr>
          <p:spPr>
            <a:xfrm>
              <a:off x="612346" y="2863885"/>
              <a:ext cx="12101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mn-cs"/>
                </a:rPr>
                <a:t>Initial State of Lang Faculty</a:t>
              </a:r>
            </a:p>
          </p:txBody>
        </p:sp>
      </p:grpSp>
      <p:grpSp>
        <p:nvGrpSpPr>
          <p:cNvPr id="14" name="Group 13">
            <a:extLst>
              <a:ext uri="{FF2B5EF4-FFF2-40B4-BE49-F238E27FC236}">
                <a16:creationId xmlns:a16="http://schemas.microsoft.com/office/drawing/2014/main" id="{0804D8C2-0EBB-44C8-B4ED-6E17E3B0098A}"/>
              </a:ext>
            </a:extLst>
          </p:cNvPr>
          <p:cNvGrpSpPr/>
          <p:nvPr/>
        </p:nvGrpSpPr>
        <p:grpSpPr>
          <a:xfrm>
            <a:off x="2577298" y="2786657"/>
            <a:ext cx="1077554" cy="1158457"/>
            <a:chOff x="2424223" y="2228648"/>
            <a:chExt cx="1077554" cy="1158457"/>
          </a:xfrm>
        </p:grpSpPr>
        <p:sp>
          <p:nvSpPr>
            <p:cNvPr id="5" name="Arrow: Right 4">
              <a:extLst>
                <a:ext uri="{FF2B5EF4-FFF2-40B4-BE49-F238E27FC236}">
                  <a16:creationId xmlns:a16="http://schemas.microsoft.com/office/drawing/2014/main" id="{DD1E48FB-12E6-41D9-A007-5B7655B7CE72}"/>
                </a:ext>
              </a:extLst>
            </p:cNvPr>
            <p:cNvSpPr/>
            <p:nvPr/>
          </p:nvSpPr>
          <p:spPr>
            <a:xfrm>
              <a:off x="2647507" y="3057700"/>
              <a:ext cx="538778" cy="329405"/>
            </a:xfrm>
            <a:prstGeom prst="right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6" name="TextBox 5">
              <a:extLst>
                <a:ext uri="{FF2B5EF4-FFF2-40B4-BE49-F238E27FC236}">
                  <a16:creationId xmlns:a16="http://schemas.microsoft.com/office/drawing/2014/main" id="{ECC04A7A-76EE-4C34-9F64-6907D6536801}"/>
                </a:ext>
              </a:extLst>
            </p:cNvPr>
            <p:cNvSpPr txBox="1"/>
            <p:nvPr/>
          </p:nvSpPr>
          <p:spPr>
            <a:xfrm>
              <a:off x="2424223" y="2228648"/>
              <a:ext cx="10775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mn-cs"/>
                </a:rPr>
                <a:t>Linguistic Experience</a:t>
              </a:r>
            </a:p>
          </p:txBody>
        </p:sp>
      </p:grpSp>
      <p:grpSp>
        <p:nvGrpSpPr>
          <p:cNvPr id="15" name="Group 14">
            <a:extLst>
              <a:ext uri="{FF2B5EF4-FFF2-40B4-BE49-F238E27FC236}">
                <a16:creationId xmlns:a16="http://schemas.microsoft.com/office/drawing/2014/main" id="{27231ABB-2AEA-4441-A36E-1988335C1F69}"/>
              </a:ext>
            </a:extLst>
          </p:cNvPr>
          <p:cNvGrpSpPr/>
          <p:nvPr/>
        </p:nvGrpSpPr>
        <p:grpSpPr>
          <a:xfrm>
            <a:off x="3468732" y="3229627"/>
            <a:ext cx="1541734" cy="1180214"/>
            <a:chOff x="3732025" y="2551814"/>
            <a:chExt cx="1541734" cy="1180214"/>
          </a:xfrm>
        </p:grpSpPr>
        <p:sp>
          <p:nvSpPr>
            <p:cNvPr id="7" name="Oval 6">
              <a:extLst>
                <a:ext uri="{FF2B5EF4-FFF2-40B4-BE49-F238E27FC236}">
                  <a16:creationId xmlns:a16="http://schemas.microsoft.com/office/drawing/2014/main" id="{1956C700-DA50-49BF-A406-1F325F40883B}"/>
                </a:ext>
              </a:extLst>
            </p:cNvPr>
            <p:cNvSpPr/>
            <p:nvPr/>
          </p:nvSpPr>
          <p:spPr>
            <a:xfrm>
              <a:off x="3732025" y="2551814"/>
              <a:ext cx="1541734" cy="118021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TextBox 7">
              <a:extLst>
                <a:ext uri="{FF2B5EF4-FFF2-40B4-BE49-F238E27FC236}">
                  <a16:creationId xmlns:a16="http://schemas.microsoft.com/office/drawing/2014/main" id="{84E6A472-E493-4FA7-9B96-A53FF62906F4}"/>
                </a:ext>
              </a:extLst>
            </p:cNvPr>
            <p:cNvSpPr txBox="1"/>
            <p:nvPr/>
          </p:nvSpPr>
          <p:spPr>
            <a:xfrm>
              <a:off x="3979178" y="2754324"/>
              <a:ext cx="121017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mn-cs"/>
                </a:rPr>
                <a:t>Non-Initial State1 of Lang Faculty</a:t>
              </a:r>
            </a:p>
          </p:txBody>
        </p:sp>
      </p:grpSp>
      <p:sp>
        <p:nvSpPr>
          <p:cNvPr id="11" name="Oval 10">
            <a:extLst>
              <a:ext uri="{FF2B5EF4-FFF2-40B4-BE49-F238E27FC236}">
                <a16:creationId xmlns:a16="http://schemas.microsoft.com/office/drawing/2014/main" id="{39F89819-69C8-414F-8389-B04BA62B7F71}"/>
              </a:ext>
            </a:extLst>
          </p:cNvPr>
          <p:cNvSpPr/>
          <p:nvPr/>
        </p:nvSpPr>
        <p:spPr>
          <a:xfrm>
            <a:off x="5880828" y="3229627"/>
            <a:ext cx="1541734" cy="118021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TextBox 11">
            <a:extLst>
              <a:ext uri="{FF2B5EF4-FFF2-40B4-BE49-F238E27FC236}">
                <a16:creationId xmlns:a16="http://schemas.microsoft.com/office/drawing/2014/main" id="{382925B7-A6D6-46B4-BD80-487480BB4184}"/>
              </a:ext>
            </a:extLst>
          </p:cNvPr>
          <p:cNvSpPr txBox="1"/>
          <p:nvPr/>
        </p:nvSpPr>
        <p:spPr>
          <a:xfrm>
            <a:off x="6168907" y="3450402"/>
            <a:ext cx="121017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mn-cs"/>
              </a:rPr>
              <a:t>Non-Initial State2 of Lang Faculty</a:t>
            </a:r>
          </a:p>
        </p:txBody>
      </p:sp>
      <p:grpSp>
        <p:nvGrpSpPr>
          <p:cNvPr id="16" name="Group 15">
            <a:extLst>
              <a:ext uri="{FF2B5EF4-FFF2-40B4-BE49-F238E27FC236}">
                <a16:creationId xmlns:a16="http://schemas.microsoft.com/office/drawing/2014/main" id="{A926482C-CA66-4477-B47F-7AAF7259CDB4}"/>
              </a:ext>
            </a:extLst>
          </p:cNvPr>
          <p:cNvGrpSpPr/>
          <p:nvPr/>
        </p:nvGrpSpPr>
        <p:grpSpPr>
          <a:xfrm>
            <a:off x="4952974" y="2845328"/>
            <a:ext cx="1077554" cy="1158457"/>
            <a:chOff x="2424223" y="2228648"/>
            <a:chExt cx="1077554" cy="1158457"/>
          </a:xfrm>
        </p:grpSpPr>
        <p:sp>
          <p:nvSpPr>
            <p:cNvPr id="17" name="Arrow: Right 16">
              <a:extLst>
                <a:ext uri="{FF2B5EF4-FFF2-40B4-BE49-F238E27FC236}">
                  <a16:creationId xmlns:a16="http://schemas.microsoft.com/office/drawing/2014/main" id="{8F6AF5E5-75B0-4F2F-B327-7F89EBEEB287}"/>
                </a:ext>
              </a:extLst>
            </p:cNvPr>
            <p:cNvSpPr/>
            <p:nvPr/>
          </p:nvSpPr>
          <p:spPr>
            <a:xfrm>
              <a:off x="2647507" y="3057700"/>
              <a:ext cx="538778" cy="329405"/>
            </a:xfrm>
            <a:prstGeom prst="right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8" name="TextBox 17">
              <a:extLst>
                <a:ext uri="{FF2B5EF4-FFF2-40B4-BE49-F238E27FC236}">
                  <a16:creationId xmlns:a16="http://schemas.microsoft.com/office/drawing/2014/main" id="{149399ED-A21E-48A3-ABD9-A51ED5BE27A7}"/>
                </a:ext>
              </a:extLst>
            </p:cNvPr>
            <p:cNvSpPr txBox="1"/>
            <p:nvPr/>
          </p:nvSpPr>
          <p:spPr>
            <a:xfrm>
              <a:off x="2424223" y="2228648"/>
              <a:ext cx="10775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mn-cs"/>
                </a:rPr>
                <a:t>Linguistic Experience</a:t>
              </a:r>
            </a:p>
          </p:txBody>
        </p:sp>
      </p:grpSp>
      <p:sp>
        <p:nvSpPr>
          <p:cNvPr id="19" name="TextBox 18">
            <a:extLst>
              <a:ext uri="{FF2B5EF4-FFF2-40B4-BE49-F238E27FC236}">
                <a16:creationId xmlns:a16="http://schemas.microsoft.com/office/drawing/2014/main" id="{6FB43246-84AE-45CE-9AD4-720AC2180A89}"/>
              </a:ext>
            </a:extLst>
          </p:cNvPr>
          <p:cNvSpPr txBox="1"/>
          <p:nvPr/>
        </p:nvSpPr>
        <p:spPr>
          <a:xfrm>
            <a:off x="7422562" y="3532714"/>
            <a:ext cx="41549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rPr>
              <a:t>...</a:t>
            </a:r>
          </a:p>
        </p:txBody>
      </p:sp>
      <p:sp>
        <p:nvSpPr>
          <p:cNvPr id="20" name="Oval 19">
            <a:extLst>
              <a:ext uri="{FF2B5EF4-FFF2-40B4-BE49-F238E27FC236}">
                <a16:creationId xmlns:a16="http://schemas.microsoft.com/office/drawing/2014/main" id="{58DC413D-A9FF-45B4-813D-5B746FA0ABAC}"/>
              </a:ext>
            </a:extLst>
          </p:cNvPr>
          <p:cNvSpPr/>
          <p:nvPr/>
        </p:nvSpPr>
        <p:spPr>
          <a:xfrm>
            <a:off x="8493137" y="3309877"/>
            <a:ext cx="1541734" cy="118021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1" name="TextBox 20">
            <a:extLst>
              <a:ext uri="{FF2B5EF4-FFF2-40B4-BE49-F238E27FC236}">
                <a16:creationId xmlns:a16="http://schemas.microsoft.com/office/drawing/2014/main" id="{BB6494E4-8283-4FD9-B8E7-1CB3823CEF1B}"/>
              </a:ext>
            </a:extLst>
          </p:cNvPr>
          <p:cNvSpPr txBox="1"/>
          <p:nvPr/>
        </p:nvSpPr>
        <p:spPr>
          <a:xfrm>
            <a:off x="8580092" y="3630932"/>
            <a:ext cx="13678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mn-cs"/>
              </a:rPr>
              <a:t>Steady State1 of Lang Faculty</a:t>
            </a:r>
          </a:p>
        </p:txBody>
      </p:sp>
      <p:grpSp>
        <p:nvGrpSpPr>
          <p:cNvPr id="22" name="Group 21">
            <a:extLst>
              <a:ext uri="{FF2B5EF4-FFF2-40B4-BE49-F238E27FC236}">
                <a16:creationId xmlns:a16="http://schemas.microsoft.com/office/drawing/2014/main" id="{5C565EA3-06C3-4AAB-A360-412970874635}"/>
              </a:ext>
            </a:extLst>
          </p:cNvPr>
          <p:cNvGrpSpPr/>
          <p:nvPr/>
        </p:nvGrpSpPr>
        <p:grpSpPr>
          <a:xfrm>
            <a:off x="7625502" y="2868949"/>
            <a:ext cx="1077554" cy="1158457"/>
            <a:chOff x="2424223" y="2228648"/>
            <a:chExt cx="1077554" cy="1158457"/>
          </a:xfrm>
        </p:grpSpPr>
        <p:sp>
          <p:nvSpPr>
            <p:cNvPr id="23" name="Arrow: Right 22">
              <a:extLst>
                <a:ext uri="{FF2B5EF4-FFF2-40B4-BE49-F238E27FC236}">
                  <a16:creationId xmlns:a16="http://schemas.microsoft.com/office/drawing/2014/main" id="{87BF4488-62CD-4554-9DB2-193FD16F3D41}"/>
                </a:ext>
              </a:extLst>
            </p:cNvPr>
            <p:cNvSpPr/>
            <p:nvPr/>
          </p:nvSpPr>
          <p:spPr>
            <a:xfrm>
              <a:off x="2647507" y="3057700"/>
              <a:ext cx="538778" cy="329405"/>
            </a:xfrm>
            <a:prstGeom prst="right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4" name="TextBox 23">
              <a:extLst>
                <a:ext uri="{FF2B5EF4-FFF2-40B4-BE49-F238E27FC236}">
                  <a16:creationId xmlns:a16="http://schemas.microsoft.com/office/drawing/2014/main" id="{47C1A778-ABBD-48CA-8743-E3AB2FEA18F4}"/>
                </a:ext>
              </a:extLst>
            </p:cNvPr>
            <p:cNvSpPr txBox="1"/>
            <p:nvPr/>
          </p:nvSpPr>
          <p:spPr>
            <a:xfrm>
              <a:off x="2424223" y="2228648"/>
              <a:ext cx="10775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mn-cs"/>
                </a:rPr>
                <a:t>Linguistic Experience</a:t>
              </a:r>
            </a:p>
          </p:txBody>
        </p:sp>
      </p:grpSp>
      <p:sp>
        <p:nvSpPr>
          <p:cNvPr id="29" name="TextBox 28">
            <a:extLst>
              <a:ext uri="{FF2B5EF4-FFF2-40B4-BE49-F238E27FC236}">
                <a16:creationId xmlns:a16="http://schemas.microsoft.com/office/drawing/2014/main" id="{603DE06B-F140-499F-8BB0-787DEBD0F434}"/>
              </a:ext>
            </a:extLst>
          </p:cNvPr>
          <p:cNvSpPr txBox="1"/>
          <p:nvPr/>
        </p:nvSpPr>
        <p:spPr>
          <a:xfrm>
            <a:off x="10938302" y="3615709"/>
            <a:ext cx="41549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rPr>
              <a:t>...</a:t>
            </a:r>
          </a:p>
        </p:txBody>
      </p:sp>
      <p:grpSp>
        <p:nvGrpSpPr>
          <p:cNvPr id="30" name="Group 29">
            <a:extLst>
              <a:ext uri="{FF2B5EF4-FFF2-40B4-BE49-F238E27FC236}">
                <a16:creationId xmlns:a16="http://schemas.microsoft.com/office/drawing/2014/main" id="{B9EC055E-A533-43F7-BAA8-16853ED61F01}"/>
              </a:ext>
            </a:extLst>
          </p:cNvPr>
          <p:cNvGrpSpPr/>
          <p:nvPr/>
        </p:nvGrpSpPr>
        <p:grpSpPr>
          <a:xfrm>
            <a:off x="10021381" y="2899900"/>
            <a:ext cx="1077554" cy="1158457"/>
            <a:chOff x="2424223" y="2228648"/>
            <a:chExt cx="1077554" cy="1158457"/>
          </a:xfrm>
        </p:grpSpPr>
        <p:sp>
          <p:nvSpPr>
            <p:cNvPr id="31" name="Arrow: Right 30">
              <a:extLst>
                <a:ext uri="{FF2B5EF4-FFF2-40B4-BE49-F238E27FC236}">
                  <a16:creationId xmlns:a16="http://schemas.microsoft.com/office/drawing/2014/main" id="{8CED4FBB-B407-47F6-B0C3-D12C40D8A347}"/>
                </a:ext>
              </a:extLst>
            </p:cNvPr>
            <p:cNvSpPr/>
            <p:nvPr/>
          </p:nvSpPr>
          <p:spPr>
            <a:xfrm>
              <a:off x="2647507" y="3057700"/>
              <a:ext cx="538778" cy="329405"/>
            </a:xfrm>
            <a:prstGeom prst="right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2" name="TextBox 31">
              <a:extLst>
                <a:ext uri="{FF2B5EF4-FFF2-40B4-BE49-F238E27FC236}">
                  <a16:creationId xmlns:a16="http://schemas.microsoft.com/office/drawing/2014/main" id="{02333273-8E2F-4261-B68C-EBA2A89DD8B2}"/>
                </a:ext>
              </a:extLst>
            </p:cNvPr>
            <p:cNvSpPr txBox="1"/>
            <p:nvPr/>
          </p:nvSpPr>
          <p:spPr>
            <a:xfrm>
              <a:off x="2424223" y="2228648"/>
              <a:ext cx="10775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mn-cs"/>
                </a:rPr>
                <a:t>Linguistic Experience</a:t>
              </a:r>
            </a:p>
          </p:txBody>
        </p:sp>
      </p:grpSp>
      <p:sp>
        <p:nvSpPr>
          <p:cNvPr id="9" name="TextBox 8">
            <a:extLst>
              <a:ext uri="{FF2B5EF4-FFF2-40B4-BE49-F238E27FC236}">
                <a16:creationId xmlns:a16="http://schemas.microsoft.com/office/drawing/2014/main" id="{C4BFED84-E0D0-91D9-0EE8-A665D70FE2A3}"/>
              </a:ext>
            </a:extLst>
          </p:cNvPr>
          <p:cNvSpPr txBox="1"/>
          <p:nvPr/>
        </p:nvSpPr>
        <p:spPr>
          <a:xfrm>
            <a:off x="934587" y="523069"/>
            <a:ext cx="10546212" cy="1015663"/>
          </a:xfrm>
          <a:prstGeom prst="rect">
            <a:avLst/>
          </a:prstGeom>
          <a:solidFill>
            <a:schemeClr val="accent4">
              <a:lumMod val="20000"/>
              <a:lumOff val="80000"/>
            </a:schemeClr>
          </a:solidFill>
        </p:spPr>
        <p:txBody>
          <a:bodyPr wrap="square" rtlCol="0">
            <a:spAutoFit/>
          </a:bodyPr>
          <a:lstStyle/>
          <a:p>
            <a:r>
              <a:rPr lang="en-US" sz="2000" dirty="0"/>
              <a:t>The language faculty of an individual is hypothesized to undergo changes due to their linguistic experiences until the </a:t>
            </a:r>
            <a:r>
              <a:rPr lang="en-US" sz="2000" dirty="0">
                <a:solidFill>
                  <a:srgbClr val="FF0000"/>
                </a:solidFill>
              </a:rPr>
              <a:t>initial state</a:t>
            </a:r>
            <a:r>
              <a:rPr lang="en-US" sz="2000" dirty="0"/>
              <a:t> (which is hypothesized to be universal among the members of the human species) comes to be its </a:t>
            </a:r>
            <a:r>
              <a:rPr lang="en-US" sz="2000" dirty="0">
                <a:solidFill>
                  <a:srgbClr val="FF0000"/>
                </a:solidFill>
              </a:rPr>
              <a:t>steady states</a:t>
            </a:r>
            <a:r>
              <a:rPr lang="en-US" sz="2000" dirty="0"/>
              <a:t>.</a:t>
            </a:r>
          </a:p>
        </p:txBody>
      </p:sp>
    </p:spTree>
    <p:extLst>
      <p:ext uri="{BB962C8B-B14F-4D97-AF65-F5344CB8AC3E}">
        <p14:creationId xmlns:p14="http://schemas.microsoft.com/office/powerpoint/2010/main" val="1212617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E51CA1-97F3-9CCA-3B39-055DA010091B}"/>
              </a:ext>
            </a:extLst>
          </p:cNvPr>
          <p:cNvSpPr txBox="1"/>
          <p:nvPr/>
        </p:nvSpPr>
        <p:spPr>
          <a:xfrm>
            <a:off x="640080" y="2872899"/>
            <a:ext cx="4243589" cy="3320668"/>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If the possibility of BVA(X, Y) </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requires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that X c-command Y, we can check c-command effects based on the possibility and </a:t>
            </a:r>
            <a:r>
              <a:rPr lang="en-US" sz="2200" dirty="0">
                <a:solidFill>
                  <a:prstClr val="black"/>
                </a:solidFill>
                <a:latin typeface="Calibri" panose="020F0502020204030204"/>
              </a:rPr>
              <a:t>the impossibility of BVA(X, Y).</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can talk about what is meant by BVA(X, Y) in a few different ways.</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Scan of a human brain in a neurology clinic">
            <a:extLst>
              <a:ext uri="{FF2B5EF4-FFF2-40B4-BE49-F238E27FC236}">
                <a16:creationId xmlns:a16="http://schemas.microsoft.com/office/drawing/2014/main" id="{674070E4-83EE-6656-C623-D9A88B1908D7}"/>
              </a:ext>
            </a:extLst>
          </p:cNvPr>
          <p:cNvPicPr>
            <a:picLocks noChangeAspect="1"/>
          </p:cNvPicPr>
          <p:nvPr/>
        </p:nvPicPr>
        <p:blipFill rotWithShape="1">
          <a:blip r:embed="rId2"/>
          <a:srcRect l="12386" r="1238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Slide Number Placeholder 1">
            <a:extLst>
              <a:ext uri="{FF2B5EF4-FFF2-40B4-BE49-F238E27FC236}">
                <a16:creationId xmlns:a16="http://schemas.microsoft.com/office/drawing/2014/main" id="{B090977D-0B80-8D3F-25E2-599A1CEF2DAA}"/>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0403D82-DF55-465F-90B0-7B8D412CEFD1}"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40</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936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67ED0B-092F-4181-AB68-4C41668F8E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55506-ACE9-4064-806E-4ABCCDA9F4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8092B88-ABCD-4A09-AFCA-9E62565B1DA2}"/>
              </a:ext>
            </a:extLst>
          </p:cNvPr>
          <p:cNvSpPr txBox="1"/>
          <p:nvPr/>
        </p:nvSpPr>
        <p:spPr>
          <a:xfrm>
            <a:off x="2318993" y="2121031"/>
            <a:ext cx="141115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Pictorially</a:t>
            </a:r>
          </a:p>
        </p:txBody>
      </p:sp>
    </p:spTree>
    <p:extLst>
      <p:ext uri="{BB962C8B-B14F-4D97-AF65-F5344CB8AC3E}">
        <p14:creationId xmlns:p14="http://schemas.microsoft.com/office/powerpoint/2010/main" val="2154517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8" name="Freeform: Shape 1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 name="Rectangle 2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Isosceles Triangle 2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0D284614-13E8-4279-A4C7-67F051D32FDF}"/>
              </a:ext>
            </a:extLst>
          </p:cNvPr>
          <p:cNvSpPr>
            <a:spLocks/>
          </p:cNvSpPr>
          <p:nvPr/>
        </p:nvSpPr>
        <p:spPr>
          <a:xfrm>
            <a:off x="8020959" y="5853225"/>
            <a:ext cx="2714517" cy="361307"/>
          </a:xfrm>
          <a:prstGeom prst="rect">
            <a:avLst/>
          </a:prstGeom>
        </p:spPr>
        <p:txBody>
          <a:bodyPr/>
          <a:lstStyle/>
          <a:p>
            <a:pPr marL="0" marR="0" lvl="0" indent="0" algn="r" defTabSz="896112" rtl="0" eaLnBrk="1" fontAlgn="auto" latinLnBrk="0" hangingPunct="1">
              <a:lnSpc>
                <a:spcPct val="100000"/>
              </a:lnSpc>
              <a:spcBef>
                <a:spcPts val="0"/>
              </a:spcBef>
              <a:spcAft>
                <a:spcPts val="600"/>
              </a:spcAft>
              <a:buClrTx/>
              <a:buSzTx/>
              <a:buFontTx/>
              <a:buNone/>
              <a:tabLst/>
              <a:defRPr/>
            </a:pPr>
            <a:fld id="{EF055506-ACE9-4064-806E-4ABCCDA9F439}" type="slidenum">
              <a:rPr kumimoji="0" lang="en-US" sz="1176" b="0" i="0" u="none" strike="noStrike" kern="1200" cap="none" spc="0" normalizeH="0" baseline="0" noProof="0">
                <a:ln>
                  <a:noFill/>
                </a:ln>
                <a:solidFill>
                  <a:srgbClr val="555555"/>
                </a:solidFill>
                <a:effectLst/>
                <a:uLnTx/>
                <a:uFillTx/>
                <a:latin typeface="Calibri" panose="020F0502020204030204"/>
                <a:ea typeface="+mn-ea"/>
                <a:cs typeface="+mn-cs"/>
              </a:rPr>
              <a:pPr marL="0" marR="0" lvl="0" indent="0" algn="r" defTabSz="896112" rtl="0" eaLnBrk="1" fontAlgn="auto" latinLnBrk="0" hangingPunct="1">
                <a:lnSpc>
                  <a:spcPct val="100000"/>
                </a:lnSpc>
                <a:spcBef>
                  <a:spcPts val="0"/>
                </a:spcBef>
                <a:spcAft>
                  <a:spcPts val="60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3D0628B7-3CE3-40C1-95B7-6064C7029E36}"/>
              </a:ext>
            </a:extLst>
          </p:cNvPr>
          <p:cNvSpPr/>
          <p:nvPr/>
        </p:nvSpPr>
        <p:spPr>
          <a:xfrm>
            <a:off x="2310566" y="643467"/>
            <a:ext cx="5583151" cy="456838"/>
          </a:xfrm>
          <a:custGeom>
            <a:avLst/>
            <a:gdLst>
              <a:gd name="connsiteX0" fmla="*/ 0 w 5583151"/>
              <a:gd name="connsiteY0" fmla="*/ 0 h 456838"/>
              <a:gd name="connsiteX1" fmla="*/ 669978 w 5583151"/>
              <a:gd name="connsiteY1" fmla="*/ 0 h 456838"/>
              <a:gd name="connsiteX2" fmla="*/ 1284125 w 5583151"/>
              <a:gd name="connsiteY2" fmla="*/ 0 h 456838"/>
              <a:gd name="connsiteX3" fmla="*/ 1898271 w 5583151"/>
              <a:gd name="connsiteY3" fmla="*/ 0 h 456838"/>
              <a:gd name="connsiteX4" fmla="*/ 2289092 w 5583151"/>
              <a:gd name="connsiteY4" fmla="*/ 0 h 456838"/>
              <a:gd name="connsiteX5" fmla="*/ 2847407 w 5583151"/>
              <a:gd name="connsiteY5" fmla="*/ 0 h 456838"/>
              <a:gd name="connsiteX6" fmla="*/ 3349891 w 5583151"/>
              <a:gd name="connsiteY6" fmla="*/ 0 h 456838"/>
              <a:gd name="connsiteX7" fmla="*/ 3964037 w 5583151"/>
              <a:gd name="connsiteY7" fmla="*/ 0 h 456838"/>
              <a:gd name="connsiteX8" fmla="*/ 4410689 w 5583151"/>
              <a:gd name="connsiteY8" fmla="*/ 0 h 456838"/>
              <a:gd name="connsiteX9" fmla="*/ 4969004 w 5583151"/>
              <a:gd name="connsiteY9" fmla="*/ 0 h 456838"/>
              <a:gd name="connsiteX10" fmla="*/ 5583151 w 5583151"/>
              <a:gd name="connsiteY10" fmla="*/ 0 h 456838"/>
              <a:gd name="connsiteX11" fmla="*/ 5583151 w 5583151"/>
              <a:gd name="connsiteY11" fmla="*/ 456838 h 456838"/>
              <a:gd name="connsiteX12" fmla="*/ 4913173 w 5583151"/>
              <a:gd name="connsiteY12" fmla="*/ 456838 h 456838"/>
              <a:gd name="connsiteX13" fmla="*/ 4522352 w 5583151"/>
              <a:gd name="connsiteY13" fmla="*/ 456838 h 456838"/>
              <a:gd name="connsiteX14" fmla="*/ 3908206 w 5583151"/>
              <a:gd name="connsiteY14" fmla="*/ 456838 h 456838"/>
              <a:gd name="connsiteX15" fmla="*/ 3461554 w 5583151"/>
              <a:gd name="connsiteY15" fmla="*/ 456838 h 456838"/>
              <a:gd name="connsiteX16" fmla="*/ 2903239 w 5583151"/>
              <a:gd name="connsiteY16" fmla="*/ 456838 h 456838"/>
              <a:gd name="connsiteX17" fmla="*/ 2456586 w 5583151"/>
              <a:gd name="connsiteY17" fmla="*/ 456838 h 456838"/>
              <a:gd name="connsiteX18" fmla="*/ 1954103 w 5583151"/>
              <a:gd name="connsiteY18" fmla="*/ 456838 h 456838"/>
              <a:gd name="connsiteX19" fmla="*/ 1451619 w 5583151"/>
              <a:gd name="connsiteY19" fmla="*/ 456838 h 456838"/>
              <a:gd name="connsiteX20" fmla="*/ 893304 w 5583151"/>
              <a:gd name="connsiteY20" fmla="*/ 456838 h 456838"/>
              <a:gd name="connsiteX21" fmla="*/ 0 w 5583151"/>
              <a:gd name="connsiteY21" fmla="*/ 456838 h 456838"/>
              <a:gd name="connsiteX22" fmla="*/ 0 w 5583151"/>
              <a:gd name="connsiteY22" fmla="*/ 0 h 456838"/>
              <a:gd name="connsiteX0" fmla="*/ 0 w 5583151"/>
              <a:gd name="connsiteY0" fmla="*/ 0 h 456838"/>
              <a:gd name="connsiteX1" fmla="*/ 446652 w 5583151"/>
              <a:gd name="connsiteY1" fmla="*/ 0 h 456838"/>
              <a:gd name="connsiteX2" fmla="*/ 837473 w 5583151"/>
              <a:gd name="connsiteY2" fmla="*/ 0 h 456838"/>
              <a:gd name="connsiteX3" fmla="*/ 1339956 w 5583151"/>
              <a:gd name="connsiteY3" fmla="*/ 0 h 456838"/>
              <a:gd name="connsiteX4" fmla="*/ 1898271 w 5583151"/>
              <a:gd name="connsiteY4" fmla="*/ 0 h 456838"/>
              <a:gd name="connsiteX5" fmla="*/ 2512418 w 5583151"/>
              <a:gd name="connsiteY5" fmla="*/ 0 h 456838"/>
              <a:gd name="connsiteX6" fmla="*/ 2959070 w 5583151"/>
              <a:gd name="connsiteY6" fmla="*/ 0 h 456838"/>
              <a:gd name="connsiteX7" fmla="*/ 3461554 w 5583151"/>
              <a:gd name="connsiteY7" fmla="*/ 0 h 456838"/>
              <a:gd name="connsiteX8" fmla="*/ 4131532 w 5583151"/>
              <a:gd name="connsiteY8" fmla="*/ 0 h 456838"/>
              <a:gd name="connsiteX9" fmla="*/ 4745678 w 5583151"/>
              <a:gd name="connsiteY9" fmla="*/ 0 h 456838"/>
              <a:gd name="connsiteX10" fmla="*/ 5583151 w 5583151"/>
              <a:gd name="connsiteY10" fmla="*/ 0 h 456838"/>
              <a:gd name="connsiteX11" fmla="*/ 5583151 w 5583151"/>
              <a:gd name="connsiteY11" fmla="*/ 456838 h 456838"/>
              <a:gd name="connsiteX12" fmla="*/ 4969004 w 5583151"/>
              <a:gd name="connsiteY12" fmla="*/ 456838 h 456838"/>
              <a:gd name="connsiteX13" fmla="*/ 4354858 w 5583151"/>
              <a:gd name="connsiteY13" fmla="*/ 456838 h 456838"/>
              <a:gd name="connsiteX14" fmla="*/ 3740711 w 5583151"/>
              <a:gd name="connsiteY14" fmla="*/ 456838 h 456838"/>
              <a:gd name="connsiteX15" fmla="*/ 3070733 w 5583151"/>
              <a:gd name="connsiteY15" fmla="*/ 456838 h 456838"/>
              <a:gd name="connsiteX16" fmla="*/ 2568249 w 5583151"/>
              <a:gd name="connsiteY16" fmla="*/ 456838 h 456838"/>
              <a:gd name="connsiteX17" fmla="*/ 2121597 w 5583151"/>
              <a:gd name="connsiteY17" fmla="*/ 456838 h 456838"/>
              <a:gd name="connsiteX18" fmla="*/ 1563282 w 5583151"/>
              <a:gd name="connsiteY18" fmla="*/ 456838 h 456838"/>
              <a:gd name="connsiteX19" fmla="*/ 1172462 w 5583151"/>
              <a:gd name="connsiteY19" fmla="*/ 456838 h 456838"/>
              <a:gd name="connsiteX20" fmla="*/ 781641 w 5583151"/>
              <a:gd name="connsiteY20" fmla="*/ 456838 h 456838"/>
              <a:gd name="connsiteX21" fmla="*/ 0 w 5583151"/>
              <a:gd name="connsiteY21" fmla="*/ 456838 h 456838"/>
              <a:gd name="connsiteX22" fmla="*/ 0 w 5583151"/>
              <a:gd name="connsiteY22" fmla="*/ 0 h 45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83151" h="456838" fill="none" extrusionOk="0">
                <a:moveTo>
                  <a:pt x="0" y="0"/>
                </a:moveTo>
                <a:cubicBezTo>
                  <a:pt x="275502" y="-16016"/>
                  <a:pt x="490942" y="-8024"/>
                  <a:pt x="669978" y="0"/>
                </a:cubicBezTo>
                <a:cubicBezTo>
                  <a:pt x="843883" y="-8801"/>
                  <a:pt x="1118592" y="-8157"/>
                  <a:pt x="1284125" y="0"/>
                </a:cubicBezTo>
                <a:cubicBezTo>
                  <a:pt x="1442721" y="22910"/>
                  <a:pt x="1676225" y="15622"/>
                  <a:pt x="1898271" y="0"/>
                </a:cubicBezTo>
                <a:cubicBezTo>
                  <a:pt x="2147095" y="-562"/>
                  <a:pt x="2203612" y="23223"/>
                  <a:pt x="2289092" y="0"/>
                </a:cubicBezTo>
                <a:cubicBezTo>
                  <a:pt x="2390104" y="-41083"/>
                  <a:pt x="2761622" y="42255"/>
                  <a:pt x="2847407" y="0"/>
                </a:cubicBezTo>
                <a:cubicBezTo>
                  <a:pt x="3004942" y="-34135"/>
                  <a:pt x="3154646" y="59456"/>
                  <a:pt x="3349891" y="0"/>
                </a:cubicBezTo>
                <a:cubicBezTo>
                  <a:pt x="3533173" y="-92160"/>
                  <a:pt x="3721182" y="49090"/>
                  <a:pt x="3964037" y="0"/>
                </a:cubicBezTo>
                <a:cubicBezTo>
                  <a:pt x="4184355" y="-35797"/>
                  <a:pt x="4297063" y="10400"/>
                  <a:pt x="4410689" y="0"/>
                </a:cubicBezTo>
                <a:cubicBezTo>
                  <a:pt x="4541630" y="-57482"/>
                  <a:pt x="4782453" y="74111"/>
                  <a:pt x="4969004" y="0"/>
                </a:cubicBezTo>
                <a:cubicBezTo>
                  <a:pt x="5162761" y="-26019"/>
                  <a:pt x="5306623" y="9040"/>
                  <a:pt x="5583151" y="0"/>
                </a:cubicBezTo>
                <a:cubicBezTo>
                  <a:pt x="5606862" y="192108"/>
                  <a:pt x="5569767" y="370601"/>
                  <a:pt x="5583151" y="456838"/>
                </a:cubicBezTo>
                <a:cubicBezTo>
                  <a:pt x="5395232" y="495984"/>
                  <a:pt x="5245745" y="423299"/>
                  <a:pt x="4913173" y="456838"/>
                </a:cubicBezTo>
                <a:cubicBezTo>
                  <a:pt x="4587586" y="502609"/>
                  <a:pt x="4689795" y="425180"/>
                  <a:pt x="4522352" y="456838"/>
                </a:cubicBezTo>
                <a:cubicBezTo>
                  <a:pt x="4347583" y="449381"/>
                  <a:pt x="4104435" y="418296"/>
                  <a:pt x="3908206" y="456838"/>
                </a:cubicBezTo>
                <a:cubicBezTo>
                  <a:pt x="3699533" y="515779"/>
                  <a:pt x="3599849" y="427816"/>
                  <a:pt x="3461554" y="456838"/>
                </a:cubicBezTo>
                <a:cubicBezTo>
                  <a:pt x="3346521" y="513277"/>
                  <a:pt x="3036060" y="390005"/>
                  <a:pt x="2903239" y="456838"/>
                </a:cubicBezTo>
                <a:cubicBezTo>
                  <a:pt x="2778437" y="543470"/>
                  <a:pt x="2612293" y="426655"/>
                  <a:pt x="2456586" y="456838"/>
                </a:cubicBezTo>
                <a:cubicBezTo>
                  <a:pt x="2282351" y="508912"/>
                  <a:pt x="2060739" y="457051"/>
                  <a:pt x="1954103" y="456838"/>
                </a:cubicBezTo>
                <a:cubicBezTo>
                  <a:pt x="1834142" y="424286"/>
                  <a:pt x="1588330" y="433588"/>
                  <a:pt x="1451619" y="456838"/>
                </a:cubicBezTo>
                <a:cubicBezTo>
                  <a:pt x="1251868" y="541244"/>
                  <a:pt x="1115207" y="392572"/>
                  <a:pt x="893304" y="456838"/>
                </a:cubicBezTo>
                <a:cubicBezTo>
                  <a:pt x="655058" y="555583"/>
                  <a:pt x="364084" y="422942"/>
                  <a:pt x="0" y="456838"/>
                </a:cubicBezTo>
                <a:cubicBezTo>
                  <a:pt x="-16636" y="284680"/>
                  <a:pt x="-6801" y="118952"/>
                  <a:pt x="0" y="0"/>
                </a:cubicBezTo>
                <a:close/>
              </a:path>
              <a:path w="5583151" h="456838" stroke="0" extrusionOk="0">
                <a:moveTo>
                  <a:pt x="0" y="0"/>
                </a:moveTo>
                <a:cubicBezTo>
                  <a:pt x="111736" y="-13792"/>
                  <a:pt x="351187" y="2412"/>
                  <a:pt x="446652" y="0"/>
                </a:cubicBezTo>
                <a:cubicBezTo>
                  <a:pt x="558579" y="-51315"/>
                  <a:pt x="703985" y="-10677"/>
                  <a:pt x="837473" y="0"/>
                </a:cubicBezTo>
                <a:cubicBezTo>
                  <a:pt x="963451" y="-10413"/>
                  <a:pt x="1204849" y="20352"/>
                  <a:pt x="1339956" y="0"/>
                </a:cubicBezTo>
                <a:cubicBezTo>
                  <a:pt x="1452910" y="-62929"/>
                  <a:pt x="1771594" y="72419"/>
                  <a:pt x="1898271" y="0"/>
                </a:cubicBezTo>
                <a:cubicBezTo>
                  <a:pt x="2065547" y="-32967"/>
                  <a:pt x="2293987" y="12113"/>
                  <a:pt x="2512418" y="0"/>
                </a:cubicBezTo>
                <a:cubicBezTo>
                  <a:pt x="2758083" y="-49407"/>
                  <a:pt x="2879577" y="63"/>
                  <a:pt x="2959070" y="0"/>
                </a:cubicBezTo>
                <a:cubicBezTo>
                  <a:pt x="3051294" y="-36405"/>
                  <a:pt x="3349301" y="-9368"/>
                  <a:pt x="3461554" y="0"/>
                </a:cubicBezTo>
                <a:cubicBezTo>
                  <a:pt x="3573599" y="36146"/>
                  <a:pt x="3976253" y="57445"/>
                  <a:pt x="4131532" y="0"/>
                </a:cubicBezTo>
                <a:cubicBezTo>
                  <a:pt x="4246723" y="-106206"/>
                  <a:pt x="4446369" y="-32798"/>
                  <a:pt x="4745678" y="0"/>
                </a:cubicBezTo>
                <a:cubicBezTo>
                  <a:pt x="5092262" y="633"/>
                  <a:pt x="5253900" y="42502"/>
                  <a:pt x="5583151" y="0"/>
                </a:cubicBezTo>
                <a:cubicBezTo>
                  <a:pt x="5598811" y="90670"/>
                  <a:pt x="5561212" y="235169"/>
                  <a:pt x="5583151" y="456838"/>
                </a:cubicBezTo>
                <a:cubicBezTo>
                  <a:pt x="5451730" y="416776"/>
                  <a:pt x="5136600" y="377167"/>
                  <a:pt x="4969004" y="456838"/>
                </a:cubicBezTo>
                <a:cubicBezTo>
                  <a:pt x="4783498" y="567407"/>
                  <a:pt x="4549006" y="429044"/>
                  <a:pt x="4354858" y="456838"/>
                </a:cubicBezTo>
                <a:cubicBezTo>
                  <a:pt x="4191551" y="456870"/>
                  <a:pt x="4028484" y="462072"/>
                  <a:pt x="3740711" y="456838"/>
                </a:cubicBezTo>
                <a:cubicBezTo>
                  <a:pt x="3473158" y="480532"/>
                  <a:pt x="3195392" y="375688"/>
                  <a:pt x="3070733" y="456838"/>
                </a:cubicBezTo>
                <a:cubicBezTo>
                  <a:pt x="2885729" y="575035"/>
                  <a:pt x="2803989" y="376638"/>
                  <a:pt x="2568249" y="456838"/>
                </a:cubicBezTo>
                <a:cubicBezTo>
                  <a:pt x="2353547" y="492653"/>
                  <a:pt x="2312321" y="413088"/>
                  <a:pt x="2121597" y="456838"/>
                </a:cubicBezTo>
                <a:cubicBezTo>
                  <a:pt x="1955752" y="490018"/>
                  <a:pt x="1712608" y="440011"/>
                  <a:pt x="1563282" y="456838"/>
                </a:cubicBezTo>
                <a:cubicBezTo>
                  <a:pt x="1430776" y="476521"/>
                  <a:pt x="1266944" y="465020"/>
                  <a:pt x="1172462" y="456838"/>
                </a:cubicBezTo>
                <a:cubicBezTo>
                  <a:pt x="1078521" y="488547"/>
                  <a:pt x="874360" y="452613"/>
                  <a:pt x="781641" y="456838"/>
                </a:cubicBezTo>
                <a:cubicBezTo>
                  <a:pt x="719139" y="479391"/>
                  <a:pt x="181979" y="417093"/>
                  <a:pt x="0" y="456838"/>
                </a:cubicBezTo>
                <a:cubicBezTo>
                  <a:pt x="-3605" y="375710"/>
                  <a:pt x="-1044" y="208253"/>
                  <a:pt x="0" y="0"/>
                </a:cubicBezTo>
                <a:close/>
              </a:path>
              <a:path w="5583151" h="456838" fill="none" stroke="0" extrusionOk="0">
                <a:moveTo>
                  <a:pt x="0" y="0"/>
                </a:moveTo>
                <a:cubicBezTo>
                  <a:pt x="282529" y="25173"/>
                  <a:pt x="482033" y="332"/>
                  <a:pt x="669978" y="0"/>
                </a:cubicBezTo>
                <a:cubicBezTo>
                  <a:pt x="872924" y="-50774"/>
                  <a:pt x="1119590" y="62045"/>
                  <a:pt x="1284125" y="0"/>
                </a:cubicBezTo>
                <a:cubicBezTo>
                  <a:pt x="1429189" y="35983"/>
                  <a:pt x="1648677" y="15079"/>
                  <a:pt x="1898271" y="0"/>
                </a:cubicBezTo>
                <a:cubicBezTo>
                  <a:pt x="2149329" y="1995"/>
                  <a:pt x="2200128" y="34841"/>
                  <a:pt x="2289092" y="0"/>
                </a:cubicBezTo>
                <a:cubicBezTo>
                  <a:pt x="2404050" y="-41641"/>
                  <a:pt x="2716962" y="45838"/>
                  <a:pt x="2847407" y="0"/>
                </a:cubicBezTo>
                <a:cubicBezTo>
                  <a:pt x="2981780" y="-33599"/>
                  <a:pt x="3131993" y="59210"/>
                  <a:pt x="3349891" y="0"/>
                </a:cubicBezTo>
                <a:cubicBezTo>
                  <a:pt x="3564062" y="-27425"/>
                  <a:pt x="3786468" y="59585"/>
                  <a:pt x="3964037" y="0"/>
                </a:cubicBezTo>
                <a:cubicBezTo>
                  <a:pt x="4198122" y="-26556"/>
                  <a:pt x="4275797" y="46690"/>
                  <a:pt x="4410689" y="0"/>
                </a:cubicBezTo>
                <a:cubicBezTo>
                  <a:pt x="4522284" y="-94809"/>
                  <a:pt x="4772145" y="60783"/>
                  <a:pt x="4969004" y="0"/>
                </a:cubicBezTo>
                <a:cubicBezTo>
                  <a:pt x="5146160" y="-2672"/>
                  <a:pt x="5314278" y="7817"/>
                  <a:pt x="5583151" y="0"/>
                </a:cubicBezTo>
                <a:cubicBezTo>
                  <a:pt x="5637103" y="198902"/>
                  <a:pt x="5580223" y="324349"/>
                  <a:pt x="5583151" y="456838"/>
                </a:cubicBezTo>
                <a:cubicBezTo>
                  <a:pt x="5355821" y="479630"/>
                  <a:pt x="5215718" y="454049"/>
                  <a:pt x="4913173" y="456838"/>
                </a:cubicBezTo>
                <a:cubicBezTo>
                  <a:pt x="4625004" y="509479"/>
                  <a:pt x="4660181" y="448293"/>
                  <a:pt x="4522352" y="456838"/>
                </a:cubicBezTo>
                <a:cubicBezTo>
                  <a:pt x="4356089" y="475398"/>
                  <a:pt x="4168538" y="377143"/>
                  <a:pt x="3908206" y="456838"/>
                </a:cubicBezTo>
                <a:cubicBezTo>
                  <a:pt x="3687435" y="519411"/>
                  <a:pt x="3576394" y="414979"/>
                  <a:pt x="3461554" y="456838"/>
                </a:cubicBezTo>
                <a:cubicBezTo>
                  <a:pt x="3357670" y="509755"/>
                  <a:pt x="3060816" y="423762"/>
                  <a:pt x="2903239" y="456838"/>
                </a:cubicBezTo>
                <a:cubicBezTo>
                  <a:pt x="2788550" y="514586"/>
                  <a:pt x="2580892" y="413380"/>
                  <a:pt x="2456586" y="456838"/>
                </a:cubicBezTo>
                <a:cubicBezTo>
                  <a:pt x="2311218" y="474100"/>
                  <a:pt x="2102425" y="426921"/>
                  <a:pt x="1954103" y="456838"/>
                </a:cubicBezTo>
                <a:cubicBezTo>
                  <a:pt x="1840398" y="452709"/>
                  <a:pt x="1624299" y="434233"/>
                  <a:pt x="1451619" y="456838"/>
                </a:cubicBezTo>
                <a:cubicBezTo>
                  <a:pt x="1259102" y="545244"/>
                  <a:pt x="1084892" y="366566"/>
                  <a:pt x="893304" y="456838"/>
                </a:cubicBezTo>
                <a:cubicBezTo>
                  <a:pt x="644037" y="555156"/>
                  <a:pt x="379570" y="464162"/>
                  <a:pt x="0" y="456838"/>
                </a:cubicBezTo>
                <a:cubicBezTo>
                  <a:pt x="-18137" y="308109"/>
                  <a:pt x="15186" y="111538"/>
                  <a:pt x="0" y="0"/>
                </a:cubicBezTo>
                <a:close/>
              </a:path>
            </a:pathLst>
          </a:custGeom>
          <a:ln w="28575">
            <a:solidFill>
              <a:srgbClr val="00B050"/>
            </a:solidFill>
            <a:extLst>
              <a:ext uri="{C807C97D-BFC1-408E-A445-0C87EB9F89A2}">
                <ask:lineSketchStyleProps xmlns:ask="http://schemas.microsoft.com/office/drawing/2018/sketchyshapes" sd="1007475747">
                  <a:custGeom>
                    <a:avLst/>
                    <a:gdLst>
                      <a:gd name="connsiteX0" fmla="*/ 0 w 5583151"/>
                      <a:gd name="connsiteY0" fmla="*/ 0 h 456838"/>
                      <a:gd name="connsiteX1" fmla="*/ 669978 w 5583151"/>
                      <a:gd name="connsiteY1" fmla="*/ 0 h 456838"/>
                      <a:gd name="connsiteX2" fmla="*/ 1284125 w 5583151"/>
                      <a:gd name="connsiteY2" fmla="*/ 0 h 456838"/>
                      <a:gd name="connsiteX3" fmla="*/ 1898271 w 5583151"/>
                      <a:gd name="connsiteY3" fmla="*/ 0 h 456838"/>
                      <a:gd name="connsiteX4" fmla="*/ 2289092 w 5583151"/>
                      <a:gd name="connsiteY4" fmla="*/ 0 h 456838"/>
                      <a:gd name="connsiteX5" fmla="*/ 2847407 w 5583151"/>
                      <a:gd name="connsiteY5" fmla="*/ 0 h 456838"/>
                      <a:gd name="connsiteX6" fmla="*/ 3349891 w 5583151"/>
                      <a:gd name="connsiteY6" fmla="*/ 0 h 456838"/>
                      <a:gd name="connsiteX7" fmla="*/ 3964037 w 5583151"/>
                      <a:gd name="connsiteY7" fmla="*/ 0 h 456838"/>
                      <a:gd name="connsiteX8" fmla="*/ 4410689 w 5583151"/>
                      <a:gd name="connsiteY8" fmla="*/ 0 h 456838"/>
                      <a:gd name="connsiteX9" fmla="*/ 4969004 w 5583151"/>
                      <a:gd name="connsiteY9" fmla="*/ 0 h 456838"/>
                      <a:gd name="connsiteX10" fmla="*/ 5583151 w 5583151"/>
                      <a:gd name="connsiteY10" fmla="*/ 0 h 456838"/>
                      <a:gd name="connsiteX11" fmla="*/ 5583151 w 5583151"/>
                      <a:gd name="connsiteY11" fmla="*/ 456838 h 456838"/>
                      <a:gd name="connsiteX12" fmla="*/ 4913173 w 5583151"/>
                      <a:gd name="connsiteY12" fmla="*/ 456838 h 456838"/>
                      <a:gd name="connsiteX13" fmla="*/ 4522352 w 5583151"/>
                      <a:gd name="connsiteY13" fmla="*/ 456838 h 456838"/>
                      <a:gd name="connsiteX14" fmla="*/ 3908206 w 5583151"/>
                      <a:gd name="connsiteY14" fmla="*/ 456838 h 456838"/>
                      <a:gd name="connsiteX15" fmla="*/ 3461554 w 5583151"/>
                      <a:gd name="connsiteY15" fmla="*/ 456838 h 456838"/>
                      <a:gd name="connsiteX16" fmla="*/ 2903239 w 5583151"/>
                      <a:gd name="connsiteY16" fmla="*/ 456838 h 456838"/>
                      <a:gd name="connsiteX17" fmla="*/ 2456586 w 5583151"/>
                      <a:gd name="connsiteY17" fmla="*/ 456838 h 456838"/>
                      <a:gd name="connsiteX18" fmla="*/ 1954103 w 5583151"/>
                      <a:gd name="connsiteY18" fmla="*/ 456838 h 456838"/>
                      <a:gd name="connsiteX19" fmla="*/ 1451619 w 5583151"/>
                      <a:gd name="connsiteY19" fmla="*/ 456838 h 456838"/>
                      <a:gd name="connsiteX20" fmla="*/ 893304 w 5583151"/>
                      <a:gd name="connsiteY20" fmla="*/ 456838 h 456838"/>
                      <a:gd name="connsiteX21" fmla="*/ 0 w 5583151"/>
                      <a:gd name="connsiteY21" fmla="*/ 456838 h 456838"/>
                      <a:gd name="connsiteX22" fmla="*/ 0 w 5583151"/>
                      <a:gd name="connsiteY22" fmla="*/ 0 h 45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83151" h="456838" fill="none" extrusionOk="0">
                        <a:moveTo>
                          <a:pt x="0" y="0"/>
                        </a:moveTo>
                        <a:cubicBezTo>
                          <a:pt x="283635" y="-20031"/>
                          <a:pt x="481934" y="47025"/>
                          <a:pt x="669978" y="0"/>
                        </a:cubicBezTo>
                        <a:cubicBezTo>
                          <a:pt x="858022" y="-47025"/>
                          <a:pt x="1122170" y="17349"/>
                          <a:pt x="1284125" y="0"/>
                        </a:cubicBezTo>
                        <a:cubicBezTo>
                          <a:pt x="1446080" y="-17349"/>
                          <a:pt x="1646018" y="5377"/>
                          <a:pt x="1898271" y="0"/>
                        </a:cubicBezTo>
                        <a:cubicBezTo>
                          <a:pt x="2150524" y="-5377"/>
                          <a:pt x="2189909" y="25998"/>
                          <a:pt x="2289092" y="0"/>
                        </a:cubicBezTo>
                        <a:cubicBezTo>
                          <a:pt x="2388275" y="-25998"/>
                          <a:pt x="2724442" y="39549"/>
                          <a:pt x="2847407" y="0"/>
                        </a:cubicBezTo>
                        <a:cubicBezTo>
                          <a:pt x="2970373" y="-39549"/>
                          <a:pt x="3142039" y="55202"/>
                          <a:pt x="3349891" y="0"/>
                        </a:cubicBezTo>
                        <a:cubicBezTo>
                          <a:pt x="3557743" y="-55202"/>
                          <a:pt x="3754446" y="45105"/>
                          <a:pt x="3964037" y="0"/>
                        </a:cubicBezTo>
                        <a:cubicBezTo>
                          <a:pt x="4173628" y="-45105"/>
                          <a:pt x="4284474" y="44445"/>
                          <a:pt x="4410689" y="0"/>
                        </a:cubicBezTo>
                        <a:cubicBezTo>
                          <a:pt x="4536904" y="-44445"/>
                          <a:pt x="4782741" y="28724"/>
                          <a:pt x="4969004" y="0"/>
                        </a:cubicBezTo>
                        <a:cubicBezTo>
                          <a:pt x="5155267" y="-28724"/>
                          <a:pt x="5301269" y="13109"/>
                          <a:pt x="5583151" y="0"/>
                        </a:cubicBezTo>
                        <a:cubicBezTo>
                          <a:pt x="5611960" y="192776"/>
                          <a:pt x="5577515" y="351301"/>
                          <a:pt x="5583151" y="456838"/>
                        </a:cubicBezTo>
                        <a:cubicBezTo>
                          <a:pt x="5398462" y="470218"/>
                          <a:pt x="5231065" y="402247"/>
                          <a:pt x="4913173" y="456838"/>
                        </a:cubicBezTo>
                        <a:cubicBezTo>
                          <a:pt x="4595281" y="511429"/>
                          <a:pt x="4677573" y="421524"/>
                          <a:pt x="4522352" y="456838"/>
                        </a:cubicBezTo>
                        <a:cubicBezTo>
                          <a:pt x="4367131" y="492152"/>
                          <a:pt x="4129153" y="422533"/>
                          <a:pt x="3908206" y="456838"/>
                        </a:cubicBezTo>
                        <a:cubicBezTo>
                          <a:pt x="3687259" y="491143"/>
                          <a:pt x="3591806" y="431038"/>
                          <a:pt x="3461554" y="456838"/>
                        </a:cubicBezTo>
                        <a:cubicBezTo>
                          <a:pt x="3331302" y="482638"/>
                          <a:pt x="3032412" y="396023"/>
                          <a:pt x="2903239" y="456838"/>
                        </a:cubicBezTo>
                        <a:cubicBezTo>
                          <a:pt x="2774067" y="517653"/>
                          <a:pt x="2613183" y="418626"/>
                          <a:pt x="2456586" y="456838"/>
                        </a:cubicBezTo>
                        <a:cubicBezTo>
                          <a:pt x="2299989" y="495050"/>
                          <a:pt x="2087341" y="446836"/>
                          <a:pt x="1954103" y="456838"/>
                        </a:cubicBezTo>
                        <a:cubicBezTo>
                          <a:pt x="1820865" y="466840"/>
                          <a:pt x="1619004" y="411595"/>
                          <a:pt x="1451619" y="456838"/>
                        </a:cubicBezTo>
                        <a:cubicBezTo>
                          <a:pt x="1284234" y="502081"/>
                          <a:pt x="1117240" y="396239"/>
                          <a:pt x="893304" y="456838"/>
                        </a:cubicBezTo>
                        <a:cubicBezTo>
                          <a:pt x="669369" y="517437"/>
                          <a:pt x="390582" y="428016"/>
                          <a:pt x="0" y="456838"/>
                        </a:cubicBezTo>
                        <a:cubicBezTo>
                          <a:pt x="-12745" y="315007"/>
                          <a:pt x="4072" y="109769"/>
                          <a:pt x="0" y="0"/>
                        </a:cubicBezTo>
                        <a:close/>
                      </a:path>
                      <a:path w="5583151" h="456838" stroke="0" extrusionOk="0">
                        <a:moveTo>
                          <a:pt x="0" y="0"/>
                        </a:moveTo>
                        <a:cubicBezTo>
                          <a:pt x="100437" y="-24619"/>
                          <a:pt x="334259" y="19947"/>
                          <a:pt x="446652" y="0"/>
                        </a:cubicBezTo>
                        <a:cubicBezTo>
                          <a:pt x="559045" y="-19947"/>
                          <a:pt x="706778" y="5141"/>
                          <a:pt x="837473" y="0"/>
                        </a:cubicBezTo>
                        <a:cubicBezTo>
                          <a:pt x="968168" y="-5141"/>
                          <a:pt x="1222344" y="47259"/>
                          <a:pt x="1339956" y="0"/>
                        </a:cubicBezTo>
                        <a:cubicBezTo>
                          <a:pt x="1457568" y="-47259"/>
                          <a:pt x="1770557" y="64137"/>
                          <a:pt x="1898271" y="0"/>
                        </a:cubicBezTo>
                        <a:cubicBezTo>
                          <a:pt x="2025985" y="-64137"/>
                          <a:pt x="2272883" y="54324"/>
                          <a:pt x="2512418" y="0"/>
                        </a:cubicBezTo>
                        <a:cubicBezTo>
                          <a:pt x="2751953" y="-54324"/>
                          <a:pt x="2853773" y="15835"/>
                          <a:pt x="2959070" y="0"/>
                        </a:cubicBezTo>
                        <a:cubicBezTo>
                          <a:pt x="3064367" y="-15835"/>
                          <a:pt x="3346903" y="10040"/>
                          <a:pt x="3461554" y="0"/>
                        </a:cubicBezTo>
                        <a:cubicBezTo>
                          <a:pt x="3576205" y="-10040"/>
                          <a:pt x="3987268" y="60120"/>
                          <a:pt x="4131532" y="0"/>
                        </a:cubicBezTo>
                        <a:cubicBezTo>
                          <a:pt x="4275796" y="-60120"/>
                          <a:pt x="4461189" y="5724"/>
                          <a:pt x="4745678" y="0"/>
                        </a:cubicBezTo>
                        <a:cubicBezTo>
                          <a:pt x="5030167" y="-5724"/>
                          <a:pt x="5270633" y="33441"/>
                          <a:pt x="5583151" y="0"/>
                        </a:cubicBezTo>
                        <a:cubicBezTo>
                          <a:pt x="5617692" y="109882"/>
                          <a:pt x="5578743" y="235386"/>
                          <a:pt x="5583151" y="456838"/>
                        </a:cubicBezTo>
                        <a:cubicBezTo>
                          <a:pt x="5423658" y="458097"/>
                          <a:pt x="5137119" y="387697"/>
                          <a:pt x="4969004" y="456838"/>
                        </a:cubicBezTo>
                        <a:cubicBezTo>
                          <a:pt x="4800889" y="525979"/>
                          <a:pt x="4540142" y="435622"/>
                          <a:pt x="4354858" y="456838"/>
                        </a:cubicBezTo>
                        <a:cubicBezTo>
                          <a:pt x="4169574" y="478054"/>
                          <a:pt x="3986567" y="442629"/>
                          <a:pt x="3740711" y="456838"/>
                        </a:cubicBezTo>
                        <a:cubicBezTo>
                          <a:pt x="3494855" y="471047"/>
                          <a:pt x="3214164" y="378049"/>
                          <a:pt x="3070733" y="456838"/>
                        </a:cubicBezTo>
                        <a:cubicBezTo>
                          <a:pt x="2927302" y="535627"/>
                          <a:pt x="2773781" y="418041"/>
                          <a:pt x="2568249" y="456838"/>
                        </a:cubicBezTo>
                        <a:cubicBezTo>
                          <a:pt x="2362717" y="495635"/>
                          <a:pt x="2322481" y="416190"/>
                          <a:pt x="2121597" y="456838"/>
                        </a:cubicBezTo>
                        <a:cubicBezTo>
                          <a:pt x="1920713" y="497486"/>
                          <a:pt x="1681813" y="436307"/>
                          <a:pt x="1563282" y="456838"/>
                        </a:cubicBezTo>
                        <a:cubicBezTo>
                          <a:pt x="1444752" y="477369"/>
                          <a:pt x="1278775" y="447743"/>
                          <a:pt x="1172462" y="456838"/>
                        </a:cubicBezTo>
                        <a:cubicBezTo>
                          <a:pt x="1066149" y="465933"/>
                          <a:pt x="869671" y="455337"/>
                          <a:pt x="781641" y="456838"/>
                        </a:cubicBezTo>
                        <a:cubicBezTo>
                          <a:pt x="693611" y="458339"/>
                          <a:pt x="202971" y="396156"/>
                          <a:pt x="0" y="456838"/>
                        </a:cubicBezTo>
                        <a:cubicBezTo>
                          <a:pt x="-28639" y="349218"/>
                          <a:pt x="4358" y="192840"/>
                          <a:pt x="0" y="0"/>
                        </a:cubicBezTo>
                        <a:close/>
                      </a:path>
                    </a:pathLst>
                  </a:custGeom>
                  <ask:type>
                    <ask:lineSketchScribble/>
                  </ask:type>
                </ask:lineSketchStyleProps>
              </a:ext>
            </a:extLst>
          </a:ln>
        </p:spPr>
        <p:txBody>
          <a:bodyPr wrap="square">
            <a:spAutoFit/>
          </a:bodyPr>
          <a:lstStyle/>
          <a:p>
            <a:pPr marL="0" marR="0" lvl="0" indent="0" algn="l" defTabSz="896112" rtl="0" eaLnBrk="1" fontAlgn="auto" latinLnBrk="0" hangingPunct="1">
              <a:lnSpc>
                <a:spcPct val="100000"/>
              </a:lnSpc>
              <a:spcBef>
                <a:spcPts val="0"/>
              </a:spcBef>
              <a:spcAft>
                <a:spcPts val="600"/>
              </a:spcAft>
              <a:buClrTx/>
              <a:buSzTx/>
              <a:buFontTx/>
              <a:buNone/>
              <a:tabLst/>
              <a:defRPr/>
            </a:pPr>
            <a:r>
              <a:rPr kumimoji="0" lang="en-US" sz="2352" b="0" i="0" u="none" strike="noStrike" kern="1200" cap="none" spc="0" normalizeH="0" baseline="0" noProof="0">
                <a:ln>
                  <a:noFill/>
                </a:ln>
                <a:solidFill>
                  <a:prstClr val="black"/>
                </a:solidFill>
                <a:effectLst/>
                <a:uLnTx/>
                <a:uFillTx/>
                <a:latin typeface="Calibri" panose="020F0502020204030204"/>
                <a:ea typeface="+mn-ea"/>
                <a:cs typeface="+mn-cs"/>
              </a:rPr>
              <a:t>Every male professor praised his student.</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FC12A31-236D-4C8F-8C89-E2BC0CBC5B23}"/>
              </a:ext>
            </a:extLst>
          </p:cNvPr>
          <p:cNvSpPr txBox="1"/>
          <p:nvPr/>
        </p:nvSpPr>
        <p:spPr>
          <a:xfrm>
            <a:off x="1456524" y="2538829"/>
            <a:ext cx="8152255" cy="816249"/>
          </a:xfrm>
          <a:prstGeom prst="rect">
            <a:avLst/>
          </a:prstGeom>
          <a:noFill/>
        </p:spPr>
        <p:txBody>
          <a:bodyPr wrap="square" rtlCol="0">
            <a:spAutoFit/>
          </a:bodyPr>
          <a:lstStyle/>
          <a:p>
            <a:pPr marL="0" marR="0" lvl="0" indent="0" algn="l" defTabSz="896112" rtl="0" eaLnBrk="1" fontAlgn="auto" latinLnBrk="0" hangingPunct="1">
              <a:lnSpc>
                <a:spcPct val="100000"/>
              </a:lnSpc>
              <a:spcBef>
                <a:spcPts val="0"/>
              </a:spcBef>
              <a:spcAft>
                <a:spcPts val="600"/>
              </a:spcAft>
              <a:buClrTx/>
              <a:buSzTx/>
              <a:buFontTx/>
              <a:buNone/>
              <a:tabLst/>
              <a:defRPr/>
            </a:pPr>
            <a:r>
              <a:rPr kumimoji="0" lang="en-US" sz="2352" b="0" i="0" u="none" strike="noStrike" kern="1200" cap="none" spc="0" normalizeH="0" baseline="0" noProof="0" dirty="0">
                <a:ln>
                  <a:noFill/>
                </a:ln>
                <a:solidFill>
                  <a:prstClr val="black"/>
                </a:solidFill>
                <a:effectLst/>
                <a:uLnTx/>
                <a:uFillTx/>
                <a:latin typeface="Calibri" panose="020F0502020204030204"/>
                <a:ea typeface="+mn-ea"/>
                <a:cs typeface="+mn-cs"/>
              </a:rPr>
              <a:t>There</a:t>
            </a:r>
            <a:r>
              <a:rPr kumimoji="0" lang="en-US" sz="2352" b="0" i="0" u="none" strike="noStrike" kern="1200" cap="none" spc="0" normalizeH="0" noProof="0" dirty="0">
                <a:ln>
                  <a:noFill/>
                </a:ln>
                <a:solidFill>
                  <a:prstClr val="black"/>
                </a:solidFill>
                <a:effectLst/>
                <a:uLnTx/>
                <a:uFillTx/>
                <a:latin typeface="Calibri" panose="020F0502020204030204"/>
                <a:ea typeface="+mn-ea"/>
                <a:cs typeface="+mn-cs"/>
              </a:rPr>
              <a:t> are</a:t>
            </a:r>
            <a:r>
              <a:rPr kumimoji="0" lang="en-US" sz="2352" b="0" i="0" u="none" strike="noStrike" kern="1200" cap="none" spc="0" normalizeH="0" baseline="0" noProof="0" dirty="0">
                <a:ln>
                  <a:noFill/>
                </a:ln>
                <a:solidFill>
                  <a:prstClr val="black"/>
                </a:solidFill>
                <a:effectLst/>
                <a:uLnTx/>
                <a:uFillTx/>
                <a:latin typeface="Calibri" panose="020F0502020204030204"/>
                <a:ea typeface="+mn-ea"/>
                <a:cs typeface="+mn-cs"/>
              </a:rPr>
              <a:t> two “</a:t>
            </a:r>
            <a:r>
              <a:rPr kumimoji="0" lang="en-US" sz="2352" b="0" i="0" u="none" strike="noStrike" kern="1200" cap="none" spc="0" normalizeH="0" baseline="0" noProof="0" dirty="0">
                <a:ln>
                  <a:noFill/>
                </a:ln>
                <a:solidFill>
                  <a:srgbClr val="B30000"/>
                </a:solidFill>
                <a:effectLst/>
                <a:uLnTx/>
                <a:uFillTx/>
                <a:latin typeface="Calibri" panose="020F0502020204030204"/>
                <a:ea typeface="+mn-ea"/>
                <a:cs typeface="+mn-cs"/>
              </a:rPr>
              <a:t>logically possible</a:t>
            </a:r>
            <a:r>
              <a:rPr kumimoji="0" lang="en-US" sz="2352" b="0" i="0" u="none" strike="noStrike" kern="1200" cap="none" spc="0" normalizeH="0" baseline="0" noProof="0" dirty="0">
                <a:ln>
                  <a:noFill/>
                </a:ln>
                <a:solidFill>
                  <a:prstClr val="black"/>
                </a:solidFill>
                <a:effectLst/>
                <a:uLnTx/>
                <a:uFillTx/>
                <a:latin typeface="Calibri" panose="020F0502020204030204"/>
                <a:ea typeface="+mn-ea"/>
                <a:cs typeface="+mn-cs"/>
              </a:rPr>
              <a:t>” interpretations for this sentence,</a:t>
            </a:r>
            <a:r>
              <a:rPr kumimoji="0" lang="en-US" sz="2352" b="0" i="0" u="none" strike="noStrike" kern="1200" cap="none" spc="0" normalizeH="0" noProof="0" dirty="0">
                <a:ln>
                  <a:noFill/>
                </a:ln>
                <a:solidFill>
                  <a:prstClr val="black"/>
                </a:solidFill>
                <a:effectLst/>
                <a:uLnTx/>
                <a:uFillTx/>
                <a:latin typeface="Calibri" panose="020F0502020204030204"/>
                <a:ea typeface="+mn-ea"/>
                <a:cs typeface="+mn-cs"/>
              </a:rPr>
              <a:t> in relation to the interpretation of </a:t>
            </a:r>
            <a:r>
              <a:rPr kumimoji="0" lang="en-US" sz="2352" b="0" i="1" u="none" strike="noStrike" kern="1200" cap="none" spc="0" normalizeH="0" noProof="0" dirty="0">
                <a:ln>
                  <a:noFill/>
                </a:ln>
                <a:solidFill>
                  <a:prstClr val="black"/>
                </a:solidFill>
                <a:effectLst/>
                <a:uLnTx/>
                <a:uFillTx/>
                <a:latin typeface="Calibri" panose="020F0502020204030204"/>
                <a:ea typeface="+mn-ea"/>
                <a:cs typeface="+mn-cs"/>
              </a:rPr>
              <a:t>his.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A5E7B1FF-4193-BF10-50E6-57EB5F3F7AD5}"/>
                  </a:ext>
                </a:extLst>
              </p14:cNvPr>
              <p14:cNvContentPartPr/>
              <p14:nvPr/>
            </p14:nvContentPartPr>
            <p14:xfrm>
              <a:off x="8438527" y="1054622"/>
              <a:ext cx="356" cy="356"/>
            </p14:xfrm>
          </p:contentPart>
        </mc:Choice>
        <mc:Fallback xmlns="">
          <p:pic>
            <p:nvPicPr>
              <p:cNvPr id="10" name="Ink 9">
                <a:extLst>
                  <a:ext uri="{FF2B5EF4-FFF2-40B4-BE49-F238E27FC236}">
                    <a16:creationId xmlns:a16="http://schemas.microsoft.com/office/drawing/2014/main" id="{A5E7B1FF-4193-BF10-50E6-57EB5F3F7AD5}"/>
                  </a:ext>
                </a:extLst>
              </p:cNvPr>
              <p:cNvPicPr/>
              <p:nvPr/>
            </p:nvPicPr>
            <p:blipFill>
              <a:blip r:embed="rId3"/>
              <a:stretch>
                <a:fillRect/>
              </a:stretch>
            </p:blipFill>
            <p:spPr>
              <a:xfrm>
                <a:off x="8402927" y="1019022"/>
                <a:ext cx="71200" cy="71200"/>
              </a:xfrm>
              <a:prstGeom prst="rect">
                <a:avLst/>
              </a:prstGeom>
            </p:spPr>
          </p:pic>
        </mc:Fallback>
      </mc:AlternateContent>
    </p:spTree>
    <p:extLst>
      <p:ext uri="{BB962C8B-B14F-4D97-AF65-F5344CB8AC3E}">
        <p14:creationId xmlns:p14="http://schemas.microsoft.com/office/powerpoint/2010/main" val="8456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F7EDE1-BD87-913A-2928-1412CDCFB1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55506-ACE9-4064-806E-4ABCCDA9F4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C57EC76-0822-C14D-ACA5-D2C02B7E24A3}"/>
              </a:ext>
            </a:extLst>
          </p:cNvPr>
          <p:cNvPicPr>
            <a:picLocks noChangeAspect="1"/>
          </p:cNvPicPr>
          <p:nvPr/>
        </p:nvPicPr>
        <p:blipFill>
          <a:blip r:embed="rId2"/>
          <a:stretch>
            <a:fillRect/>
          </a:stretch>
        </p:blipFill>
        <p:spPr>
          <a:xfrm>
            <a:off x="693033" y="2758209"/>
            <a:ext cx="9931245" cy="3889585"/>
          </a:xfrm>
          <a:prstGeom prst="rect">
            <a:avLst/>
          </a:prstGeom>
        </p:spPr>
      </p:pic>
      <p:sp>
        <p:nvSpPr>
          <p:cNvPr id="4" name="Rectangle 3">
            <a:extLst>
              <a:ext uri="{FF2B5EF4-FFF2-40B4-BE49-F238E27FC236}">
                <a16:creationId xmlns:a16="http://schemas.microsoft.com/office/drawing/2014/main" id="{25CC7CB9-537E-0270-2900-8ECAB2495FB1}"/>
              </a:ext>
            </a:extLst>
          </p:cNvPr>
          <p:cNvSpPr/>
          <p:nvPr/>
        </p:nvSpPr>
        <p:spPr>
          <a:xfrm>
            <a:off x="2129714" y="280111"/>
            <a:ext cx="5642146" cy="461665"/>
          </a:xfrm>
          <a:custGeom>
            <a:avLst/>
            <a:gdLst>
              <a:gd name="connsiteX0" fmla="*/ 0 w 5642146"/>
              <a:gd name="connsiteY0" fmla="*/ 0 h 461665"/>
              <a:gd name="connsiteX1" fmla="*/ 677058 w 5642146"/>
              <a:gd name="connsiteY1" fmla="*/ 0 h 461665"/>
              <a:gd name="connsiteX2" fmla="*/ 1297694 w 5642146"/>
              <a:gd name="connsiteY2" fmla="*/ 0 h 461665"/>
              <a:gd name="connsiteX3" fmla="*/ 1918330 w 5642146"/>
              <a:gd name="connsiteY3" fmla="*/ 0 h 461665"/>
              <a:gd name="connsiteX4" fmla="*/ 2313280 w 5642146"/>
              <a:gd name="connsiteY4" fmla="*/ 0 h 461665"/>
              <a:gd name="connsiteX5" fmla="*/ 2877494 w 5642146"/>
              <a:gd name="connsiteY5" fmla="*/ 0 h 461665"/>
              <a:gd name="connsiteX6" fmla="*/ 3385288 w 5642146"/>
              <a:gd name="connsiteY6" fmla="*/ 0 h 461665"/>
              <a:gd name="connsiteX7" fmla="*/ 4005924 w 5642146"/>
              <a:gd name="connsiteY7" fmla="*/ 0 h 461665"/>
              <a:gd name="connsiteX8" fmla="*/ 4457295 w 5642146"/>
              <a:gd name="connsiteY8" fmla="*/ 0 h 461665"/>
              <a:gd name="connsiteX9" fmla="*/ 5021510 w 5642146"/>
              <a:gd name="connsiteY9" fmla="*/ 0 h 461665"/>
              <a:gd name="connsiteX10" fmla="*/ 5642146 w 5642146"/>
              <a:gd name="connsiteY10" fmla="*/ 0 h 461665"/>
              <a:gd name="connsiteX11" fmla="*/ 5642146 w 5642146"/>
              <a:gd name="connsiteY11" fmla="*/ 461665 h 461665"/>
              <a:gd name="connsiteX12" fmla="*/ 4965088 w 5642146"/>
              <a:gd name="connsiteY12" fmla="*/ 461665 h 461665"/>
              <a:gd name="connsiteX13" fmla="*/ 4570138 w 5642146"/>
              <a:gd name="connsiteY13" fmla="*/ 461665 h 461665"/>
              <a:gd name="connsiteX14" fmla="*/ 3949502 w 5642146"/>
              <a:gd name="connsiteY14" fmla="*/ 461665 h 461665"/>
              <a:gd name="connsiteX15" fmla="*/ 3498131 w 5642146"/>
              <a:gd name="connsiteY15" fmla="*/ 461665 h 461665"/>
              <a:gd name="connsiteX16" fmla="*/ 2933916 w 5642146"/>
              <a:gd name="connsiteY16" fmla="*/ 461665 h 461665"/>
              <a:gd name="connsiteX17" fmla="*/ 2482544 w 5642146"/>
              <a:gd name="connsiteY17" fmla="*/ 461665 h 461665"/>
              <a:gd name="connsiteX18" fmla="*/ 1974751 w 5642146"/>
              <a:gd name="connsiteY18" fmla="*/ 461665 h 461665"/>
              <a:gd name="connsiteX19" fmla="*/ 1466958 w 5642146"/>
              <a:gd name="connsiteY19" fmla="*/ 461665 h 461665"/>
              <a:gd name="connsiteX20" fmla="*/ 902743 w 5642146"/>
              <a:gd name="connsiteY20" fmla="*/ 461665 h 461665"/>
              <a:gd name="connsiteX21" fmla="*/ 0 w 5642146"/>
              <a:gd name="connsiteY21" fmla="*/ 461665 h 461665"/>
              <a:gd name="connsiteX22" fmla="*/ 0 w 5642146"/>
              <a:gd name="connsiteY22"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2146" h="461665" fill="none" extrusionOk="0">
                <a:moveTo>
                  <a:pt x="0" y="0"/>
                </a:moveTo>
                <a:cubicBezTo>
                  <a:pt x="186968" y="-11998"/>
                  <a:pt x="438220" y="47502"/>
                  <a:pt x="677058" y="0"/>
                </a:cubicBezTo>
                <a:cubicBezTo>
                  <a:pt x="915896" y="-47502"/>
                  <a:pt x="1033134" y="3246"/>
                  <a:pt x="1297694" y="0"/>
                </a:cubicBezTo>
                <a:cubicBezTo>
                  <a:pt x="1562254" y="-3246"/>
                  <a:pt x="1688663" y="12463"/>
                  <a:pt x="1918330" y="0"/>
                </a:cubicBezTo>
                <a:cubicBezTo>
                  <a:pt x="2147997" y="-12463"/>
                  <a:pt x="2225576" y="5388"/>
                  <a:pt x="2313280" y="0"/>
                </a:cubicBezTo>
                <a:cubicBezTo>
                  <a:pt x="2400984" y="-5388"/>
                  <a:pt x="2755530" y="63611"/>
                  <a:pt x="2877494" y="0"/>
                </a:cubicBezTo>
                <a:cubicBezTo>
                  <a:pt x="2999458" y="-63611"/>
                  <a:pt x="3272257" y="46841"/>
                  <a:pt x="3385288" y="0"/>
                </a:cubicBezTo>
                <a:cubicBezTo>
                  <a:pt x="3498319" y="-46841"/>
                  <a:pt x="3735948" y="4982"/>
                  <a:pt x="4005924" y="0"/>
                </a:cubicBezTo>
                <a:cubicBezTo>
                  <a:pt x="4275900" y="-4982"/>
                  <a:pt x="4279650" y="26327"/>
                  <a:pt x="4457295" y="0"/>
                </a:cubicBezTo>
                <a:cubicBezTo>
                  <a:pt x="4634940" y="-26327"/>
                  <a:pt x="4869820" y="53670"/>
                  <a:pt x="5021510" y="0"/>
                </a:cubicBezTo>
                <a:cubicBezTo>
                  <a:pt x="5173200" y="-53670"/>
                  <a:pt x="5425727" y="61417"/>
                  <a:pt x="5642146" y="0"/>
                </a:cubicBezTo>
                <a:cubicBezTo>
                  <a:pt x="5690771" y="179067"/>
                  <a:pt x="5627871" y="307903"/>
                  <a:pt x="5642146" y="461665"/>
                </a:cubicBezTo>
                <a:cubicBezTo>
                  <a:pt x="5386706" y="477557"/>
                  <a:pt x="5263854" y="411878"/>
                  <a:pt x="4965088" y="461665"/>
                </a:cubicBezTo>
                <a:cubicBezTo>
                  <a:pt x="4666322" y="511452"/>
                  <a:pt x="4761428" y="460875"/>
                  <a:pt x="4570138" y="461665"/>
                </a:cubicBezTo>
                <a:cubicBezTo>
                  <a:pt x="4378848" y="462455"/>
                  <a:pt x="4088215" y="389089"/>
                  <a:pt x="3949502" y="461665"/>
                </a:cubicBezTo>
                <a:cubicBezTo>
                  <a:pt x="3810789" y="534241"/>
                  <a:pt x="3602585" y="436834"/>
                  <a:pt x="3498131" y="461665"/>
                </a:cubicBezTo>
                <a:cubicBezTo>
                  <a:pt x="3393677" y="486496"/>
                  <a:pt x="3158471" y="419008"/>
                  <a:pt x="2933916" y="461665"/>
                </a:cubicBezTo>
                <a:cubicBezTo>
                  <a:pt x="2709361" y="504322"/>
                  <a:pt x="2690441" y="428992"/>
                  <a:pt x="2482544" y="461665"/>
                </a:cubicBezTo>
                <a:cubicBezTo>
                  <a:pt x="2274647" y="494338"/>
                  <a:pt x="2098008" y="441942"/>
                  <a:pt x="1974751" y="461665"/>
                </a:cubicBezTo>
                <a:cubicBezTo>
                  <a:pt x="1851494" y="481388"/>
                  <a:pt x="1633179" y="459858"/>
                  <a:pt x="1466958" y="461665"/>
                </a:cubicBezTo>
                <a:cubicBezTo>
                  <a:pt x="1300737" y="463472"/>
                  <a:pt x="1127705" y="422004"/>
                  <a:pt x="902743" y="461665"/>
                </a:cubicBezTo>
                <a:cubicBezTo>
                  <a:pt x="677782" y="501326"/>
                  <a:pt x="422142" y="371729"/>
                  <a:pt x="0" y="461665"/>
                </a:cubicBezTo>
                <a:cubicBezTo>
                  <a:pt x="-43876" y="239215"/>
                  <a:pt x="3868" y="129020"/>
                  <a:pt x="0" y="0"/>
                </a:cubicBezTo>
                <a:close/>
              </a:path>
              <a:path w="5642146" h="461665" stroke="0" extrusionOk="0">
                <a:moveTo>
                  <a:pt x="0" y="0"/>
                </a:moveTo>
                <a:cubicBezTo>
                  <a:pt x="92783" y="-1950"/>
                  <a:pt x="333596" y="37871"/>
                  <a:pt x="451372" y="0"/>
                </a:cubicBezTo>
                <a:cubicBezTo>
                  <a:pt x="569148" y="-37871"/>
                  <a:pt x="704343" y="40407"/>
                  <a:pt x="846322" y="0"/>
                </a:cubicBezTo>
                <a:cubicBezTo>
                  <a:pt x="988301" y="-40407"/>
                  <a:pt x="1173142" y="7294"/>
                  <a:pt x="1354115" y="0"/>
                </a:cubicBezTo>
                <a:cubicBezTo>
                  <a:pt x="1535088" y="-7294"/>
                  <a:pt x="1785914" y="58822"/>
                  <a:pt x="1918330" y="0"/>
                </a:cubicBezTo>
                <a:cubicBezTo>
                  <a:pt x="2050747" y="-58822"/>
                  <a:pt x="2299290" y="3429"/>
                  <a:pt x="2538966" y="0"/>
                </a:cubicBezTo>
                <a:cubicBezTo>
                  <a:pt x="2778642" y="-3429"/>
                  <a:pt x="2871591" y="35017"/>
                  <a:pt x="2990337" y="0"/>
                </a:cubicBezTo>
                <a:cubicBezTo>
                  <a:pt x="3109083" y="-35017"/>
                  <a:pt x="3287271" y="58059"/>
                  <a:pt x="3498131" y="0"/>
                </a:cubicBezTo>
                <a:cubicBezTo>
                  <a:pt x="3708991" y="-58059"/>
                  <a:pt x="3899139" y="1184"/>
                  <a:pt x="4175188" y="0"/>
                </a:cubicBezTo>
                <a:cubicBezTo>
                  <a:pt x="4451237" y="-1184"/>
                  <a:pt x="4633695" y="5083"/>
                  <a:pt x="4795824" y="0"/>
                </a:cubicBezTo>
                <a:cubicBezTo>
                  <a:pt x="4957953" y="-5083"/>
                  <a:pt x="5257523" y="57636"/>
                  <a:pt x="5642146" y="0"/>
                </a:cubicBezTo>
                <a:cubicBezTo>
                  <a:pt x="5649186" y="119641"/>
                  <a:pt x="5627287" y="239579"/>
                  <a:pt x="5642146" y="461665"/>
                </a:cubicBezTo>
                <a:cubicBezTo>
                  <a:pt x="5390973" y="520659"/>
                  <a:pt x="5222369" y="415713"/>
                  <a:pt x="5021510" y="461665"/>
                </a:cubicBezTo>
                <a:cubicBezTo>
                  <a:pt x="4820651" y="507617"/>
                  <a:pt x="4534679" y="427318"/>
                  <a:pt x="4400874" y="461665"/>
                </a:cubicBezTo>
                <a:cubicBezTo>
                  <a:pt x="4267069" y="496012"/>
                  <a:pt x="4078669" y="397389"/>
                  <a:pt x="3780238" y="461665"/>
                </a:cubicBezTo>
                <a:cubicBezTo>
                  <a:pt x="3481807" y="525941"/>
                  <a:pt x="3266360" y="452912"/>
                  <a:pt x="3103180" y="461665"/>
                </a:cubicBezTo>
                <a:cubicBezTo>
                  <a:pt x="2940000" y="470418"/>
                  <a:pt x="2697646" y="401369"/>
                  <a:pt x="2595387" y="461665"/>
                </a:cubicBezTo>
                <a:cubicBezTo>
                  <a:pt x="2493128" y="521961"/>
                  <a:pt x="2295002" y="443327"/>
                  <a:pt x="2144015" y="461665"/>
                </a:cubicBezTo>
                <a:cubicBezTo>
                  <a:pt x="1993028" y="480003"/>
                  <a:pt x="1773895" y="398476"/>
                  <a:pt x="1579801" y="461665"/>
                </a:cubicBezTo>
                <a:cubicBezTo>
                  <a:pt x="1385707" y="524854"/>
                  <a:pt x="1335293" y="414908"/>
                  <a:pt x="1184851" y="461665"/>
                </a:cubicBezTo>
                <a:cubicBezTo>
                  <a:pt x="1034409" y="508422"/>
                  <a:pt x="911389" y="459190"/>
                  <a:pt x="789900" y="461665"/>
                </a:cubicBezTo>
                <a:cubicBezTo>
                  <a:pt x="668411" y="464140"/>
                  <a:pt x="383436" y="395057"/>
                  <a:pt x="0" y="461665"/>
                </a:cubicBezTo>
                <a:cubicBezTo>
                  <a:pt x="-28878" y="332691"/>
                  <a:pt x="39497" y="214059"/>
                  <a:pt x="0" y="0"/>
                </a:cubicBezTo>
                <a:close/>
              </a:path>
            </a:pathLst>
          </a:custGeom>
          <a:ln w="28575">
            <a:solidFill>
              <a:srgbClr val="00B050"/>
            </a:solidFill>
            <a:extLst>
              <a:ext uri="{C807C97D-BFC1-408E-A445-0C87EB9F89A2}">
                <ask:lineSketchStyleProps xmlns:ask="http://schemas.microsoft.com/office/drawing/2018/sketchyshapes" sd="1007475747">
                  <a:prstGeom prst="rect">
                    <a:avLst/>
                  </a:prstGeom>
                  <ask:type>
                    <ask:lineSketchScribble/>
                  </ask:type>
                </ask:lineSketchStyleProps>
              </a:ext>
            </a:extLst>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Every male professor praised his student.</a:t>
            </a:r>
          </a:p>
        </p:txBody>
      </p:sp>
      <p:sp>
        <p:nvSpPr>
          <p:cNvPr id="5" name="TextBox 4">
            <a:extLst>
              <a:ext uri="{FF2B5EF4-FFF2-40B4-BE49-F238E27FC236}">
                <a16:creationId xmlns:a16="http://schemas.microsoft.com/office/drawing/2014/main" id="{383021C4-4DFF-E2EB-CB18-49233E90CB90}"/>
              </a:ext>
            </a:extLst>
          </p:cNvPr>
          <p:cNvSpPr txBox="1"/>
          <p:nvPr/>
        </p:nvSpPr>
        <p:spPr>
          <a:xfrm>
            <a:off x="2191095" y="2188835"/>
            <a:ext cx="3074111" cy="369332"/>
          </a:xfrm>
          <a:prstGeom prst="rect">
            <a:avLst/>
          </a:prstGeom>
          <a:solidFill>
            <a:schemeClr val="accent4">
              <a:lumMod val="20000"/>
              <a:lumOff val="80000"/>
            </a:schemeClr>
          </a:solidFill>
          <a:ln>
            <a:solidFill>
              <a:schemeClr val="accent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3370263" algn="l"/>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same student was praised.</a:t>
            </a:r>
          </a:p>
        </p:txBody>
      </p:sp>
      <p:sp>
        <p:nvSpPr>
          <p:cNvPr id="6" name="TextBox 5">
            <a:extLst>
              <a:ext uri="{FF2B5EF4-FFF2-40B4-BE49-F238E27FC236}">
                <a16:creationId xmlns:a16="http://schemas.microsoft.com/office/drawing/2014/main" id="{89BB9643-0585-A487-A0B0-CD68DAB19607}"/>
              </a:ext>
            </a:extLst>
          </p:cNvPr>
          <p:cNvSpPr txBox="1"/>
          <p:nvPr/>
        </p:nvSpPr>
        <p:spPr>
          <a:xfrm>
            <a:off x="5493227" y="1707412"/>
            <a:ext cx="6519376" cy="769441"/>
          </a:xfrm>
          <a:custGeom>
            <a:avLst/>
            <a:gdLst>
              <a:gd name="connsiteX0" fmla="*/ 0 w 6519376"/>
              <a:gd name="connsiteY0" fmla="*/ 0 h 769441"/>
              <a:gd name="connsiteX1" fmla="*/ 397089 w 6519376"/>
              <a:gd name="connsiteY1" fmla="*/ 0 h 769441"/>
              <a:gd name="connsiteX2" fmla="*/ 1054954 w 6519376"/>
              <a:gd name="connsiteY2" fmla="*/ 0 h 769441"/>
              <a:gd name="connsiteX3" fmla="*/ 1452043 w 6519376"/>
              <a:gd name="connsiteY3" fmla="*/ 0 h 769441"/>
              <a:gd name="connsiteX4" fmla="*/ 2109907 w 6519376"/>
              <a:gd name="connsiteY4" fmla="*/ 0 h 769441"/>
              <a:gd name="connsiteX5" fmla="*/ 2637384 w 6519376"/>
              <a:gd name="connsiteY5" fmla="*/ 0 h 769441"/>
              <a:gd name="connsiteX6" fmla="*/ 3164861 w 6519376"/>
              <a:gd name="connsiteY6" fmla="*/ 0 h 769441"/>
              <a:gd name="connsiteX7" fmla="*/ 3887919 w 6519376"/>
              <a:gd name="connsiteY7" fmla="*/ 0 h 769441"/>
              <a:gd name="connsiteX8" fmla="*/ 4415396 w 6519376"/>
              <a:gd name="connsiteY8" fmla="*/ 0 h 769441"/>
              <a:gd name="connsiteX9" fmla="*/ 4812485 w 6519376"/>
              <a:gd name="connsiteY9" fmla="*/ 0 h 769441"/>
              <a:gd name="connsiteX10" fmla="*/ 5535543 w 6519376"/>
              <a:gd name="connsiteY10" fmla="*/ 0 h 769441"/>
              <a:gd name="connsiteX11" fmla="*/ 6519376 w 6519376"/>
              <a:gd name="connsiteY11" fmla="*/ 0 h 769441"/>
              <a:gd name="connsiteX12" fmla="*/ 6519376 w 6519376"/>
              <a:gd name="connsiteY12" fmla="*/ 377026 h 769441"/>
              <a:gd name="connsiteX13" fmla="*/ 6519376 w 6519376"/>
              <a:gd name="connsiteY13" fmla="*/ 769441 h 769441"/>
              <a:gd name="connsiteX14" fmla="*/ 6122287 w 6519376"/>
              <a:gd name="connsiteY14" fmla="*/ 769441 h 769441"/>
              <a:gd name="connsiteX15" fmla="*/ 5529616 w 6519376"/>
              <a:gd name="connsiteY15" fmla="*/ 769441 h 769441"/>
              <a:gd name="connsiteX16" fmla="*/ 4871752 w 6519376"/>
              <a:gd name="connsiteY16" fmla="*/ 769441 h 769441"/>
              <a:gd name="connsiteX17" fmla="*/ 4148694 w 6519376"/>
              <a:gd name="connsiteY17" fmla="*/ 769441 h 769441"/>
              <a:gd name="connsiteX18" fmla="*/ 3490830 w 6519376"/>
              <a:gd name="connsiteY18" fmla="*/ 769441 h 769441"/>
              <a:gd name="connsiteX19" fmla="*/ 2832965 w 6519376"/>
              <a:gd name="connsiteY19" fmla="*/ 769441 h 769441"/>
              <a:gd name="connsiteX20" fmla="*/ 2305488 w 6519376"/>
              <a:gd name="connsiteY20" fmla="*/ 769441 h 769441"/>
              <a:gd name="connsiteX21" fmla="*/ 1582430 w 6519376"/>
              <a:gd name="connsiteY21" fmla="*/ 769441 h 769441"/>
              <a:gd name="connsiteX22" fmla="*/ 1120147 w 6519376"/>
              <a:gd name="connsiteY22" fmla="*/ 769441 h 769441"/>
              <a:gd name="connsiteX23" fmla="*/ 0 w 6519376"/>
              <a:gd name="connsiteY23" fmla="*/ 769441 h 769441"/>
              <a:gd name="connsiteX24" fmla="*/ 0 w 6519376"/>
              <a:gd name="connsiteY24" fmla="*/ 407804 h 769441"/>
              <a:gd name="connsiteX25" fmla="*/ 0 w 6519376"/>
              <a:gd name="connsiteY25"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19376" h="769441" fill="none" extrusionOk="0">
                <a:moveTo>
                  <a:pt x="0" y="0"/>
                </a:moveTo>
                <a:cubicBezTo>
                  <a:pt x="115319" y="-20275"/>
                  <a:pt x="234201" y="13564"/>
                  <a:pt x="397089" y="0"/>
                </a:cubicBezTo>
                <a:cubicBezTo>
                  <a:pt x="559977" y="-13564"/>
                  <a:pt x="864059" y="60332"/>
                  <a:pt x="1054954" y="0"/>
                </a:cubicBezTo>
                <a:cubicBezTo>
                  <a:pt x="1245850" y="-60332"/>
                  <a:pt x="1317138" y="25491"/>
                  <a:pt x="1452043" y="0"/>
                </a:cubicBezTo>
                <a:cubicBezTo>
                  <a:pt x="1586948" y="-25491"/>
                  <a:pt x="1828542" y="38676"/>
                  <a:pt x="2109907" y="0"/>
                </a:cubicBezTo>
                <a:cubicBezTo>
                  <a:pt x="2391272" y="-38676"/>
                  <a:pt x="2412203" y="19359"/>
                  <a:pt x="2637384" y="0"/>
                </a:cubicBezTo>
                <a:cubicBezTo>
                  <a:pt x="2862565" y="-19359"/>
                  <a:pt x="3041617" y="43462"/>
                  <a:pt x="3164861" y="0"/>
                </a:cubicBezTo>
                <a:cubicBezTo>
                  <a:pt x="3288105" y="-43462"/>
                  <a:pt x="3694049" y="79129"/>
                  <a:pt x="3887919" y="0"/>
                </a:cubicBezTo>
                <a:cubicBezTo>
                  <a:pt x="4081789" y="-79129"/>
                  <a:pt x="4237358" y="8863"/>
                  <a:pt x="4415396" y="0"/>
                </a:cubicBezTo>
                <a:cubicBezTo>
                  <a:pt x="4593434" y="-8863"/>
                  <a:pt x="4694473" y="16913"/>
                  <a:pt x="4812485" y="0"/>
                </a:cubicBezTo>
                <a:cubicBezTo>
                  <a:pt x="4930497" y="-16913"/>
                  <a:pt x="5207343" y="51735"/>
                  <a:pt x="5535543" y="0"/>
                </a:cubicBezTo>
                <a:cubicBezTo>
                  <a:pt x="5863743" y="-51735"/>
                  <a:pt x="6143683" y="76155"/>
                  <a:pt x="6519376" y="0"/>
                </a:cubicBezTo>
                <a:cubicBezTo>
                  <a:pt x="6528581" y="187448"/>
                  <a:pt x="6482921" y="272803"/>
                  <a:pt x="6519376" y="377026"/>
                </a:cubicBezTo>
                <a:cubicBezTo>
                  <a:pt x="6555831" y="481249"/>
                  <a:pt x="6494569" y="622263"/>
                  <a:pt x="6519376" y="769441"/>
                </a:cubicBezTo>
                <a:cubicBezTo>
                  <a:pt x="6427680" y="782944"/>
                  <a:pt x="6250659" y="724748"/>
                  <a:pt x="6122287" y="769441"/>
                </a:cubicBezTo>
                <a:cubicBezTo>
                  <a:pt x="5993915" y="814134"/>
                  <a:pt x="5750435" y="710203"/>
                  <a:pt x="5529616" y="769441"/>
                </a:cubicBezTo>
                <a:cubicBezTo>
                  <a:pt x="5308797" y="828679"/>
                  <a:pt x="5062222" y="755213"/>
                  <a:pt x="4871752" y="769441"/>
                </a:cubicBezTo>
                <a:cubicBezTo>
                  <a:pt x="4681282" y="783669"/>
                  <a:pt x="4393300" y="706990"/>
                  <a:pt x="4148694" y="769441"/>
                </a:cubicBezTo>
                <a:cubicBezTo>
                  <a:pt x="3904088" y="831892"/>
                  <a:pt x="3623672" y="757442"/>
                  <a:pt x="3490830" y="769441"/>
                </a:cubicBezTo>
                <a:cubicBezTo>
                  <a:pt x="3357988" y="781440"/>
                  <a:pt x="3023571" y="736313"/>
                  <a:pt x="2832965" y="769441"/>
                </a:cubicBezTo>
                <a:cubicBezTo>
                  <a:pt x="2642359" y="802569"/>
                  <a:pt x="2528340" y="765446"/>
                  <a:pt x="2305488" y="769441"/>
                </a:cubicBezTo>
                <a:cubicBezTo>
                  <a:pt x="2082636" y="773436"/>
                  <a:pt x="1933975" y="735724"/>
                  <a:pt x="1582430" y="769441"/>
                </a:cubicBezTo>
                <a:cubicBezTo>
                  <a:pt x="1230885" y="803158"/>
                  <a:pt x="1229250" y="716020"/>
                  <a:pt x="1120147" y="769441"/>
                </a:cubicBezTo>
                <a:cubicBezTo>
                  <a:pt x="1011044" y="822862"/>
                  <a:pt x="337887" y="697307"/>
                  <a:pt x="0" y="769441"/>
                </a:cubicBezTo>
                <a:cubicBezTo>
                  <a:pt x="-16404" y="683732"/>
                  <a:pt x="21756" y="553395"/>
                  <a:pt x="0" y="407804"/>
                </a:cubicBezTo>
                <a:cubicBezTo>
                  <a:pt x="-21756" y="262213"/>
                  <a:pt x="22353" y="170582"/>
                  <a:pt x="0" y="0"/>
                </a:cubicBezTo>
                <a:close/>
              </a:path>
              <a:path w="6519376" h="769441" stroke="0" extrusionOk="0">
                <a:moveTo>
                  <a:pt x="0" y="0"/>
                </a:moveTo>
                <a:cubicBezTo>
                  <a:pt x="135582" y="-13843"/>
                  <a:pt x="208280" y="22909"/>
                  <a:pt x="397089" y="0"/>
                </a:cubicBezTo>
                <a:cubicBezTo>
                  <a:pt x="585898" y="-22909"/>
                  <a:pt x="795455" y="11138"/>
                  <a:pt x="989760" y="0"/>
                </a:cubicBezTo>
                <a:cubicBezTo>
                  <a:pt x="1184065" y="-11138"/>
                  <a:pt x="1301584" y="12834"/>
                  <a:pt x="1452043" y="0"/>
                </a:cubicBezTo>
                <a:cubicBezTo>
                  <a:pt x="1602502" y="-12834"/>
                  <a:pt x="1712641" y="44560"/>
                  <a:pt x="1914326" y="0"/>
                </a:cubicBezTo>
                <a:cubicBezTo>
                  <a:pt x="2116011" y="-44560"/>
                  <a:pt x="2204544" y="39970"/>
                  <a:pt x="2441803" y="0"/>
                </a:cubicBezTo>
                <a:cubicBezTo>
                  <a:pt x="2679062" y="-39970"/>
                  <a:pt x="2760862" y="23451"/>
                  <a:pt x="2969279" y="0"/>
                </a:cubicBezTo>
                <a:cubicBezTo>
                  <a:pt x="3177696" y="-23451"/>
                  <a:pt x="3480322" y="18397"/>
                  <a:pt x="3627144" y="0"/>
                </a:cubicBezTo>
                <a:cubicBezTo>
                  <a:pt x="3773966" y="-18397"/>
                  <a:pt x="3955131" y="45773"/>
                  <a:pt x="4154621" y="0"/>
                </a:cubicBezTo>
                <a:cubicBezTo>
                  <a:pt x="4354111" y="-45773"/>
                  <a:pt x="4440420" y="13248"/>
                  <a:pt x="4616904" y="0"/>
                </a:cubicBezTo>
                <a:cubicBezTo>
                  <a:pt x="4793388" y="-13248"/>
                  <a:pt x="5018330" y="21622"/>
                  <a:pt x="5144380" y="0"/>
                </a:cubicBezTo>
                <a:cubicBezTo>
                  <a:pt x="5270430" y="-21622"/>
                  <a:pt x="5550075" y="53448"/>
                  <a:pt x="5802245" y="0"/>
                </a:cubicBezTo>
                <a:cubicBezTo>
                  <a:pt x="6054416" y="-53448"/>
                  <a:pt x="6178645" y="53795"/>
                  <a:pt x="6519376" y="0"/>
                </a:cubicBezTo>
                <a:cubicBezTo>
                  <a:pt x="6562025" y="144660"/>
                  <a:pt x="6480147" y="224132"/>
                  <a:pt x="6519376" y="384721"/>
                </a:cubicBezTo>
                <a:cubicBezTo>
                  <a:pt x="6558605" y="545310"/>
                  <a:pt x="6504269" y="683168"/>
                  <a:pt x="6519376" y="769441"/>
                </a:cubicBezTo>
                <a:cubicBezTo>
                  <a:pt x="6326984" y="802727"/>
                  <a:pt x="6168396" y="709311"/>
                  <a:pt x="5926705" y="769441"/>
                </a:cubicBezTo>
                <a:cubicBezTo>
                  <a:pt x="5685014" y="829571"/>
                  <a:pt x="5666066" y="732554"/>
                  <a:pt x="5464422" y="769441"/>
                </a:cubicBezTo>
                <a:cubicBezTo>
                  <a:pt x="5262778" y="806328"/>
                  <a:pt x="5117350" y="736158"/>
                  <a:pt x="5002139" y="769441"/>
                </a:cubicBezTo>
                <a:cubicBezTo>
                  <a:pt x="4886928" y="802724"/>
                  <a:pt x="4668392" y="751361"/>
                  <a:pt x="4474663" y="769441"/>
                </a:cubicBezTo>
                <a:cubicBezTo>
                  <a:pt x="4280934" y="787521"/>
                  <a:pt x="4215905" y="724881"/>
                  <a:pt x="4077573" y="769441"/>
                </a:cubicBezTo>
                <a:cubicBezTo>
                  <a:pt x="3939241" y="814001"/>
                  <a:pt x="3584451" y="749804"/>
                  <a:pt x="3354515" y="769441"/>
                </a:cubicBezTo>
                <a:cubicBezTo>
                  <a:pt x="3124579" y="789078"/>
                  <a:pt x="3112381" y="747203"/>
                  <a:pt x="2892232" y="769441"/>
                </a:cubicBezTo>
                <a:cubicBezTo>
                  <a:pt x="2672083" y="791679"/>
                  <a:pt x="2489490" y="733421"/>
                  <a:pt x="2169174" y="769441"/>
                </a:cubicBezTo>
                <a:cubicBezTo>
                  <a:pt x="1848858" y="805461"/>
                  <a:pt x="1951230" y="743640"/>
                  <a:pt x="1772085" y="769441"/>
                </a:cubicBezTo>
                <a:cubicBezTo>
                  <a:pt x="1592940" y="795242"/>
                  <a:pt x="1347068" y="752146"/>
                  <a:pt x="1179414" y="769441"/>
                </a:cubicBezTo>
                <a:cubicBezTo>
                  <a:pt x="1011760" y="786736"/>
                  <a:pt x="834006" y="734340"/>
                  <a:pt x="717131" y="769441"/>
                </a:cubicBezTo>
                <a:cubicBezTo>
                  <a:pt x="600256" y="804542"/>
                  <a:pt x="215209" y="697743"/>
                  <a:pt x="0" y="769441"/>
                </a:cubicBezTo>
                <a:cubicBezTo>
                  <a:pt x="-21302" y="596829"/>
                  <a:pt x="30800" y="579146"/>
                  <a:pt x="0" y="400109"/>
                </a:cubicBezTo>
                <a:cubicBezTo>
                  <a:pt x="-30800" y="221072"/>
                  <a:pt x="17190" y="169570"/>
                  <a:pt x="0" y="0"/>
                </a:cubicBezTo>
                <a:close/>
              </a:path>
            </a:pathLst>
          </a:custGeom>
          <a:solidFill>
            <a:srgbClr val="FFFF00"/>
          </a:solidFill>
          <a:ln w="28575">
            <a:solidFill>
              <a:srgbClr val="FF0000"/>
            </a:solidFill>
            <a:extLst>
              <a:ext uri="{C807C97D-BFC1-408E-A445-0C87EB9F89A2}">
                <ask:lineSketchStyleProps xmlns:ask="http://schemas.microsoft.com/office/drawing/2018/sketchyshapes" sd="2411436158">
                  <a:prstGeom prst="rect">
                    <a:avLst/>
                  </a:prstGeom>
                  <ask:type>
                    <ask:lineSketchScribble/>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BVA(every male professor, his)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Different students got</a:t>
            </a:r>
            <a:r>
              <a:rPr kumimoji="0" lang="en-US" sz="1600" b="0" i="0" u="none" strike="noStrike" kern="1200" cap="none" spc="0" normalizeH="0" noProof="0" dirty="0">
                <a:ln>
                  <a:noFill/>
                </a:ln>
                <a:solidFill>
                  <a:prstClr val="black"/>
                </a:solidFill>
                <a:effectLst/>
                <a:uLnTx/>
                <a:uFillTx/>
                <a:latin typeface="Calibri" panose="020F0502020204030204"/>
                <a:ea typeface="+mn-ea"/>
                <a:cs typeface="+mn-cs"/>
              </a:rPr>
              <a:t> praised; each male professor praised his own student.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2A935ED-1FAB-E279-E212-EF09D93AB471}"/>
              </a:ext>
            </a:extLst>
          </p:cNvPr>
          <p:cNvSpPr/>
          <p:nvPr/>
        </p:nvSpPr>
        <p:spPr>
          <a:xfrm>
            <a:off x="7776157" y="3414712"/>
            <a:ext cx="1018728" cy="4311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39" name="Ink 38">
                <a:extLst>
                  <a:ext uri="{FF2B5EF4-FFF2-40B4-BE49-F238E27FC236}">
                    <a16:creationId xmlns:a16="http://schemas.microsoft.com/office/drawing/2014/main" id="{77AA7892-EB80-9651-70DB-2A367B6FF18B}"/>
                  </a:ext>
                </a:extLst>
              </p14:cNvPr>
              <p14:cNvContentPartPr/>
              <p14:nvPr/>
            </p14:nvContentPartPr>
            <p14:xfrm>
              <a:off x="3386700" y="3681082"/>
              <a:ext cx="5400" cy="15840"/>
            </p14:xfrm>
          </p:contentPart>
        </mc:Choice>
        <mc:Fallback xmlns="">
          <p:pic>
            <p:nvPicPr>
              <p:cNvPr id="39" name="Ink 38">
                <a:extLst>
                  <a:ext uri="{FF2B5EF4-FFF2-40B4-BE49-F238E27FC236}">
                    <a16:creationId xmlns:a16="http://schemas.microsoft.com/office/drawing/2014/main" id="{77AA7892-EB80-9651-70DB-2A367B6FF18B}"/>
                  </a:ext>
                </a:extLst>
              </p:cNvPr>
              <p:cNvPicPr/>
              <p:nvPr/>
            </p:nvPicPr>
            <p:blipFill>
              <a:blip r:embed="rId38"/>
              <a:stretch>
                <a:fillRect/>
              </a:stretch>
            </p:blipFill>
            <p:spPr>
              <a:xfrm>
                <a:off x="3380580" y="3674962"/>
                <a:ext cx="17640" cy="28080"/>
              </a:xfrm>
              <a:prstGeom prst="rect">
                <a:avLst/>
              </a:prstGeom>
            </p:spPr>
          </p:pic>
        </mc:Fallback>
      </mc:AlternateContent>
      <p:sp>
        <p:nvSpPr>
          <p:cNvPr id="11" name="TextBox 10">
            <a:extLst>
              <a:ext uri="{FF2B5EF4-FFF2-40B4-BE49-F238E27FC236}">
                <a16:creationId xmlns:a16="http://schemas.microsoft.com/office/drawing/2014/main" id="{037F4EC1-C868-4DAC-AE80-F24955423FC0}"/>
              </a:ext>
            </a:extLst>
          </p:cNvPr>
          <p:cNvSpPr txBox="1"/>
          <p:nvPr/>
        </p:nvSpPr>
        <p:spPr>
          <a:xfrm>
            <a:off x="612406" y="3471596"/>
            <a:ext cx="1149033" cy="369332"/>
          </a:xfrm>
          <a:prstGeom prst="rect">
            <a:avLst/>
          </a:prstGeom>
          <a:solidFill>
            <a:schemeClr val="accent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Professors</a:t>
            </a:r>
          </a:p>
        </p:txBody>
      </p:sp>
      <p:sp>
        <p:nvSpPr>
          <p:cNvPr id="40" name="TextBox 39">
            <a:extLst>
              <a:ext uri="{FF2B5EF4-FFF2-40B4-BE49-F238E27FC236}">
                <a16:creationId xmlns:a16="http://schemas.microsoft.com/office/drawing/2014/main" id="{033CC20F-2DE4-40F2-9489-0629D014172E}"/>
              </a:ext>
            </a:extLst>
          </p:cNvPr>
          <p:cNvSpPr txBox="1"/>
          <p:nvPr/>
        </p:nvSpPr>
        <p:spPr>
          <a:xfrm>
            <a:off x="5431054" y="3445605"/>
            <a:ext cx="1149033" cy="369332"/>
          </a:xfrm>
          <a:prstGeom prst="rect">
            <a:avLst/>
          </a:prstGeom>
          <a:solidFill>
            <a:schemeClr val="accent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Professors</a:t>
            </a:r>
          </a:p>
        </p:txBody>
      </p:sp>
      <p:sp>
        <p:nvSpPr>
          <p:cNvPr id="10" name="TextBox 9">
            <a:extLst>
              <a:ext uri="{FF2B5EF4-FFF2-40B4-BE49-F238E27FC236}">
                <a16:creationId xmlns:a16="http://schemas.microsoft.com/office/drawing/2014/main" id="{6C91A2F2-DC75-EEF2-A4AB-58D3C9EAAF4F}"/>
              </a:ext>
            </a:extLst>
          </p:cNvPr>
          <p:cNvSpPr txBox="1"/>
          <p:nvPr/>
        </p:nvSpPr>
        <p:spPr>
          <a:xfrm>
            <a:off x="2145147" y="1798986"/>
            <a:ext cx="1785425" cy="369332"/>
          </a:xfrm>
          <a:prstGeom prst="rect">
            <a:avLst/>
          </a:prstGeom>
          <a:solidFill>
            <a:schemeClr val="accent6">
              <a:lumMod val="40000"/>
              <a:lumOff val="60000"/>
            </a:schemeClr>
          </a:solidFill>
        </p:spPr>
        <p:txBody>
          <a:bodyPr wrap="none" rtlCol="0">
            <a:spAutoFit/>
          </a:bodyPr>
          <a:lstStyle/>
          <a:p>
            <a:r>
              <a:rPr lang="en-US" dirty="0"/>
              <a:t>Non-BVA reading</a:t>
            </a:r>
          </a:p>
        </p:txBody>
      </p:sp>
      <p:sp>
        <p:nvSpPr>
          <p:cNvPr id="13" name="TextBox 12">
            <a:extLst>
              <a:ext uri="{FF2B5EF4-FFF2-40B4-BE49-F238E27FC236}">
                <a16:creationId xmlns:a16="http://schemas.microsoft.com/office/drawing/2014/main" id="{63A88172-EAC1-3DD1-E574-2F9DE8C99F25}"/>
              </a:ext>
            </a:extLst>
          </p:cNvPr>
          <p:cNvSpPr txBox="1"/>
          <p:nvPr/>
        </p:nvSpPr>
        <p:spPr>
          <a:xfrm>
            <a:off x="1868267" y="1063338"/>
            <a:ext cx="8163552" cy="454292"/>
          </a:xfrm>
          <a:prstGeom prst="rect">
            <a:avLst/>
          </a:prstGeom>
          <a:solidFill>
            <a:schemeClr val="accent5">
              <a:lumMod val="20000"/>
              <a:lumOff val="80000"/>
            </a:schemeClr>
          </a:solidFill>
        </p:spPr>
        <p:txBody>
          <a:bodyPr wrap="square">
            <a:spAutoFit/>
          </a:bodyPr>
          <a:lstStyle/>
          <a:p>
            <a:r>
              <a:rPr kumimoji="0" lang="en-US" sz="2352" b="0" i="0" u="none" strike="noStrike" kern="1200" cap="none" spc="0" normalizeH="0" baseline="0" noProof="0" dirty="0">
                <a:ln>
                  <a:noFill/>
                </a:ln>
                <a:solidFill>
                  <a:prstClr val="black"/>
                </a:solidFill>
                <a:effectLst/>
                <a:uLnTx/>
                <a:uFillTx/>
                <a:latin typeface="Calibri" panose="020F0502020204030204"/>
                <a:ea typeface="+mn-ea"/>
                <a:cs typeface="+mn-cs"/>
              </a:rPr>
              <a:t>The two “</a:t>
            </a:r>
            <a:r>
              <a:rPr kumimoji="0" lang="en-US" sz="2352" b="0" i="0" u="none" strike="noStrike" kern="1200" cap="none" spc="0" normalizeH="0" baseline="0" noProof="0" dirty="0">
                <a:ln>
                  <a:noFill/>
                </a:ln>
                <a:solidFill>
                  <a:srgbClr val="B30000"/>
                </a:solidFill>
                <a:effectLst/>
                <a:uLnTx/>
                <a:uFillTx/>
                <a:latin typeface="Calibri" panose="020F0502020204030204"/>
                <a:ea typeface="+mn-ea"/>
                <a:cs typeface="+mn-cs"/>
              </a:rPr>
              <a:t>logically possible</a:t>
            </a:r>
            <a:r>
              <a:rPr kumimoji="0" lang="en-US" sz="2352" b="0" i="0" u="none" strike="noStrike" kern="1200" cap="none" spc="0" normalizeH="0" baseline="0" noProof="0" dirty="0">
                <a:ln>
                  <a:noFill/>
                </a:ln>
                <a:solidFill>
                  <a:prstClr val="black"/>
                </a:solidFill>
                <a:effectLst/>
                <a:uLnTx/>
                <a:uFillTx/>
                <a:latin typeface="Calibri" panose="020F0502020204030204"/>
                <a:ea typeface="+mn-ea"/>
                <a:cs typeface="+mn-cs"/>
              </a:rPr>
              <a:t>” interpretations for</a:t>
            </a:r>
            <a:r>
              <a:rPr lang="en-US" sz="2352" dirty="0">
                <a:solidFill>
                  <a:prstClr val="black"/>
                </a:solidFill>
                <a:latin typeface="Calibri" panose="020F0502020204030204"/>
              </a:rPr>
              <a:t> this sentence are</a:t>
            </a:r>
            <a:r>
              <a:rPr kumimoji="0" lang="en-US" sz="2352"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US" dirty="0"/>
          </a:p>
        </p:txBody>
      </p:sp>
      <p:sp>
        <p:nvSpPr>
          <p:cNvPr id="12" name="Rectangle 11">
            <a:extLst>
              <a:ext uri="{FF2B5EF4-FFF2-40B4-BE49-F238E27FC236}">
                <a16:creationId xmlns:a16="http://schemas.microsoft.com/office/drawing/2014/main" id="{A99BEF44-0764-1757-D1D4-A8DD3EA2BAB6}"/>
              </a:ext>
            </a:extLst>
          </p:cNvPr>
          <p:cNvSpPr/>
          <p:nvPr/>
        </p:nvSpPr>
        <p:spPr>
          <a:xfrm>
            <a:off x="2434917" y="3291840"/>
            <a:ext cx="2340864" cy="10079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044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DC2666-5E45-4FFC-96BF-DD389D9383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55506-ACE9-4064-806E-4ABCCDA9F4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A086E68-E9C7-4137-B3FB-C58FE84D609E}"/>
              </a:ext>
            </a:extLst>
          </p:cNvPr>
          <p:cNvSpPr txBox="1"/>
          <p:nvPr/>
        </p:nvSpPr>
        <p:spPr>
          <a:xfrm>
            <a:off x="2885129" y="277251"/>
            <a:ext cx="5319148" cy="461665"/>
          </a:xfrm>
          <a:custGeom>
            <a:avLst/>
            <a:gdLst>
              <a:gd name="connsiteX0" fmla="*/ 0 w 5319148"/>
              <a:gd name="connsiteY0" fmla="*/ 0 h 461665"/>
              <a:gd name="connsiteX1" fmla="*/ 591016 w 5319148"/>
              <a:gd name="connsiteY1" fmla="*/ 0 h 461665"/>
              <a:gd name="connsiteX2" fmla="*/ 1075650 w 5319148"/>
              <a:gd name="connsiteY2" fmla="*/ 0 h 461665"/>
              <a:gd name="connsiteX3" fmla="*/ 1719858 w 5319148"/>
              <a:gd name="connsiteY3" fmla="*/ 0 h 461665"/>
              <a:gd name="connsiteX4" fmla="*/ 2257683 w 5319148"/>
              <a:gd name="connsiteY4" fmla="*/ 0 h 461665"/>
              <a:gd name="connsiteX5" fmla="*/ 2901891 w 5319148"/>
              <a:gd name="connsiteY5" fmla="*/ 0 h 461665"/>
              <a:gd name="connsiteX6" fmla="*/ 3333333 w 5319148"/>
              <a:gd name="connsiteY6" fmla="*/ 0 h 461665"/>
              <a:gd name="connsiteX7" fmla="*/ 3977541 w 5319148"/>
              <a:gd name="connsiteY7" fmla="*/ 0 h 461665"/>
              <a:gd name="connsiteX8" fmla="*/ 4408983 w 5319148"/>
              <a:gd name="connsiteY8" fmla="*/ 0 h 461665"/>
              <a:gd name="connsiteX9" fmla="*/ 5319148 w 5319148"/>
              <a:gd name="connsiteY9" fmla="*/ 0 h 461665"/>
              <a:gd name="connsiteX10" fmla="*/ 5319148 w 5319148"/>
              <a:gd name="connsiteY10" fmla="*/ 461665 h 461665"/>
              <a:gd name="connsiteX11" fmla="*/ 4887706 w 5319148"/>
              <a:gd name="connsiteY11" fmla="*/ 461665 h 461665"/>
              <a:gd name="connsiteX12" fmla="*/ 4190307 w 5319148"/>
              <a:gd name="connsiteY12" fmla="*/ 461665 h 461665"/>
              <a:gd name="connsiteX13" fmla="*/ 3705673 w 5319148"/>
              <a:gd name="connsiteY13" fmla="*/ 461665 h 461665"/>
              <a:gd name="connsiteX14" fmla="*/ 3114657 w 5319148"/>
              <a:gd name="connsiteY14" fmla="*/ 461665 h 461665"/>
              <a:gd name="connsiteX15" fmla="*/ 2630023 w 5319148"/>
              <a:gd name="connsiteY15" fmla="*/ 461665 h 461665"/>
              <a:gd name="connsiteX16" fmla="*/ 2198581 w 5319148"/>
              <a:gd name="connsiteY16" fmla="*/ 461665 h 461665"/>
              <a:gd name="connsiteX17" fmla="*/ 1713948 w 5319148"/>
              <a:gd name="connsiteY17" fmla="*/ 461665 h 461665"/>
              <a:gd name="connsiteX18" fmla="*/ 1016548 w 5319148"/>
              <a:gd name="connsiteY18" fmla="*/ 461665 h 461665"/>
              <a:gd name="connsiteX19" fmla="*/ 0 w 5319148"/>
              <a:gd name="connsiteY19" fmla="*/ 461665 h 461665"/>
              <a:gd name="connsiteX20" fmla="*/ 0 w 5319148"/>
              <a:gd name="connsiteY20"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19148" h="461665" extrusionOk="0">
                <a:moveTo>
                  <a:pt x="0" y="0"/>
                </a:moveTo>
                <a:cubicBezTo>
                  <a:pt x="259354" y="-2732"/>
                  <a:pt x="384497" y="52929"/>
                  <a:pt x="591016" y="0"/>
                </a:cubicBezTo>
                <a:cubicBezTo>
                  <a:pt x="797535" y="-52929"/>
                  <a:pt x="872009" y="8691"/>
                  <a:pt x="1075650" y="0"/>
                </a:cubicBezTo>
                <a:cubicBezTo>
                  <a:pt x="1279291" y="-8691"/>
                  <a:pt x="1491027" y="32561"/>
                  <a:pt x="1719858" y="0"/>
                </a:cubicBezTo>
                <a:cubicBezTo>
                  <a:pt x="1948689" y="-32561"/>
                  <a:pt x="2063070" y="57038"/>
                  <a:pt x="2257683" y="0"/>
                </a:cubicBezTo>
                <a:cubicBezTo>
                  <a:pt x="2452297" y="-57038"/>
                  <a:pt x="2632185" y="73634"/>
                  <a:pt x="2901891" y="0"/>
                </a:cubicBezTo>
                <a:cubicBezTo>
                  <a:pt x="3171597" y="-73634"/>
                  <a:pt x="3140595" y="13130"/>
                  <a:pt x="3333333" y="0"/>
                </a:cubicBezTo>
                <a:cubicBezTo>
                  <a:pt x="3526071" y="-13130"/>
                  <a:pt x="3762888" y="24218"/>
                  <a:pt x="3977541" y="0"/>
                </a:cubicBezTo>
                <a:cubicBezTo>
                  <a:pt x="4192194" y="-24218"/>
                  <a:pt x="4210944" y="21788"/>
                  <a:pt x="4408983" y="0"/>
                </a:cubicBezTo>
                <a:cubicBezTo>
                  <a:pt x="4607022" y="-21788"/>
                  <a:pt x="5088512" y="99564"/>
                  <a:pt x="5319148" y="0"/>
                </a:cubicBezTo>
                <a:cubicBezTo>
                  <a:pt x="5354590" y="222906"/>
                  <a:pt x="5290777" y="258155"/>
                  <a:pt x="5319148" y="461665"/>
                </a:cubicBezTo>
                <a:cubicBezTo>
                  <a:pt x="5215498" y="512451"/>
                  <a:pt x="5040228" y="425175"/>
                  <a:pt x="4887706" y="461665"/>
                </a:cubicBezTo>
                <a:cubicBezTo>
                  <a:pt x="4735184" y="498155"/>
                  <a:pt x="4391131" y="445280"/>
                  <a:pt x="4190307" y="461665"/>
                </a:cubicBezTo>
                <a:cubicBezTo>
                  <a:pt x="3989483" y="478050"/>
                  <a:pt x="3874602" y="432596"/>
                  <a:pt x="3705673" y="461665"/>
                </a:cubicBezTo>
                <a:cubicBezTo>
                  <a:pt x="3536744" y="490734"/>
                  <a:pt x="3274438" y="444326"/>
                  <a:pt x="3114657" y="461665"/>
                </a:cubicBezTo>
                <a:cubicBezTo>
                  <a:pt x="2954876" y="479004"/>
                  <a:pt x="2814925" y="443267"/>
                  <a:pt x="2630023" y="461665"/>
                </a:cubicBezTo>
                <a:cubicBezTo>
                  <a:pt x="2445121" y="480063"/>
                  <a:pt x="2379342" y="416683"/>
                  <a:pt x="2198581" y="461665"/>
                </a:cubicBezTo>
                <a:cubicBezTo>
                  <a:pt x="2017820" y="506647"/>
                  <a:pt x="1949999" y="445806"/>
                  <a:pt x="1713948" y="461665"/>
                </a:cubicBezTo>
                <a:cubicBezTo>
                  <a:pt x="1477897" y="477524"/>
                  <a:pt x="1306584" y="438936"/>
                  <a:pt x="1016548" y="461665"/>
                </a:cubicBezTo>
                <a:cubicBezTo>
                  <a:pt x="726512" y="484394"/>
                  <a:pt x="369925" y="429240"/>
                  <a:pt x="0" y="461665"/>
                </a:cubicBezTo>
                <a:cubicBezTo>
                  <a:pt x="-51379" y="275530"/>
                  <a:pt x="16059" y="99677"/>
                  <a:pt x="0" y="0"/>
                </a:cubicBezTo>
                <a:close/>
              </a:path>
            </a:pathLst>
          </a:custGeom>
          <a:noFill/>
          <a:ln w="28575">
            <a:solidFill>
              <a:srgbClr val="00B050"/>
            </a:solidFill>
            <a:extLst>
              <a:ext uri="{C807C97D-BFC1-408E-A445-0C87EB9F89A2}">
                <ask:lineSketchStyleProps xmlns:ask="http://schemas.microsoft.com/office/drawing/2018/sketchyshapes" sd="275096851">
                  <a:prstGeom prst="rect">
                    <a:avLst/>
                  </a:prstGeom>
                  <ask:type>
                    <ask:lineSketchScribble/>
                  </ask:type>
                </ask:lineSketchStyleProps>
              </a:ext>
            </a:extLst>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His student praised every male professor.</a:t>
            </a:r>
          </a:p>
        </p:txBody>
      </p:sp>
      <p:sp>
        <p:nvSpPr>
          <p:cNvPr id="10" name="TextBox 9">
            <a:extLst>
              <a:ext uri="{FF2B5EF4-FFF2-40B4-BE49-F238E27FC236}">
                <a16:creationId xmlns:a16="http://schemas.microsoft.com/office/drawing/2014/main" id="{D6BB93D5-43DF-4E24-A91C-0EEE16080545}"/>
              </a:ext>
            </a:extLst>
          </p:cNvPr>
          <p:cNvSpPr txBox="1"/>
          <p:nvPr/>
        </p:nvSpPr>
        <p:spPr>
          <a:xfrm>
            <a:off x="2086511" y="2356263"/>
            <a:ext cx="3363613" cy="369332"/>
          </a:xfrm>
          <a:prstGeom prst="rect">
            <a:avLst/>
          </a:prstGeom>
          <a:solidFill>
            <a:schemeClr val="accent4">
              <a:lumMod val="20000"/>
              <a:lumOff val="80000"/>
            </a:schemeClr>
          </a:solidFill>
          <a:ln>
            <a:solidFill>
              <a:schemeClr val="accent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3370263" algn="l"/>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same student did the praising</a:t>
            </a:r>
          </a:p>
        </p:txBody>
      </p:sp>
      <p:grpSp>
        <p:nvGrpSpPr>
          <p:cNvPr id="19" name="Group 18">
            <a:extLst>
              <a:ext uri="{FF2B5EF4-FFF2-40B4-BE49-F238E27FC236}">
                <a16:creationId xmlns:a16="http://schemas.microsoft.com/office/drawing/2014/main" id="{9511A331-1BFB-DEFE-A9DF-EB76052C94ED}"/>
              </a:ext>
            </a:extLst>
          </p:cNvPr>
          <p:cNvGrpSpPr/>
          <p:nvPr/>
        </p:nvGrpSpPr>
        <p:grpSpPr>
          <a:xfrm>
            <a:off x="1400174" y="2852738"/>
            <a:ext cx="9229725" cy="3936504"/>
            <a:chOff x="2111249" y="3567370"/>
            <a:chExt cx="8010838" cy="2938527"/>
          </a:xfrm>
        </p:grpSpPr>
        <p:grpSp>
          <p:nvGrpSpPr>
            <p:cNvPr id="17" name="Group 16">
              <a:extLst>
                <a:ext uri="{FF2B5EF4-FFF2-40B4-BE49-F238E27FC236}">
                  <a16:creationId xmlns:a16="http://schemas.microsoft.com/office/drawing/2014/main" id="{86D74911-ABA9-C956-FEE9-D50293B570BE}"/>
                </a:ext>
              </a:extLst>
            </p:cNvPr>
            <p:cNvGrpSpPr/>
            <p:nvPr/>
          </p:nvGrpSpPr>
          <p:grpSpPr>
            <a:xfrm>
              <a:off x="2111249" y="3567370"/>
              <a:ext cx="8010838" cy="2938527"/>
              <a:chOff x="2111249" y="3567370"/>
              <a:chExt cx="8010838" cy="2938527"/>
            </a:xfrm>
          </p:grpSpPr>
          <p:pic>
            <p:nvPicPr>
              <p:cNvPr id="3" name="Picture 2">
                <a:extLst>
                  <a:ext uri="{FF2B5EF4-FFF2-40B4-BE49-F238E27FC236}">
                    <a16:creationId xmlns:a16="http://schemas.microsoft.com/office/drawing/2014/main" id="{5741216D-D5F5-4546-873E-44CC1E60F741}"/>
                  </a:ext>
                </a:extLst>
              </p:cNvPr>
              <p:cNvPicPr>
                <a:picLocks noChangeAspect="1"/>
              </p:cNvPicPr>
              <p:nvPr/>
            </p:nvPicPr>
            <p:blipFill>
              <a:blip r:embed="rId3"/>
              <a:stretch>
                <a:fillRect/>
              </a:stretch>
            </p:blipFill>
            <p:spPr>
              <a:xfrm>
                <a:off x="2111249" y="3567370"/>
                <a:ext cx="8010838" cy="2938527"/>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99A94815-723F-2B11-B472-B6935D409505}"/>
                      </a:ext>
                    </a:extLst>
                  </p14:cNvPr>
                  <p14:cNvContentPartPr/>
                  <p14:nvPr/>
                </p14:nvContentPartPr>
                <p14:xfrm>
                  <a:off x="3831300" y="4064842"/>
                  <a:ext cx="687240" cy="243720"/>
                </p14:xfrm>
              </p:contentPart>
            </mc:Choice>
            <mc:Fallback xmlns="">
              <p:pic>
                <p:nvPicPr>
                  <p:cNvPr id="5" name="Ink 4">
                    <a:extLst>
                      <a:ext uri="{FF2B5EF4-FFF2-40B4-BE49-F238E27FC236}">
                        <a16:creationId xmlns:a16="http://schemas.microsoft.com/office/drawing/2014/main" id="{99A94815-723F-2B11-B472-B6935D409505}"/>
                      </a:ext>
                    </a:extLst>
                  </p:cNvPr>
                  <p:cNvPicPr/>
                  <p:nvPr/>
                </p:nvPicPr>
                <p:blipFill>
                  <a:blip r:embed="rId5"/>
                  <a:stretch>
                    <a:fillRect/>
                  </a:stretch>
                </p:blipFill>
                <p:spPr>
                  <a:xfrm>
                    <a:off x="3776921" y="4018086"/>
                    <a:ext cx="796311" cy="337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0166EEB7-5B4B-39EF-6F4A-2CFE35B60BFE}"/>
                      </a:ext>
                    </a:extLst>
                  </p14:cNvPr>
                  <p14:cNvContentPartPr/>
                  <p14:nvPr/>
                </p14:nvContentPartPr>
                <p14:xfrm>
                  <a:off x="7676820" y="4064122"/>
                  <a:ext cx="778680" cy="206640"/>
                </p14:xfrm>
              </p:contentPart>
            </mc:Choice>
            <mc:Fallback xmlns="">
              <p:pic>
                <p:nvPicPr>
                  <p:cNvPr id="6" name="Ink 5">
                    <a:extLst>
                      <a:ext uri="{FF2B5EF4-FFF2-40B4-BE49-F238E27FC236}">
                        <a16:creationId xmlns:a16="http://schemas.microsoft.com/office/drawing/2014/main" id="{0166EEB7-5B4B-39EF-6F4A-2CFE35B60BFE}"/>
                      </a:ext>
                    </a:extLst>
                  </p:cNvPr>
                  <p:cNvPicPr/>
                  <p:nvPr/>
                </p:nvPicPr>
                <p:blipFill>
                  <a:blip r:embed="rId7"/>
                  <a:stretch>
                    <a:fillRect/>
                  </a:stretch>
                </p:blipFill>
                <p:spPr>
                  <a:xfrm>
                    <a:off x="7622137" y="4017305"/>
                    <a:ext cx="887733" cy="300543"/>
                  </a:xfrm>
                  <a:prstGeom prst="rect">
                    <a:avLst/>
                  </a:prstGeom>
                </p:spPr>
              </p:pic>
            </mc:Fallback>
          </mc:AlternateContent>
        </p:grpSp>
        <p:sp>
          <p:nvSpPr>
            <p:cNvPr id="15" name="TextBox 14">
              <a:extLst>
                <a:ext uri="{FF2B5EF4-FFF2-40B4-BE49-F238E27FC236}">
                  <a16:creationId xmlns:a16="http://schemas.microsoft.com/office/drawing/2014/main" id="{F46D3104-6087-68E1-2962-DD966FF9A5FB}"/>
                </a:ext>
              </a:extLst>
            </p:cNvPr>
            <p:cNvSpPr txBox="1"/>
            <p:nvPr/>
          </p:nvSpPr>
          <p:spPr>
            <a:xfrm>
              <a:off x="7455328" y="3901430"/>
              <a:ext cx="79278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Praised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B974E0A-745E-3F94-93D0-A530D3BFF612}"/>
                </a:ext>
              </a:extLst>
            </p:cNvPr>
            <p:cNvSpPr txBox="1"/>
            <p:nvPr/>
          </p:nvSpPr>
          <p:spPr>
            <a:xfrm>
              <a:off x="3448050" y="4308562"/>
              <a:ext cx="79278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Praised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73C26CA7-796D-4A29-9915-AF8F41B40D40}"/>
              </a:ext>
            </a:extLst>
          </p:cNvPr>
          <p:cNvSpPr txBox="1"/>
          <p:nvPr/>
        </p:nvSpPr>
        <p:spPr>
          <a:xfrm>
            <a:off x="5880680" y="1779117"/>
            <a:ext cx="6048322" cy="1015663"/>
          </a:xfrm>
          <a:custGeom>
            <a:avLst/>
            <a:gdLst>
              <a:gd name="connsiteX0" fmla="*/ 0 w 6048322"/>
              <a:gd name="connsiteY0" fmla="*/ 0 h 1015663"/>
              <a:gd name="connsiteX1" fmla="*/ 670814 w 6048322"/>
              <a:gd name="connsiteY1" fmla="*/ 0 h 1015663"/>
              <a:gd name="connsiteX2" fmla="*/ 1099695 w 6048322"/>
              <a:gd name="connsiteY2" fmla="*/ 0 h 1015663"/>
              <a:gd name="connsiteX3" fmla="*/ 1589059 w 6048322"/>
              <a:gd name="connsiteY3" fmla="*/ 0 h 1015663"/>
              <a:gd name="connsiteX4" fmla="*/ 2259873 w 6048322"/>
              <a:gd name="connsiteY4" fmla="*/ 0 h 1015663"/>
              <a:gd name="connsiteX5" fmla="*/ 2870204 w 6048322"/>
              <a:gd name="connsiteY5" fmla="*/ 0 h 1015663"/>
              <a:gd name="connsiteX6" fmla="*/ 3299085 w 6048322"/>
              <a:gd name="connsiteY6" fmla="*/ 0 h 1015663"/>
              <a:gd name="connsiteX7" fmla="*/ 3667483 w 6048322"/>
              <a:gd name="connsiteY7" fmla="*/ 0 h 1015663"/>
              <a:gd name="connsiteX8" fmla="*/ 4096364 w 6048322"/>
              <a:gd name="connsiteY8" fmla="*/ 0 h 1015663"/>
              <a:gd name="connsiteX9" fmla="*/ 4525245 w 6048322"/>
              <a:gd name="connsiteY9" fmla="*/ 0 h 1015663"/>
              <a:gd name="connsiteX10" fmla="*/ 5196058 w 6048322"/>
              <a:gd name="connsiteY10" fmla="*/ 0 h 1015663"/>
              <a:gd name="connsiteX11" fmla="*/ 6048322 w 6048322"/>
              <a:gd name="connsiteY11" fmla="*/ 0 h 1015663"/>
              <a:gd name="connsiteX12" fmla="*/ 6048322 w 6048322"/>
              <a:gd name="connsiteY12" fmla="*/ 507832 h 1015663"/>
              <a:gd name="connsiteX13" fmla="*/ 6048322 w 6048322"/>
              <a:gd name="connsiteY13" fmla="*/ 1015663 h 1015663"/>
              <a:gd name="connsiteX14" fmla="*/ 5679924 w 6048322"/>
              <a:gd name="connsiteY14" fmla="*/ 1015663 h 1015663"/>
              <a:gd name="connsiteX15" fmla="*/ 5311526 w 6048322"/>
              <a:gd name="connsiteY15" fmla="*/ 1015663 h 1015663"/>
              <a:gd name="connsiteX16" fmla="*/ 4640713 w 6048322"/>
              <a:gd name="connsiteY16" fmla="*/ 1015663 h 1015663"/>
              <a:gd name="connsiteX17" fmla="*/ 3969899 w 6048322"/>
              <a:gd name="connsiteY17" fmla="*/ 1015663 h 1015663"/>
              <a:gd name="connsiteX18" fmla="*/ 3601501 w 6048322"/>
              <a:gd name="connsiteY18" fmla="*/ 1015663 h 1015663"/>
              <a:gd name="connsiteX19" fmla="*/ 3051653 w 6048322"/>
              <a:gd name="connsiteY19" fmla="*/ 1015663 h 1015663"/>
              <a:gd name="connsiteX20" fmla="*/ 2622772 w 6048322"/>
              <a:gd name="connsiteY20" fmla="*/ 1015663 h 1015663"/>
              <a:gd name="connsiteX21" fmla="*/ 2193891 w 6048322"/>
              <a:gd name="connsiteY21" fmla="*/ 1015663 h 1015663"/>
              <a:gd name="connsiteX22" fmla="*/ 1765010 w 6048322"/>
              <a:gd name="connsiteY22" fmla="*/ 1015663 h 1015663"/>
              <a:gd name="connsiteX23" fmla="*/ 1396613 w 6048322"/>
              <a:gd name="connsiteY23" fmla="*/ 1015663 h 1015663"/>
              <a:gd name="connsiteX24" fmla="*/ 725799 w 6048322"/>
              <a:gd name="connsiteY24" fmla="*/ 1015663 h 1015663"/>
              <a:gd name="connsiteX25" fmla="*/ 0 w 6048322"/>
              <a:gd name="connsiteY25" fmla="*/ 1015663 h 1015663"/>
              <a:gd name="connsiteX26" fmla="*/ 0 w 6048322"/>
              <a:gd name="connsiteY26" fmla="*/ 528145 h 1015663"/>
              <a:gd name="connsiteX27" fmla="*/ 0 w 6048322"/>
              <a:gd name="connsiteY27"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48322" h="1015663" fill="none" extrusionOk="0">
                <a:moveTo>
                  <a:pt x="0" y="0"/>
                </a:moveTo>
                <a:cubicBezTo>
                  <a:pt x="231170" y="-66527"/>
                  <a:pt x="457284" y="3326"/>
                  <a:pt x="670814" y="0"/>
                </a:cubicBezTo>
                <a:cubicBezTo>
                  <a:pt x="884344" y="-3326"/>
                  <a:pt x="960983" y="29839"/>
                  <a:pt x="1099695" y="0"/>
                </a:cubicBezTo>
                <a:cubicBezTo>
                  <a:pt x="1238407" y="-29839"/>
                  <a:pt x="1423582" y="53080"/>
                  <a:pt x="1589059" y="0"/>
                </a:cubicBezTo>
                <a:cubicBezTo>
                  <a:pt x="1754536" y="-53080"/>
                  <a:pt x="2045278" y="50022"/>
                  <a:pt x="2259873" y="0"/>
                </a:cubicBezTo>
                <a:cubicBezTo>
                  <a:pt x="2474468" y="-50022"/>
                  <a:pt x="2741856" y="52429"/>
                  <a:pt x="2870204" y="0"/>
                </a:cubicBezTo>
                <a:cubicBezTo>
                  <a:pt x="2998552" y="-52429"/>
                  <a:pt x="3138236" y="26719"/>
                  <a:pt x="3299085" y="0"/>
                </a:cubicBezTo>
                <a:cubicBezTo>
                  <a:pt x="3459934" y="-26719"/>
                  <a:pt x="3577043" y="11228"/>
                  <a:pt x="3667483" y="0"/>
                </a:cubicBezTo>
                <a:cubicBezTo>
                  <a:pt x="3757923" y="-11228"/>
                  <a:pt x="3951719" y="25701"/>
                  <a:pt x="4096364" y="0"/>
                </a:cubicBezTo>
                <a:cubicBezTo>
                  <a:pt x="4241009" y="-25701"/>
                  <a:pt x="4431784" y="23416"/>
                  <a:pt x="4525245" y="0"/>
                </a:cubicBezTo>
                <a:cubicBezTo>
                  <a:pt x="4618706" y="-23416"/>
                  <a:pt x="4933185" y="1000"/>
                  <a:pt x="5196058" y="0"/>
                </a:cubicBezTo>
                <a:cubicBezTo>
                  <a:pt x="5458931" y="-1000"/>
                  <a:pt x="5831930" y="64598"/>
                  <a:pt x="6048322" y="0"/>
                </a:cubicBezTo>
                <a:cubicBezTo>
                  <a:pt x="6061135" y="177636"/>
                  <a:pt x="6035329" y="277768"/>
                  <a:pt x="6048322" y="507832"/>
                </a:cubicBezTo>
                <a:cubicBezTo>
                  <a:pt x="6061315" y="737896"/>
                  <a:pt x="6012808" y="840347"/>
                  <a:pt x="6048322" y="1015663"/>
                </a:cubicBezTo>
                <a:cubicBezTo>
                  <a:pt x="5890528" y="1023519"/>
                  <a:pt x="5839398" y="986158"/>
                  <a:pt x="5679924" y="1015663"/>
                </a:cubicBezTo>
                <a:cubicBezTo>
                  <a:pt x="5520450" y="1045168"/>
                  <a:pt x="5428827" y="981815"/>
                  <a:pt x="5311526" y="1015663"/>
                </a:cubicBezTo>
                <a:cubicBezTo>
                  <a:pt x="5194225" y="1049511"/>
                  <a:pt x="4824702" y="962828"/>
                  <a:pt x="4640713" y="1015663"/>
                </a:cubicBezTo>
                <a:cubicBezTo>
                  <a:pt x="4456724" y="1068498"/>
                  <a:pt x="4280144" y="976975"/>
                  <a:pt x="3969899" y="1015663"/>
                </a:cubicBezTo>
                <a:cubicBezTo>
                  <a:pt x="3659654" y="1054351"/>
                  <a:pt x="3725336" y="1010682"/>
                  <a:pt x="3601501" y="1015663"/>
                </a:cubicBezTo>
                <a:cubicBezTo>
                  <a:pt x="3477666" y="1020644"/>
                  <a:pt x="3265695" y="959533"/>
                  <a:pt x="3051653" y="1015663"/>
                </a:cubicBezTo>
                <a:cubicBezTo>
                  <a:pt x="2837611" y="1071793"/>
                  <a:pt x="2757296" y="1004974"/>
                  <a:pt x="2622772" y="1015663"/>
                </a:cubicBezTo>
                <a:cubicBezTo>
                  <a:pt x="2488248" y="1026352"/>
                  <a:pt x="2397125" y="990190"/>
                  <a:pt x="2193891" y="1015663"/>
                </a:cubicBezTo>
                <a:cubicBezTo>
                  <a:pt x="1990657" y="1041136"/>
                  <a:pt x="1880792" y="984430"/>
                  <a:pt x="1765010" y="1015663"/>
                </a:cubicBezTo>
                <a:cubicBezTo>
                  <a:pt x="1649228" y="1046896"/>
                  <a:pt x="1510197" y="1004810"/>
                  <a:pt x="1396613" y="1015663"/>
                </a:cubicBezTo>
                <a:cubicBezTo>
                  <a:pt x="1283029" y="1026516"/>
                  <a:pt x="864058" y="1007644"/>
                  <a:pt x="725799" y="1015663"/>
                </a:cubicBezTo>
                <a:cubicBezTo>
                  <a:pt x="587540" y="1023682"/>
                  <a:pt x="248215" y="998988"/>
                  <a:pt x="0" y="1015663"/>
                </a:cubicBezTo>
                <a:cubicBezTo>
                  <a:pt x="-14362" y="779060"/>
                  <a:pt x="1236" y="704563"/>
                  <a:pt x="0" y="528145"/>
                </a:cubicBezTo>
                <a:cubicBezTo>
                  <a:pt x="-1236" y="351727"/>
                  <a:pt x="55187" y="106885"/>
                  <a:pt x="0" y="0"/>
                </a:cubicBezTo>
                <a:close/>
              </a:path>
              <a:path w="6048322" h="1015663" stroke="0" extrusionOk="0">
                <a:moveTo>
                  <a:pt x="0" y="0"/>
                </a:moveTo>
                <a:cubicBezTo>
                  <a:pt x="187143" y="-3154"/>
                  <a:pt x="442804" y="66261"/>
                  <a:pt x="670814" y="0"/>
                </a:cubicBezTo>
                <a:cubicBezTo>
                  <a:pt x="898824" y="-66261"/>
                  <a:pt x="995481" y="54078"/>
                  <a:pt x="1281145" y="0"/>
                </a:cubicBezTo>
                <a:cubicBezTo>
                  <a:pt x="1566809" y="-54078"/>
                  <a:pt x="1619243" y="46213"/>
                  <a:pt x="1830992" y="0"/>
                </a:cubicBezTo>
                <a:cubicBezTo>
                  <a:pt x="2042741" y="-46213"/>
                  <a:pt x="2306178" y="27960"/>
                  <a:pt x="2501806" y="0"/>
                </a:cubicBezTo>
                <a:cubicBezTo>
                  <a:pt x="2697434" y="-27960"/>
                  <a:pt x="2798070" y="55258"/>
                  <a:pt x="3051653" y="0"/>
                </a:cubicBezTo>
                <a:cubicBezTo>
                  <a:pt x="3305236" y="-55258"/>
                  <a:pt x="3427191" y="31956"/>
                  <a:pt x="3541018" y="0"/>
                </a:cubicBezTo>
                <a:cubicBezTo>
                  <a:pt x="3654845" y="-31956"/>
                  <a:pt x="3953962" y="651"/>
                  <a:pt x="4211832" y="0"/>
                </a:cubicBezTo>
                <a:cubicBezTo>
                  <a:pt x="4469702" y="-651"/>
                  <a:pt x="4479209" y="31523"/>
                  <a:pt x="4580229" y="0"/>
                </a:cubicBezTo>
                <a:cubicBezTo>
                  <a:pt x="4681249" y="-31523"/>
                  <a:pt x="4889908" y="56118"/>
                  <a:pt x="5069594" y="0"/>
                </a:cubicBezTo>
                <a:cubicBezTo>
                  <a:pt x="5249280" y="-56118"/>
                  <a:pt x="5599635" y="75204"/>
                  <a:pt x="6048322" y="0"/>
                </a:cubicBezTo>
                <a:cubicBezTo>
                  <a:pt x="6086561" y="192767"/>
                  <a:pt x="6029045" y="281922"/>
                  <a:pt x="6048322" y="497675"/>
                </a:cubicBezTo>
                <a:cubicBezTo>
                  <a:pt x="6067599" y="713428"/>
                  <a:pt x="5988898" y="907240"/>
                  <a:pt x="6048322" y="1015663"/>
                </a:cubicBezTo>
                <a:cubicBezTo>
                  <a:pt x="5834951" y="1057418"/>
                  <a:pt x="5738817" y="968051"/>
                  <a:pt x="5558958" y="1015663"/>
                </a:cubicBezTo>
                <a:cubicBezTo>
                  <a:pt x="5379099" y="1063275"/>
                  <a:pt x="5169844" y="955403"/>
                  <a:pt x="4948627" y="1015663"/>
                </a:cubicBezTo>
                <a:cubicBezTo>
                  <a:pt x="4727410" y="1075923"/>
                  <a:pt x="4635152" y="987850"/>
                  <a:pt x="4398780" y="1015663"/>
                </a:cubicBezTo>
                <a:cubicBezTo>
                  <a:pt x="4162408" y="1043476"/>
                  <a:pt x="3875598" y="971983"/>
                  <a:pt x="3727966" y="1015663"/>
                </a:cubicBezTo>
                <a:cubicBezTo>
                  <a:pt x="3580334" y="1059343"/>
                  <a:pt x="3484468" y="981600"/>
                  <a:pt x="3359568" y="1015663"/>
                </a:cubicBezTo>
                <a:cubicBezTo>
                  <a:pt x="3234668" y="1049726"/>
                  <a:pt x="3020890" y="992860"/>
                  <a:pt x="2930687" y="1015663"/>
                </a:cubicBezTo>
                <a:cubicBezTo>
                  <a:pt x="2840484" y="1038466"/>
                  <a:pt x="2496660" y="958911"/>
                  <a:pt x="2320356" y="1015663"/>
                </a:cubicBezTo>
                <a:cubicBezTo>
                  <a:pt x="2144052" y="1072415"/>
                  <a:pt x="1895043" y="972630"/>
                  <a:pt x="1649542" y="1015663"/>
                </a:cubicBezTo>
                <a:cubicBezTo>
                  <a:pt x="1404041" y="1058696"/>
                  <a:pt x="1294165" y="964338"/>
                  <a:pt x="978728" y="1015663"/>
                </a:cubicBezTo>
                <a:cubicBezTo>
                  <a:pt x="663291" y="1066988"/>
                  <a:pt x="305952" y="1010833"/>
                  <a:pt x="0" y="1015663"/>
                </a:cubicBezTo>
                <a:cubicBezTo>
                  <a:pt x="-43025" y="763092"/>
                  <a:pt x="6860" y="618917"/>
                  <a:pt x="0" y="487518"/>
                </a:cubicBezTo>
                <a:cubicBezTo>
                  <a:pt x="-6860" y="356120"/>
                  <a:pt x="7990" y="225149"/>
                  <a:pt x="0" y="0"/>
                </a:cubicBezTo>
                <a:close/>
              </a:path>
            </a:pathLst>
          </a:custGeom>
          <a:solidFill>
            <a:srgbClr val="FFFF00"/>
          </a:solidFill>
          <a:ln w="28575">
            <a:solidFill>
              <a:srgbClr val="FF0000"/>
            </a:solidFill>
            <a:extLst>
              <a:ext uri="{C807C97D-BFC1-408E-A445-0C87EB9F89A2}">
                <ask:lineSketchStyleProps xmlns:ask="http://schemas.microsoft.com/office/drawing/2018/sketchyshapes" sd="2408274457">
                  <a:prstGeom prst="rect">
                    <a:avLst/>
                  </a:prstGeom>
                  <ask:type>
                    <ask:lineSketchScribble/>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BVA(every male professor, his)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Different students did the praising; every male professor got praised by his own student.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7C885F2-6407-6CF6-514B-8F99A45E58E4}"/>
              </a:ext>
            </a:extLst>
          </p:cNvPr>
          <p:cNvSpPr txBox="1"/>
          <p:nvPr/>
        </p:nvSpPr>
        <p:spPr>
          <a:xfrm>
            <a:off x="1992417" y="1885061"/>
            <a:ext cx="1785425" cy="369332"/>
          </a:xfrm>
          <a:prstGeom prst="rect">
            <a:avLst/>
          </a:prstGeom>
          <a:solidFill>
            <a:schemeClr val="accent6">
              <a:lumMod val="40000"/>
              <a:lumOff val="60000"/>
            </a:schemeClr>
          </a:solidFill>
        </p:spPr>
        <p:txBody>
          <a:bodyPr wrap="none" rtlCol="0">
            <a:spAutoFit/>
          </a:bodyPr>
          <a:lstStyle/>
          <a:p>
            <a:r>
              <a:rPr lang="en-US" dirty="0"/>
              <a:t>Non-BVA reading</a:t>
            </a:r>
          </a:p>
        </p:txBody>
      </p:sp>
      <p:sp>
        <p:nvSpPr>
          <p:cNvPr id="9" name="TextBox 8">
            <a:extLst>
              <a:ext uri="{FF2B5EF4-FFF2-40B4-BE49-F238E27FC236}">
                <a16:creationId xmlns:a16="http://schemas.microsoft.com/office/drawing/2014/main" id="{73F68F34-EADA-F7B5-AC9E-C5E5D17D3FCC}"/>
              </a:ext>
            </a:extLst>
          </p:cNvPr>
          <p:cNvSpPr txBox="1"/>
          <p:nvPr/>
        </p:nvSpPr>
        <p:spPr>
          <a:xfrm>
            <a:off x="1493874" y="1028139"/>
            <a:ext cx="8521996" cy="454292"/>
          </a:xfrm>
          <a:prstGeom prst="rect">
            <a:avLst/>
          </a:prstGeom>
          <a:solidFill>
            <a:schemeClr val="accent5">
              <a:lumMod val="20000"/>
              <a:lumOff val="80000"/>
            </a:schemeClr>
          </a:solidFill>
        </p:spPr>
        <p:txBody>
          <a:bodyPr wrap="square">
            <a:spAutoFit/>
          </a:bodyPr>
          <a:lstStyle/>
          <a:p>
            <a:r>
              <a:rPr kumimoji="0" lang="en-US" sz="2352" b="0" i="0" u="none" strike="noStrike" kern="1200" cap="none" spc="0" normalizeH="0" baseline="0" noProof="0" dirty="0">
                <a:ln>
                  <a:noFill/>
                </a:ln>
                <a:solidFill>
                  <a:prstClr val="black"/>
                </a:solidFill>
                <a:effectLst/>
                <a:uLnTx/>
                <a:uFillTx/>
                <a:latin typeface="Calibri" panose="020F0502020204030204"/>
                <a:ea typeface="+mn-ea"/>
                <a:cs typeface="+mn-cs"/>
              </a:rPr>
              <a:t>The two “</a:t>
            </a:r>
            <a:r>
              <a:rPr kumimoji="0" lang="en-US" sz="2352" b="0" i="0" u="none" strike="noStrike" kern="1200" cap="none" spc="0" normalizeH="0" baseline="0" noProof="0" dirty="0">
                <a:ln>
                  <a:noFill/>
                </a:ln>
                <a:solidFill>
                  <a:srgbClr val="B30000"/>
                </a:solidFill>
                <a:effectLst/>
                <a:uLnTx/>
                <a:uFillTx/>
                <a:latin typeface="Calibri" panose="020F0502020204030204"/>
                <a:ea typeface="+mn-ea"/>
                <a:cs typeface="+mn-cs"/>
              </a:rPr>
              <a:t>logically possible</a:t>
            </a:r>
            <a:r>
              <a:rPr kumimoji="0" lang="en-US" sz="2352" b="0" i="0" u="none" strike="noStrike" kern="1200" cap="none" spc="0" normalizeH="0" baseline="0" noProof="0" dirty="0">
                <a:ln>
                  <a:noFill/>
                </a:ln>
                <a:solidFill>
                  <a:prstClr val="black"/>
                </a:solidFill>
                <a:effectLst/>
                <a:uLnTx/>
                <a:uFillTx/>
                <a:latin typeface="Calibri" panose="020F0502020204030204"/>
                <a:ea typeface="+mn-ea"/>
                <a:cs typeface="+mn-cs"/>
              </a:rPr>
              <a:t>” interpretations for this sentence are:</a:t>
            </a:r>
            <a:endParaRPr lang="en-US" dirty="0"/>
          </a:p>
        </p:txBody>
      </p:sp>
    </p:spTree>
    <p:extLst>
      <p:ext uri="{BB962C8B-B14F-4D97-AF65-F5344CB8AC3E}">
        <p14:creationId xmlns:p14="http://schemas.microsoft.com/office/powerpoint/2010/main" val="3125555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A74672-1FE4-4094-AC05-6FD9363DE2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55506-ACE9-4064-806E-4ABCCDA9F4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AA0C4E5-6F8B-4A10-85EB-225D21C18C00}"/>
              </a:ext>
            </a:extLst>
          </p:cNvPr>
          <p:cNvSpPr txBox="1"/>
          <p:nvPr/>
        </p:nvSpPr>
        <p:spPr>
          <a:xfrm>
            <a:off x="2017336" y="2318994"/>
            <a:ext cx="285905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By “logical notations”</a:t>
            </a:r>
          </a:p>
        </p:txBody>
      </p:sp>
    </p:spTree>
    <p:extLst>
      <p:ext uri="{BB962C8B-B14F-4D97-AF65-F5344CB8AC3E}">
        <p14:creationId xmlns:p14="http://schemas.microsoft.com/office/powerpoint/2010/main" val="808287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753F54-B24C-4691-BEFA-3AF3D7C09C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55506-ACE9-4064-806E-4ABCCDA9F4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0E936EE-C784-458E-8ED0-1C5F3FF8769B}"/>
              </a:ext>
            </a:extLst>
          </p:cNvPr>
          <p:cNvSpPr txBox="1"/>
          <p:nvPr/>
        </p:nvSpPr>
        <p:spPr>
          <a:xfrm>
            <a:off x="1574277" y="1329179"/>
            <a:ext cx="9779524"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BVA(every male professor, his) in </a:t>
            </a:r>
            <a:r>
              <a:rPr kumimoji="0" lang="en-US" sz="2400" b="0" i="1" u="none" strike="noStrike" kern="1200" cap="none" spc="0" normalizeH="0" baseline="0" noProof="0" dirty="0">
                <a:ln>
                  <a:noFill/>
                </a:ln>
                <a:solidFill>
                  <a:srgbClr val="7030A0"/>
                </a:solidFill>
                <a:effectLst/>
                <a:uLnTx/>
                <a:uFillTx/>
                <a:latin typeface="Calibri" panose="020F0502020204030204"/>
                <a:ea typeface="+mn-ea"/>
                <a:cs typeface="+mn-cs"/>
              </a:rPr>
              <a:t>Every male professor</a:t>
            </a:r>
            <a:r>
              <a:rPr kumimoji="0" lang="en-US" sz="24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praised </a:t>
            </a:r>
            <a:r>
              <a:rPr kumimoji="0" lang="en-US" sz="2400" b="0" i="1" u="none" strike="noStrike" kern="1200" cap="none" spc="0" normalizeH="0" baseline="0" noProof="0" dirty="0">
                <a:ln>
                  <a:noFill/>
                </a:ln>
                <a:solidFill>
                  <a:srgbClr val="7030A0"/>
                </a:solidFill>
                <a:effectLst/>
                <a:uLnTx/>
                <a:uFillTx/>
                <a:latin typeface="Calibri" panose="020F0502020204030204"/>
                <a:ea typeface="+mn-ea"/>
                <a:cs typeface="+mn-cs"/>
              </a:rPr>
              <a:t>his</a:t>
            </a:r>
            <a:r>
              <a:rPr kumimoji="0" lang="en-US" sz="24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student</a:t>
            </a:r>
            <a:r>
              <a:rPr lang="en-US" sz="2400" dirty="0">
                <a:solidFill>
                  <a:prstClr val="black"/>
                </a:solidFill>
                <a:latin typeface="Calibri" panose="020F0502020204030204"/>
              </a:rPr>
              <a:t> (SVO)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lang="en-US" sz="2400" i="1" dirty="0">
                <a:solidFill>
                  <a:srgbClr val="7030A0"/>
                </a:solidFill>
                <a:latin typeface="Calibri" panose="020F0502020204030204"/>
              </a:rPr>
              <a:t>H</a:t>
            </a:r>
            <a:r>
              <a:rPr kumimoji="0" lang="en-US" sz="2400" b="0" i="1" u="none" strike="noStrike" kern="1200" cap="none" spc="0" normalizeH="0" baseline="0" noProof="0" dirty="0">
                <a:ln>
                  <a:noFill/>
                </a:ln>
                <a:solidFill>
                  <a:srgbClr val="7030A0"/>
                </a:solidFill>
                <a:effectLst/>
                <a:uLnTx/>
                <a:uFillTx/>
                <a:latin typeface="Calibri" panose="020F0502020204030204"/>
                <a:ea typeface="+mn-ea"/>
                <a:cs typeface="+mn-cs"/>
              </a:rPr>
              <a:t>is</a:t>
            </a:r>
            <a:r>
              <a:rPr kumimoji="0" lang="en-US" sz="24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student</a:t>
            </a:r>
            <a:r>
              <a:rPr kumimoji="0" lang="en-US" sz="2400" b="0" i="1" u="none" strike="noStrike" kern="1200" cap="none" spc="0" normalizeH="0" baseline="0" noProof="0" dirty="0">
                <a:ln>
                  <a:noFill/>
                </a:ln>
                <a:effectLst/>
                <a:uLnTx/>
                <a:uFillTx/>
                <a:latin typeface="Calibri" panose="020F0502020204030204"/>
                <a:ea typeface="+mn-ea"/>
                <a:cs typeface="+mn-cs"/>
              </a:rPr>
              <a:t>,</a:t>
            </a:r>
            <a:r>
              <a:rPr kumimoji="0" lang="en-US" sz="24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t>
            </a:r>
            <a:r>
              <a:rPr lang="en-US" sz="2400" i="1" dirty="0">
                <a:solidFill>
                  <a:srgbClr val="7030A0"/>
                </a:solidFill>
                <a:latin typeface="Calibri" panose="020F0502020204030204"/>
              </a:rPr>
              <a:t>e</a:t>
            </a:r>
            <a:r>
              <a:rPr kumimoji="0" lang="en-US" sz="2400" b="0" i="1" u="none" strike="noStrike" kern="1200" cap="none" spc="0" normalizeH="0" baseline="0" noProof="0" dirty="0">
                <a:ln>
                  <a:noFill/>
                </a:ln>
                <a:solidFill>
                  <a:srgbClr val="7030A0"/>
                </a:solidFill>
                <a:effectLst/>
                <a:uLnTx/>
                <a:uFillTx/>
                <a:latin typeface="Calibri" panose="020F0502020204030204"/>
                <a:ea typeface="+mn-ea"/>
                <a:cs typeface="+mn-cs"/>
              </a:rPr>
              <a:t>very male professor</a:t>
            </a:r>
            <a:r>
              <a:rPr kumimoji="0" lang="en-US" sz="24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praised</a:t>
            </a:r>
            <a:r>
              <a:rPr kumimoji="0" lang="en-US" sz="2400" b="0" u="none" strike="noStrike" kern="1200" cap="none" spc="0" normalizeH="0" baseline="0" noProof="0" dirty="0">
                <a:ln>
                  <a:noFill/>
                </a:ln>
                <a:effectLst/>
                <a:uLnTx/>
                <a:uFillTx/>
                <a:latin typeface="Calibri" panose="020F0502020204030204"/>
                <a:ea typeface="+mn-ea"/>
                <a:cs typeface="+mn-cs"/>
              </a:rPr>
              <a:t> (OSV)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is meant to express: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Every x that is a male professor is such that x praised x’s student.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(For </a:t>
            </a:r>
            <a:r>
              <a:rPr lang="en-US" sz="2400" dirty="0">
                <a:solidFill>
                  <a:prstClr val="black"/>
                </a:solidFill>
                <a:latin typeface="Calibri" panose="020F0502020204030204"/>
              </a:rPr>
              <a:t>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very x, x = a male professor, x praised x’s student.)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BVA(every male professor, his) in </a:t>
            </a:r>
            <a:r>
              <a:rPr kumimoji="0" lang="en-US" sz="2400" b="0" i="1" u="none" strike="noStrike" kern="1200" cap="none" spc="0" normalizeH="0" baseline="0" noProof="0" dirty="0">
                <a:ln>
                  <a:noFill/>
                </a:ln>
                <a:solidFill>
                  <a:srgbClr val="7030A0"/>
                </a:solidFill>
                <a:effectLst/>
                <a:uLnTx/>
                <a:uFillTx/>
                <a:latin typeface="Calibri" panose="020F0502020204030204"/>
                <a:ea typeface="+mn-ea"/>
                <a:cs typeface="+mn-cs"/>
              </a:rPr>
              <a:t>His</a:t>
            </a:r>
            <a:r>
              <a:rPr kumimoji="0" lang="en-US" sz="24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student praised </a:t>
            </a:r>
            <a:r>
              <a:rPr kumimoji="0" lang="en-US" sz="2400" b="0" i="1" u="none" strike="noStrike" kern="1200" cap="none" spc="0" normalizeH="0" baseline="0" noProof="0" dirty="0">
                <a:ln>
                  <a:noFill/>
                </a:ln>
                <a:solidFill>
                  <a:srgbClr val="7030A0"/>
                </a:solidFill>
                <a:effectLst/>
                <a:uLnTx/>
                <a:uFillTx/>
                <a:latin typeface="Calibri" panose="020F0502020204030204"/>
                <a:ea typeface="+mn-ea"/>
                <a:cs typeface="+mn-cs"/>
              </a:rPr>
              <a:t>every male professor</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(SVO) is meant to express: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Every x that is a male professor is such that x’s student praised 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(For every x, x = a male professor, x’s student praised x.)</a:t>
            </a:r>
          </a:p>
        </p:txBody>
      </p:sp>
      <p:sp>
        <p:nvSpPr>
          <p:cNvPr id="4" name="TextBox 3">
            <a:extLst>
              <a:ext uri="{FF2B5EF4-FFF2-40B4-BE49-F238E27FC236}">
                <a16:creationId xmlns:a16="http://schemas.microsoft.com/office/drawing/2014/main" id="{A7A0960D-726D-452D-BB0F-B3168309E263}"/>
              </a:ext>
            </a:extLst>
          </p:cNvPr>
          <p:cNvSpPr txBox="1"/>
          <p:nvPr/>
        </p:nvSpPr>
        <p:spPr>
          <a:xfrm>
            <a:off x="523807" y="136525"/>
            <a:ext cx="10584564" cy="461665"/>
          </a:xfrm>
          <a:prstGeom prst="rect">
            <a:avLst/>
          </a:prstGeom>
          <a:solidFill>
            <a:schemeClr val="accent4"/>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solidFill>
                  <a:prstClr val="black"/>
                </a:solidFill>
                <a:latin typeface="Calibri" panose="020F0502020204030204"/>
              </a:rPr>
              <a:t>L</a:t>
            </a:r>
            <a:r>
              <a:rPr kumimoji="0" lang="en-US" sz="2400" b="0" i="1" u="none" strike="noStrike" kern="1200" cap="none" spc="0" normalizeH="0" baseline="0" noProof="0" dirty="0" err="1">
                <a:ln>
                  <a:noFill/>
                </a:ln>
                <a:solidFill>
                  <a:prstClr val="black"/>
                </a:solidFill>
                <a:effectLst/>
                <a:uLnTx/>
                <a:uFillTx/>
                <a:latin typeface="Calibri" panose="020F0502020204030204"/>
                <a:ea typeface="+mn-ea"/>
                <a:cs typeface="+mn-cs"/>
              </a:rPr>
              <a:t>ogically</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possible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BVA(every N, his) interpretations, expressed in “logical notations”:</a:t>
            </a:r>
          </a:p>
        </p:txBody>
      </p:sp>
      <p:pic>
        <p:nvPicPr>
          <p:cNvPr id="5" name="Picture 4">
            <a:extLst>
              <a:ext uri="{FF2B5EF4-FFF2-40B4-BE49-F238E27FC236}">
                <a16:creationId xmlns:a16="http://schemas.microsoft.com/office/drawing/2014/main" id="{EBDF3F9D-5A4A-22A9-DE16-5C10CEBD3635}"/>
              </a:ext>
            </a:extLst>
          </p:cNvPr>
          <p:cNvPicPr>
            <a:picLocks noChangeAspect="1"/>
          </p:cNvPicPr>
          <p:nvPr/>
        </p:nvPicPr>
        <p:blipFill>
          <a:blip r:embed="rId2"/>
          <a:stretch>
            <a:fillRect/>
          </a:stretch>
        </p:blipFill>
        <p:spPr>
          <a:xfrm>
            <a:off x="4296932" y="635174"/>
            <a:ext cx="7224386" cy="768163"/>
          </a:xfrm>
          <a:prstGeom prst="rect">
            <a:avLst/>
          </a:prstGeom>
        </p:spPr>
      </p:pic>
    </p:spTree>
    <p:extLst>
      <p:ext uri="{BB962C8B-B14F-4D97-AF65-F5344CB8AC3E}">
        <p14:creationId xmlns:p14="http://schemas.microsoft.com/office/powerpoint/2010/main" val="4240415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956E90-E35F-9EEF-93C8-D8B9C597B636}"/>
              </a:ext>
            </a:extLst>
          </p:cNvPr>
          <p:cNvSpPr>
            <a:spLocks noGrp="1"/>
          </p:cNvSpPr>
          <p:nvPr>
            <p:ph type="sldNum" sz="quarter" idx="12"/>
          </p:nvPr>
        </p:nvSpPr>
        <p:spPr/>
        <p:txBody>
          <a:bodyPr/>
          <a:lstStyle/>
          <a:p>
            <a:fld id="{EF055506-ACE9-4064-806E-4ABCCDA9F439}" type="slidenum">
              <a:rPr lang="en-US" smtClean="0"/>
              <a:t>47</a:t>
            </a:fld>
            <a:endParaRPr lang="en-US"/>
          </a:p>
        </p:txBody>
      </p:sp>
      <p:sp>
        <p:nvSpPr>
          <p:cNvPr id="6" name="TextBox 5">
            <a:extLst>
              <a:ext uri="{FF2B5EF4-FFF2-40B4-BE49-F238E27FC236}">
                <a16:creationId xmlns:a16="http://schemas.microsoft.com/office/drawing/2014/main" id="{FFA7CA5B-A244-6804-17D3-6905D8809B59}"/>
              </a:ext>
            </a:extLst>
          </p:cNvPr>
          <p:cNvSpPr txBox="1"/>
          <p:nvPr/>
        </p:nvSpPr>
        <p:spPr>
          <a:xfrm>
            <a:off x="1850065" y="2376377"/>
            <a:ext cx="6264472" cy="461665"/>
          </a:xfrm>
          <a:prstGeom prst="rect">
            <a:avLst/>
          </a:prstGeom>
          <a:noFill/>
        </p:spPr>
        <p:txBody>
          <a:bodyPr wrap="none" rtlCol="0">
            <a:spAutoFit/>
          </a:bodyPr>
          <a:lstStyle/>
          <a:p>
            <a:r>
              <a:rPr lang="en-US" sz="2400" dirty="0"/>
              <a:t>Yet another way of expressing BVA(every N, his) </a:t>
            </a:r>
          </a:p>
        </p:txBody>
      </p:sp>
    </p:spTree>
    <p:extLst>
      <p:ext uri="{BB962C8B-B14F-4D97-AF65-F5344CB8AC3E}">
        <p14:creationId xmlns:p14="http://schemas.microsoft.com/office/powerpoint/2010/main" val="25632357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753F54-B24C-4691-BEFA-3AF3D7C09C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55506-ACE9-4064-806E-4ABCCDA9F4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0E936EE-C784-458E-8ED0-1C5F3FF8769B}"/>
              </a:ext>
            </a:extLst>
          </p:cNvPr>
          <p:cNvSpPr txBox="1"/>
          <p:nvPr/>
        </p:nvSpPr>
        <p:spPr>
          <a:xfrm>
            <a:off x="1299745" y="1549648"/>
            <a:ext cx="9779524"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BVA(every male professor, his)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7030A0"/>
                </a:solidFill>
                <a:effectLst/>
                <a:uLnTx/>
                <a:uFillTx/>
                <a:latin typeface="Calibri" panose="020F0502020204030204"/>
                <a:ea typeface="+mn-ea"/>
                <a:cs typeface="+mn-cs"/>
              </a:rPr>
              <a:t>Every male professor</a:t>
            </a:r>
            <a:r>
              <a:rPr kumimoji="0" lang="en-US" sz="24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praised </a:t>
            </a:r>
            <a:r>
              <a:rPr kumimoji="0" lang="en-US" sz="2400" b="0" i="1" u="none" strike="noStrike" kern="1200" cap="none" spc="0" normalizeH="0" baseline="0" noProof="0" dirty="0">
                <a:ln>
                  <a:noFill/>
                </a:ln>
                <a:solidFill>
                  <a:srgbClr val="7030A0"/>
                </a:solidFill>
                <a:effectLst/>
                <a:uLnTx/>
                <a:uFillTx/>
                <a:latin typeface="Calibri" panose="020F0502020204030204"/>
                <a:ea typeface="+mn-ea"/>
                <a:cs typeface="+mn-cs"/>
              </a:rPr>
              <a:t>his</a:t>
            </a:r>
            <a:r>
              <a:rPr kumimoji="0" lang="en-US" sz="24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student</a:t>
            </a:r>
            <a:r>
              <a:rPr lang="en-US" sz="2400" dirty="0">
                <a:solidFill>
                  <a:prstClr val="black"/>
                </a:solidFill>
                <a:latin typeface="Calibri" panose="020F0502020204030204"/>
              </a:rPr>
              <a:t> (SVO)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solidFill>
                  <a:srgbClr val="7030A0"/>
                </a:solidFill>
                <a:latin typeface="Calibri" panose="020F0502020204030204"/>
              </a:rPr>
              <a:t>H</a:t>
            </a:r>
            <a:r>
              <a:rPr kumimoji="0" lang="en-US" sz="2400" b="0" i="1" u="none" strike="noStrike" kern="1200" cap="none" spc="0" normalizeH="0" baseline="0" noProof="0" dirty="0">
                <a:ln>
                  <a:noFill/>
                </a:ln>
                <a:solidFill>
                  <a:srgbClr val="7030A0"/>
                </a:solidFill>
                <a:effectLst/>
                <a:uLnTx/>
                <a:uFillTx/>
                <a:latin typeface="Calibri" panose="020F0502020204030204"/>
                <a:ea typeface="+mn-ea"/>
                <a:cs typeface="+mn-cs"/>
              </a:rPr>
              <a:t>is</a:t>
            </a:r>
            <a:r>
              <a:rPr kumimoji="0" lang="en-US" sz="24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student</a:t>
            </a:r>
            <a:r>
              <a:rPr kumimoji="0" lang="en-US" sz="2400" b="0" i="1" u="none" strike="noStrike" kern="1200" cap="none" spc="0" normalizeH="0" baseline="0" noProof="0" dirty="0">
                <a:ln>
                  <a:noFill/>
                </a:ln>
                <a:effectLst/>
                <a:uLnTx/>
                <a:uFillTx/>
                <a:latin typeface="Calibri" panose="020F0502020204030204"/>
                <a:ea typeface="+mn-ea"/>
                <a:cs typeface="+mn-cs"/>
              </a:rPr>
              <a:t>,</a:t>
            </a:r>
            <a:r>
              <a:rPr kumimoji="0" lang="en-US" sz="24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t>
            </a:r>
            <a:r>
              <a:rPr lang="en-US" sz="2400" i="1" dirty="0">
                <a:solidFill>
                  <a:srgbClr val="7030A0"/>
                </a:solidFill>
                <a:latin typeface="Calibri" panose="020F0502020204030204"/>
              </a:rPr>
              <a:t>e</a:t>
            </a:r>
            <a:r>
              <a:rPr kumimoji="0" lang="en-US" sz="2400" b="0" i="1" u="none" strike="noStrike" kern="1200" cap="none" spc="0" normalizeH="0" baseline="0" noProof="0" dirty="0">
                <a:ln>
                  <a:noFill/>
                </a:ln>
                <a:solidFill>
                  <a:srgbClr val="7030A0"/>
                </a:solidFill>
                <a:effectLst/>
                <a:uLnTx/>
                <a:uFillTx/>
                <a:latin typeface="Calibri" panose="020F0502020204030204"/>
                <a:ea typeface="+mn-ea"/>
                <a:cs typeface="+mn-cs"/>
              </a:rPr>
              <a:t>very male professor</a:t>
            </a:r>
            <a:r>
              <a:rPr kumimoji="0" lang="en-US" sz="24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praised</a:t>
            </a:r>
            <a:r>
              <a:rPr kumimoji="0" lang="en-US" sz="2400" b="0" u="none" strike="noStrike" kern="1200" cap="none" spc="0" normalizeH="0" baseline="0" noProof="0" dirty="0">
                <a:ln>
                  <a:noFill/>
                </a:ln>
                <a:effectLst/>
                <a:uLnTx/>
                <a:uFillTx/>
                <a:latin typeface="Calibri" panose="020F0502020204030204"/>
                <a:ea typeface="+mn-ea"/>
                <a:cs typeface="+mn-cs"/>
              </a:rPr>
              <a:t> (OSV)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can be expressed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The following is true of every male professor: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The male professor in question praised that male professor’s student.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BVA(every male professor, his)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7030A0"/>
                </a:solidFill>
                <a:effectLst/>
                <a:uLnTx/>
                <a:uFillTx/>
                <a:latin typeface="Calibri" panose="020F0502020204030204"/>
                <a:ea typeface="+mn-ea"/>
                <a:cs typeface="+mn-cs"/>
              </a:rPr>
              <a:t>His</a:t>
            </a:r>
            <a:r>
              <a:rPr kumimoji="0" lang="en-US" sz="24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student praised </a:t>
            </a:r>
            <a:r>
              <a:rPr kumimoji="0" lang="en-US" sz="2400" b="0" i="1" u="none" strike="noStrike" kern="1200" cap="none" spc="0" normalizeH="0" baseline="0" noProof="0" dirty="0">
                <a:ln>
                  <a:noFill/>
                </a:ln>
                <a:solidFill>
                  <a:srgbClr val="7030A0"/>
                </a:solidFill>
                <a:effectLst/>
                <a:uLnTx/>
                <a:uFillTx/>
                <a:latin typeface="Calibri" panose="020F0502020204030204"/>
                <a:ea typeface="+mn-ea"/>
                <a:cs typeface="+mn-cs"/>
              </a:rPr>
              <a:t>every male professor</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(SVO)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can be expressed as: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The following is true of every male professor: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The male professor in question’s student praised that male professor.</a:t>
            </a:r>
          </a:p>
        </p:txBody>
      </p:sp>
      <p:sp>
        <p:nvSpPr>
          <p:cNvPr id="4" name="TextBox 3">
            <a:extLst>
              <a:ext uri="{FF2B5EF4-FFF2-40B4-BE49-F238E27FC236}">
                <a16:creationId xmlns:a16="http://schemas.microsoft.com/office/drawing/2014/main" id="{A7A0960D-726D-452D-BB0F-B3168309E263}"/>
              </a:ext>
            </a:extLst>
          </p:cNvPr>
          <p:cNvSpPr txBox="1"/>
          <p:nvPr/>
        </p:nvSpPr>
        <p:spPr>
          <a:xfrm>
            <a:off x="193468" y="208924"/>
            <a:ext cx="9996519" cy="461665"/>
          </a:xfrm>
          <a:prstGeom prst="rect">
            <a:avLst/>
          </a:prstGeom>
          <a:solidFill>
            <a:schemeClr val="accent4"/>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solidFill>
                  <a:prstClr val="black"/>
                </a:solidFill>
                <a:latin typeface="Calibri" panose="020F0502020204030204"/>
              </a:rPr>
              <a:t>L</a:t>
            </a:r>
            <a:r>
              <a:rPr kumimoji="0" lang="en-US" sz="2400" b="0" i="1" u="none" strike="noStrike" kern="1200" cap="none" spc="0" normalizeH="0" baseline="0" noProof="0" dirty="0" err="1">
                <a:ln>
                  <a:noFill/>
                </a:ln>
                <a:solidFill>
                  <a:prstClr val="black"/>
                </a:solidFill>
                <a:effectLst/>
                <a:uLnTx/>
                <a:uFillTx/>
                <a:latin typeface="Calibri" panose="020F0502020204030204"/>
                <a:ea typeface="+mn-ea"/>
                <a:cs typeface="+mn-cs"/>
              </a:rPr>
              <a:t>ogically</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possible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BVA(every N, his) interpretations can also be expressed </a:t>
            </a:r>
            <a:r>
              <a:rPr lang="en-US" sz="2400" dirty="0">
                <a:solidFill>
                  <a:prstClr val="black"/>
                </a:solidFill>
                <a:latin typeface="Calibri" panose="020F0502020204030204"/>
              </a:rPr>
              <a:t>as in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 name="TextBox 4">
            <a:extLst>
              <a:ext uri="{FF2B5EF4-FFF2-40B4-BE49-F238E27FC236}">
                <a16:creationId xmlns:a16="http://schemas.microsoft.com/office/drawing/2014/main" id="{00623F36-BB52-896C-6181-FBADA7A2E7C5}"/>
              </a:ext>
            </a:extLst>
          </p:cNvPr>
          <p:cNvSpPr txBox="1"/>
          <p:nvPr/>
        </p:nvSpPr>
        <p:spPr>
          <a:xfrm>
            <a:off x="4440747" y="786953"/>
            <a:ext cx="7165601" cy="646331"/>
          </a:xfrm>
          <a:prstGeom prst="rect">
            <a:avLst/>
          </a:prstGeom>
          <a:solidFill>
            <a:schemeClr val="accent6">
              <a:lumMod val="20000"/>
              <a:lumOff val="80000"/>
            </a:schemeClr>
          </a:solidFill>
          <a:ln>
            <a:solidFill>
              <a:srgbClr val="C00000"/>
            </a:solidFill>
          </a:ln>
        </p:spPr>
        <p:txBody>
          <a:bodyPr wrap="square" rtlCol="0">
            <a:spAutoFit/>
          </a:bodyPr>
          <a:lstStyle/>
          <a:p>
            <a:r>
              <a:rPr lang="en-US" dirty="0"/>
              <a:t>Whether a speaker actually finds the BVA reading possible in a given sentence is a separate matter.  That is what experiments check.</a:t>
            </a:r>
          </a:p>
        </p:txBody>
      </p:sp>
    </p:spTree>
    <p:extLst>
      <p:ext uri="{BB962C8B-B14F-4D97-AF65-F5344CB8AC3E}">
        <p14:creationId xmlns:p14="http://schemas.microsoft.com/office/powerpoint/2010/main" val="502518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69A62B-50B2-4DDB-8AA2-9265810770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2634CB-E41E-48C8-B971-B44D5B76D33F}"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sp>
        <p:nvSpPr>
          <p:cNvPr id="3" name="Rectangle 2">
            <a:extLst>
              <a:ext uri="{FF2B5EF4-FFF2-40B4-BE49-F238E27FC236}">
                <a16:creationId xmlns:a16="http://schemas.microsoft.com/office/drawing/2014/main" id="{CCEC2318-97E1-452E-BD23-AEF51018286C}"/>
              </a:ext>
            </a:extLst>
          </p:cNvPr>
          <p:cNvSpPr/>
          <p:nvPr/>
        </p:nvSpPr>
        <p:spPr>
          <a:xfrm>
            <a:off x="3047999" y="2724191"/>
            <a:ext cx="5689601" cy="480131"/>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a:ea typeface="+mn-ea"/>
                <a:cs typeface="+mn-cs"/>
              </a:rPr>
              <a:t>The initial and simplified hypothesis</a:t>
            </a:r>
          </a:p>
        </p:txBody>
      </p:sp>
    </p:spTree>
    <p:extLst>
      <p:ext uri="{BB962C8B-B14F-4D97-AF65-F5344CB8AC3E}">
        <p14:creationId xmlns:p14="http://schemas.microsoft.com/office/powerpoint/2010/main" val="3502743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178AE2-F1D1-4071-83FB-99B297EF6B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74B5-B55A-4570-8A5F-55D3FC470B7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grpSp>
        <p:nvGrpSpPr>
          <p:cNvPr id="7" name="Group 6">
            <a:extLst>
              <a:ext uri="{FF2B5EF4-FFF2-40B4-BE49-F238E27FC236}">
                <a16:creationId xmlns:a16="http://schemas.microsoft.com/office/drawing/2014/main" id="{BD6E73EC-EC74-49B6-8839-81FC71808D32}"/>
              </a:ext>
            </a:extLst>
          </p:cNvPr>
          <p:cNvGrpSpPr/>
          <p:nvPr/>
        </p:nvGrpSpPr>
        <p:grpSpPr>
          <a:xfrm>
            <a:off x="4271060" y="3229621"/>
            <a:ext cx="2286000" cy="1329070"/>
            <a:chOff x="2418906" y="3320149"/>
            <a:chExt cx="2286000" cy="1329070"/>
          </a:xfrm>
        </p:grpSpPr>
        <p:sp>
          <p:nvSpPr>
            <p:cNvPr id="3" name="Oval 2">
              <a:extLst>
                <a:ext uri="{FF2B5EF4-FFF2-40B4-BE49-F238E27FC236}">
                  <a16:creationId xmlns:a16="http://schemas.microsoft.com/office/drawing/2014/main" id="{261D7C17-19EF-4205-9721-3844633A90B0}"/>
                </a:ext>
              </a:extLst>
            </p:cNvPr>
            <p:cNvSpPr/>
            <p:nvPr/>
          </p:nvSpPr>
          <p:spPr>
            <a:xfrm>
              <a:off x="2418906" y="3320149"/>
              <a:ext cx="2286000" cy="132907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extBox 4">
              <a:extLst>
                <a:ext uri="{FF2B5EF4-FFF2-40B4-BE49-F238E27FC236}">
                  <a16:creationId xmlns:a16="http://schemas.microsoft.com/office/drawing/2014/main" id="{4FC93850-0446-409C-9BA8-3BE38AB9645E}"/>
                </a:ext>
              </a:extLst>
            </p:cNvPr>
            <p:cNvSpPr txBox="1"/>
            <p:nvPr/>
          </p:nvSpPr>
          <p:spPr>
            <a:xfrm>
              <a:off x="2732566" y="3644442"/>
              <a:ext cx="165867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mn-cs"/>
                </a:rPr>
                <a:t>Contributions of </a:t>
              </a:r>
              <a:r>
                <a:rPr lang="en-US" sz="1400" dirty="0">
                  <a:solidFill>
                    <a:prstClr val="black"/>
                  </a:solidFill>
                  <a:latin typeface="Times New Roman"/>
                </a:rPr>
                <a:t>i</a:t>
              </a:r>
              <a:r>
                <a:rPr kumimoji="0" lang="en-US" sz="1400" b="0" i="0" u="none" strike="noStrike" kern="1200" cap="none" spc="0" normalizeH="0" baseline="0" noProof="0" dirty="0" err="1">
                  <a:ln>
                    <a:noFill/>
                  </a:ln>
                  <a:solidFill>
                    <a:prstClr val="black"/>
                  </a:solidFill>
                  <a:effectLst/>
                  <a:uLnTx/>
                  <a:uFillTx/>
                  <a:latin typeface="Times New Roman"/>
                  <a:ea typeface="+mn-ea"/>
                  <a:cs typeface="+mn-cs"/>
                </a:rPr>
                <a:t>ts</a:t>
              </a:r>
              <a:r>
                <a:rPr kumimoji="0" lang="en-US" sz="1400" b="0" i="0" u="none" strike="noStrike" kern="1200" cap="none" spc="0" normalizeH="0" baseline="0" noProof="0" dirty="0">
                  <a:ln>
                    <a:noFill/>
                  </a:ln>
                  <a:solidFill>
                    <a:prstClr val="black"/>
                  </a:solidFill>
                  <a:effectLst/>
                  <a:uLnTx/>
                  <a:uFillTx/>
                  <a:latin typeface="Times New Roman"/>
                  <a:ea typeface="+mn-ea"/>
                  <a:cs typeface="+mn-cs"/>
                </a:rPr>
                <a:t> Initial State</a:t>
              </a:r>
            </a:p>
          </p:txBody>
        </p:sp>
      </p:grpSp>
      <p:sp>
        <p:nvSpPr>
          <p:cNvPr id="6" name="TextBox 5">
            <a:extLst>
              <a:ext uri="{FF2B5EF4-FFF2-40B4-BE49-F238E27FC236}">
                <a16:creationId xmlns:a16="http://schemas.microsoft.com/office/drawing/2014/main" id="{5AF927E5-0C58-4DEA-90F5-BFFBD5EF383B}"/>
              </a:ext>
            </a:extLst>
          </p:cNvPr>
          <p:cNvSpPr txBox="1"/>
          <p:nvPr/>
        </p:nvSpPr>
        <p:spPr>
          <a:xfrm>
            <a:off x="4271060" y="2583003"/>
            <a:ext cx="26156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a:ea typeface="+mn-ea"/>
                <a:cs typeface="+mn-cs"/>
              </a:rPr>
              <a:t>Properties due to exposure to linguistic environment</a:t>
            </a:r>
          </a:p>
        </p:txBody>
      </p:sp>
      <p:sp>
        <p:nvSpPr>
          <p:cNvPr id="8" name="Cloud 7">
            <a:extLst>
              <a:ext uri="{FF2B5EF4-FFF2-40B4-BE49-F238E27FC236}">
                <a16:creationId xmlns:a16="http://schemas.microsoft.com/office/drawing/2014/main" id="{4FEED526-1406-4B1A-9757-DBED63F7E476}"/>
              </a:ext>
            </a:extLst>
          </p:cNvPr>
          <p:cNvSpPr/>
          <p:nvPr/>
        </p:nvSpPr>
        <p:spPr>
          <a:xfrm>
            <a:off x="3308814" y="2107620"/>
            <a:ext cx="4380613" cy="3221665"/>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 name="TextBox 1">
            <a:extLst>
              <a:ext uri="{FF2B5EF4-FFF2-40B4-BE49-F238E27FC236}">
                <a16:creationId xmlns:a16="http://schemas.microsoft.com/office/drawing/2014/main" id="{37A6063E-AA74-24B8-5D31-544F236CAED4}"/>
              </a:ext>
            </a:extLst>
          </p:cNvPr>
          <p:cNvSpPr txBox="1"/>
          <p:nvPr/>
        </p:nvSpPr>
        <p:spPr>
          <a:xfrm>
            <a:off x="3606401" y="852556"/>
            <a:ext cx="5353004" cy="400110"/>
          </a:xfrm>
          <a:prstGeom prst="rect">
            <a:avLst/>
          </a:prstGeom>
          <a:solidFill>
            <a:schemeClr val="accent4">
              <a:lumMod val="20000"/>
              <a:lumOff val="80000"/>
            </a:schemeClr>
          </a:solidFill>
        </p:spPr>
        <p:txBody>
          <a:bodyPr wrap="none" rtlCol="0">
            <a:spAutoFit/>
          </a:bodyPr>
          <a:lstStyle/>
          <a:p>
            <a:r>
              <a:rPr lang="en-US" sz="2000" dirty="0"/>
              <a:t>A steady state of the language faculty (I-language)</a:t>
            </a:r>
          </a:p>
        </p:txBody>
      </p:sp>
    </p:spTree>
    <p:extLst>
      <p:ext uri="{BB962C8B-B14F-4D97-AF65-F5344CB8AC3E}">
        <p14:creationId xmlns:p14="http://schemas.microsoft.com/office/powerpoint/2010/main" val="5234078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69A62B-50B2-4DDB-8AA2-9265810770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2634CB-E41E-48C8-B971-B44D5B76D33F}"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sp>
        <p:nvSpPr>
          <p:cNvPr id="3" name="Rectangle 2">
            <a:extLst>
              <a:ext uri="{FF2B5EF4-FFF2-40B4-BE49-F238E27FC236}">
                <a16:creationId xmlns:a16="http://schemas.microsoft.com/office/drawing/2014/main" id="{CCEC2318-97E1-452E-BD23-AEF51018286C}"/>
              </a:ext>
            </a:extLst>
          </p:cNvPr>
          <p:cNvSpPr/>
          <p:nvPr/>
        </p:nvSpPr>
        <p:spPr>
          <a:xfrm>
            <a:off x="1255829" y="1937134"/>
            <a:ext cx="6924921" cy="3256276"/>
          </a:xfrm>
          <a:prstGeom prst="rect">
            <a:avLst/>
          </a:prstGeom>
        </p:spPr>
        <p:txBody>
          <a:bodyPr wrap="square">
            <a:spAutoFit/>
          </a:bodyPr>
          <a:lstStyle/>
          <a:p>
            <a:pPr lvl="1">
              <a:lnSpc>
                <a:spcPct val="90000"/>
              </a:lnSpc>
              <a:spcAft>
                <a:spcPts val="600"/>
              </a:spcAft>
            </a:pP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The initial and simplified hypothesis:</a:t>
            </a:r>
          </a:p>
          <a:p>
            <a:pPr lvl="1">
              <a:lnSpc>
                <a:spcPct val="90000"/>
              </a:lnSpc>
              <a:spcAft>
                <a:spcPts val="600"/>
              </a:spcAft>
            </a:pPr>
            <a:endPar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457200" marR="0" lvl="1"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BVA(X, Y) </a:t>
            </a: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a:t>
            </a: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 CC(X, Y) </a:t>
            </a:r>
          </a:p>
          <a:p>
            <a:pPr marL="457200" marR="0" lvl="1"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(If BVA(X, Y), then necessarily X c-commands Y.)</a:t>
            </a:r>
          </a:p>
          <a:p>
            <a:pPr marL="457200" marR="0" lvl="1" indent="0" algn="l" defTabSz="914400" rtl="0" eaLnBrk="1" fontAlgn="auto" latinLnBrk="0" hangingPunct="1">
              <a:lnSpc>
                <a:spcPct val="90000"/>
              </a:lnSpc>
              <a:spcBef>
                <a:spcPts val="0"/>
              </a:spcBef>
              <a:spcAft>
                <a:spcPts val="600"/>
              </a:spcAft>
              <a:buClrTx/>
              <a:buSzTx/>
              <a:buFontTx/>
              <a:buNone/>
              <a:tabLst/>
              <a:defRPr/>
            </a:pPr>
            <a:r>
              <a:rPr lang="en-US" sz="2000" dirty="0">
                <a:solidFill>
                  <a:prstClr val="black"/>
                </a:solidFill>
                <a:latin typeface="Times New Roman" panose="02020603050405020304"/>
              </a:rPr>
              <a:t>(X c-commanding Y is a necessary condition for BVA(X, Y)</a:t>
            </a:r>
            <a:endPar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45720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457200" marR="0" lvl="1"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The above is equivalent to:</a:t>
            </a:r>
          </a:p>
          <a:p>
            <a:pPr marL="457200" marR="0" lvl="1"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¬CC(X, Y) → ¬ BVA(X, Y)</a:t>
            </a:r>
          </a:p>
          <a:p>
            <a:pPr marL="457200" marR="0" lvl="1"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(If X does not c-command Y, BVA(X, Y) is not possible.)</a:t>
            </a:r>
            <a:endPar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
        <p:nvSpPr>
          <p:cNvPr id="4" name="TextBox 3">
            <a:extLst>
              <a:ext uri="{FF2B5EF4-FFF2-40B4-BE49-F238E27FC236}">
                <a16:creationId xmlns:a16="http://schemas.microsoft.com/office/drawing/2014/main" id="{79067373-3D37-4408-97F8-E974CDD0F0A6}"/>
              </a:ext>
            </a:extLst>
          </p:cNvPr>
          <p:cNvSpPr txBox="1"/>
          <p:nvPr/>
        </p:nvSpPr>
        <p:spPr>
          <a:xfrm>
            <a:off x="7212492" y="2067733"/>
            <a:ext cx="3152658" cy="707886"/>
          </a:xfrm>
          <a:prstGeom prst="rect">
            <a:avLst/>
          </a:prstGeom>
          <a:solidFill>
            <a:schemeClr val="accent6">
              <a:lumMod val="20000"/>
              <a:lumOff val="80000"/>
            </a:schemeClr>
          </a:solidFill>
          <a:ln>
            <a:solidFill>
              <a:schemeClr val="tx1"/>
            </a:solidFill>
            <a:prstDash val="sysDash"/>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Notation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CC(X, Y): X c-commands Y.</a:t>
            </a:r>
          </a:p>
        </p:txBody>
      </p:sp>
      <p:sp>
        <p:nvSpPr>
          <p:cNvPr id="5" name="TextBox 4">
            <a:extLst>
              <a:ext uri="{FF2B5EF4-FFF2-40B4-BE49-F238E27FC236}">
                <a16:creationId xmlns:a16="http://schemas.microsoft.com/office/drawing/2014/main" id="{8454C34C-AB46-4937-9E15-A8816A603088}"/>
              </a:ext>
            </a:extLst>
          </p:cNvPr>
          <p:cNvSpPr txBox="1"/>
          <p:nvPr/>
        </p:nvSpPr>
        <p:spPr>
          <a:xfrm>
            <a:off x="8287699" y="4199037"/>
            <a:ext cx="1717137" cy="923330"/>
          </a:xfrm>
          <a:prstGeom prst="rect">
            <a:avLst/>
          </a:prstGeom>
          <a:solidFill>
            <a:srgbClr val="FFC0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P → Q</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is equivalent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¬Q </a:t>
            </a:r>
            <a:r>
              <a:rPr kumimoji="0" lang="en-US" sz="1600" b="0" i="0" u="none" strike="noStrike" kern="1200" cap="none" spc="0" normalizeH="0" baseline="0" noProof="0" dirty="0">
                <a:ln>
                  <a:noFill/>
                </a:ln>
                <a:solidFill>
                  <a:prstClr val="black"/>
                </a:solidFill>
                <a:effectLst/>
                <a:uLnTx/>
                <a:uFillTx/>
                <a:latin typeface="Times New Roman" panose="02020603050405020304"/>
                <a:ea typeface="+mn-ea"/>
                <a:cs typeface="+mn-cs"/>
              </a:rPr>
              <a:t>→ ¬P</a:t>
            </a:r>
            <a:endPar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Tree>
    <p:extLst>
      <p:ext uri="{BB962C8B-B14F-4D97-AF65-F5344CB8AC3E}">
        <p14:creationId xmlns:p14="http://schemas.microsoft.com/office/powerpoint/2010/main" val="120748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69A62B-50B2-4DDB-8AA2-9265810770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2634CB-E41E-48C8-B971-B44D5B76D33F}"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sp>
        <p:nvSpPr>
          <p:cNvPr id="3" name="Rectangle 2">
            <a:extLst>
              <a:ext uri="{FF2B5EF4-FFF2-40B4-BE49-F238E27FC236}">
                <a16:creationId xmlns:a16="http://schemas.microsoft.com/office/drawing/2014/main" id="{CCEC2318-97E1-452E-BD23-AEF51018286C}"/>
              </a:ext>
            </a:extLst>
          </p:cNvPr>
          <p:cNvSpPr/>
          <p:nvPr/>
        </p:nvSpPr>
        <p:spPr>
          <a:xfrm>
            <a:off x="609600" y="2658204"/>
            <a:ext cx="9427899" cy="3256276"/>
          </a:xfrm>
          <a:prstGeom prst="rect">
            <a:avLst/>
          </a:prstGeom>
        </p:spPr>
        <p:txBody>
          <a:bodyPr wrap="square">
            <a:spAutoFit/>
          </a:bodyPr>
          <a:lstStyle/>
          <a:p>
            <a:pPr lvl="1">
              <a:lnSpc>
                <a:spcPct val="90000"/>
              </a:lnSpc>
              <a:spcAft>
                <a:spcPts val="600"/>
              </a:spcAft>
            </a:pP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The initial and simplified hypothesis, applied</a:t>
            </a:r>
            <a:r>
              <a:rPr kumimoji="0" lang="en-US" sz="2000" b="0" i="0" u="none" strike="noStrike" kern="1200" cap="none" spc="0" normalizeH="0" noProof="0" dirty="0">
                <a:ln>
                  <a:noFill/>
                </a:ln>
                <a:solidFill>
                  <a:prstClr val="black"/>
                </a:solidFill>
                <a:effectLst/>
                <a:uLnTx/>
                <a:uFillTx/>
                <a:latin typeface="Times New Roman" panose="02020603050405020304"/>
                <a:ea typeface="+mn-ea"/>
                <a:cs typeface="+mn-cs"/>
              </a:rPr>
              <a:t> to BVA(every boy, his)</a:t>
            </a: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a:t>
            </a:r>
          </a:p>
          <a:p>
            <a:pPr lvl="1">
              <a:lnSpc>
                <a:spcPct val="90000"/>
              </a:lnSpc>
              <a:spcAft>
                <a:spcPts val="600"/>
              </a:spcAft>
            </a:pPr>
            <a:endPar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457200" marR="0" lvl="1"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BVA(every</a:t>
            </a:r>
            <a:r>
              <a:rPr kumimoji="0" lang="en-US" sz="2000" b="0" i="0" u="none" strike="noStrike" kern="1200" cap="none" spc="0" normalizeH="0" noProof="0" dirty="0">
                <a:ln>
                  <a:noFill/>
                </a:ln>
                <a:solidFill>
                  <a:prstClr val="black"/>
                </a:solidFill>
                <a:effectLst/>
                <a:uLnTx/>
                <a:uFillTx/>
                <a:latin typeface="Times New Roman" panose="02020603050405020304"/>
                <a:ea typeface="+mn-ea"/>
                <a:cs typeface="+mn-cs"/>
              </a:rPr>
              <a:t> boy</a:t>
            </a: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 </a:t>
            </a:r>
            <a:r>
              <a:rPr lang="en-US" sz="2000" dirty="0">
                <a:solidFill>
                  <a:prstClr val="black"/>
                </a:solidFill>
                <a:latin typeface="Times New Roman" panose="02020603050405020304"/>
              </a:rPr>
              <a:t>his</a:t>
            </a: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a:t>
            </a: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 CC(</a:t>
            </a:r>
            <a:r>
              <a:rPr lang="en-US" sz="2000" dirty="0">
                <a:solidFill>
                  <a:prstClr val="black"/>
                </a:solidFill>
                <a:latin typeface="Times New Roman" panose="02020603050405020304"/>
              </a:rPr>
              <a:t>every boy</a:t>
            </a: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 </a:t>
            </a:r>
            <a:r>
              <a:rPr lang="en-US" sz="2000" dirty="0">
                <a:solidFill>
                  <a:prstClr val="black"/>
                </a:solidFill>
                <a:latin typeface="Times New Roman" panose="02020603050405020304"/>
              </a:rPr>
              <a:t>his</a:t>
            </a: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 </a:t>
            </a:r>
          </a:p>
          <a:p>
            <a:pPr lvl="1">
              <a:lnSpc>
                <a:spcPct val="90000"/>
              </a:lnSpc>
              <a:spcAft>
                <a:spcPts val="600"/>
              </a:spcAft>
              <a:defRPr/>
            </a:pP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(If BVA(</a:t>
            </a:r>
            <a:r>
              <a:rPr lang="en-US" sz="2000" dirty="0">
                <a:solidFill>
                  <a:prstClr val="black"/>
                </a:solidFill>
              </a:rPr>
              <a:t>every boy, his</a:t>
            </a: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 then necessarily </a:t>
            </a:r>
            <a:r>
              <a:rPr lang="en-US" sz="2000" dirty="0">
                <a:solidFill>
                  <a:prstClr val="black"/>
                </a:solidFill>
                <a:latin typeface="Times New Roman" panose="02020603050405020304"/>
              </a:rPr>
              <a:t>‘every boy’</a:t>
            </a: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 c-commands </a:t>
            </a:r>
            <a:r>
              <a:rPr lang="en-US" sz="2000" dirty="0">
                <a:solidFill>
                  <a:prstClr val="black"/>
                </a:solidFill>
                <a:latin typeface="Times New Roman" panose="02020603050405020304"/>
              </a:rPr>
              <a:t>‘his’</a:t>
            </a: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a:t>
            </a:r>
          </a:p>
          <a:p>
            <a:pPr lvl="1">
              <a:lnSpc>
                <a:spcPct val="90000"/>
              </a:lnSpc>
              <a:spcAft>
                <a:spcPts val="600"/>
              </a:spcAft>
              <a:defRPr/>
            </a:pPr>
            <a:r>
              <a:rPr lang="en-US" sz="2000" dirty="0">
                <a:solidFill>
                  <a:prstClr val="black"/>
                </a:solidFill>
                <a:latin typeface="Times New Roman" panose="02020603050405020304"/>
              </a:rPr>
              <a:t>(‘every boy’ c-commanding ‘his’ is a necessary condition for </a:t>
            </a:r>
            <a:r>
              <a:rPr lang="en-US" sz="2000" dirty="0">
                <a:solidFill>
                  <a:prstClr val="black"/>
                </a:solidFill>
              </a:rPr>
              <a:t>BVA(every boy, his).)</a:t>
            </a:r>
            <a:endPar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45720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457200" marR="0" lvl="1"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The above is equivalent to:</a:t>
            </a:r>
          </a:p>
          <a:p>
            <a:pPr lvl="1">
              <a:lnSpc>
                <a:spcPct val="90000"/>
              </a:lnSpc>
              <a:spcAft>
                <a:spcPts val="600"/>
              </a:spcAft>
              <a:defRPr/>
            </a:pP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¬CC</a:t>
            </a:r>
            <a:r>
              <a:rPr lang="en-US" sz="2000" dirty="0">
                <a:solidFill>
                  <a:prstClr val="black"/>
                </a:solidFill>
              </a:rPr>
              <a:t> (every boy, his) </a:t>
            </a: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 ¬ BVA(</a:t>
            </a:r>
            <a:r>
              <a:rPr lang="en-US" sz="2000" dirty="0">
                <a:solidFill>
                  <a:prstClr val="black"/>
                </a:solidFill>
              </a:rPr>
              <a:t>every boy, his)</a:t>
            </a: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a:t>
            </a:r>
          </a:p>
          <a:p>
            <a:pPr marL="457200" marR="0" lvl="1"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(If </a:t>
            </a:r>
            <a:r>
              <a:rPr lang="en-US" sz="2000" dirty="0">
                <a:solidFill>
                  <a:prstClr val="black"/>
                </a:solidFill>
                <a:latin typeface="Times New Roman" panose="02020603050405020304"/>
              </a:rPr>
              <a:t>‘every boy’</a:t>
            </a: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 does not c-command ‘his’, BVA(every</a:t>
            </a:r>
            <a:r>
              <a:rPr kumimoji="0" lang="en-US" sz="2000" b="0" i="0" u="none" strike="noStrike" kern="1200" cap="none" spc="0" normalizeH="0" noProof="0" dirty="0">
                <a:ln>
                  <a:noFill/>
                </a:ln>
                <a:solidFill>
                  <a:prstClr val="black"/>
                </a:solidFill>
                <a:effectLst/>
                <a:uLnTx/>
                <a:uFillTx/>
                <a:latin typeface="Times New Roman" panose="02020603050405020304"/>
                <a:ea typeface="+mn-ea"/>
                <a:cs typeface="+mn-cs"/>
              </a:rPr>
              <a:t> boy</a:t>
            </a: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 </a:t>
            </a:r>
            <a:r>
              <a:rPr lang="en-US" sz="2000" dirty="0">
                <a:solidFill>
                  <a:prstClr val="black"/>
                </a:solidFill>
                <a:latin typeface="Times New Roman" panose="02020603050405020304"/>
              </a:rPr>
              <a:t>is</a:t>
            </a: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 is not possible.)</a:t>
            </a:r>
            <a:endPar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
        <p:nvSpPr>
          <p:cNvPr id="4" name="TextBox 3">
            <a:extLst>
              <a:ext uri="{FF2B5EF4-FFF2-40B4-BE49-F238E27FC236}">
                <a16:creationId xmlns:a16="http://schemas.microsoft.com/office/drawing/2014/main" id="{79067373-3D37-4408-97F8-E974CDD0F0A6}"/>
              </a:ext>
            </a:extLst>
          </p:cNvPr>
          <p:cNvSpPr txBox="1"/>
          <p:nvPr/>
        </p:nvSpPr>
        <p:spPr>
          <a:xfrm>
            <a:off x="8543336" y="1451165"/>
            <a:ext cx="3152658" cy="707886"/>
          </a:xfrm>
          <a:prstGeom prst="rect">
            <a:avLst/>
          </a:prstGeom>
          <a:solidFill>
            <a:schemeClr val="accent6">
              <a:lumMod val="20000"/>
              <a:lumOff val="80000"/>
            </a:schemeClr>
          </a:solidFill>
          <a:ln>
            <a:solidFill>
              <a:schemeClr val="tx1"/>
            </a:solidFill>
            <a:prstDash val="sysDash"/>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Notation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rPr>
              <a:t>CC(X, Y): X c-commands Y.</a:t>
            </a:r>
          </a:p>
        </p:txBody>
      </p:sp>
      <p:sp>
        <p:nvSpPr>
          <p:cNvPr id="5" name="TextBox 4">
            <a:extLst>
              <a:ext uri="{FF2B5EF4-FFF2-40B4-BE49-F238E27FC236}">
                <a16:creationId xmlns:a16="http://schemas.microsoft.com/office/drawing/2014/main" id="{8454C34C-AB46-4937-9E15-A8816A603088}"/>
              </a:ext>
            </a:extLst>
          </p:cNvPr>
          <p:cNvSpPr txBox="1"/>
          <p:nvPr/>
        </p:nvSpPr>
        <p:spPr>
          <a:xfrm>
            <a:off x="9530159" y="4972857"/>
            <a:ext cx="1717137" cy="923330"/>
          </a:xfrm>
          <a:prstGeom prst="rect">
            <a:avLst/>
          </a:prstGeom>
          <a:solidFill>
            <a:srgbClr val="FFC0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P → Q</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is equivalent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 ¬Q </a:t>
            </a:r>
            <a:r>
              <a:rPr kumimoji="0" lang="en-US" sz="1600" b="0" i="0" u="none" strike="noStrike" kern="1200" cap="none" spc="0" normalizeH="0" baseline="0" noProof="0" dirty="0">
                <a:ln>
                  <a:noFill/>
                </a:ln>
                <a:solidFill>
                  <a:prstClr val="black"/>
                </a:solidFill>
                <a:effectLst/>
                <a:uLnTx/>
                <a:uFillTx/>
                <a:latin typeface="Times New Roman" panose="02020603050405020304"/>
                <a:ea typeface="+mn-ea"/>
                <a:cs typeface="+mn-cs"/>
              </a:rPr>
              <a:t>→ ¬P</a:t>
            </a:r>
            <a:endPar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
        <p:nvSpPr>
          <p:cNvPr id="8" name="TextBox 7">
            <a:extLst>
              <a:ext uri="{FF2B5EF4-FFF2-40B4-BE49-F238E27FC236}">
                <a16:creationId xmlns:a16="http://schemas.microsoft.com/office/drawing/2014/main" id="{38BD0400-C356-8A4D-3A4A-95CD073F9E76}"/>
              </a:ext>
            </a:extLst>
          </p:cNvPr>
          <p:cNvSpPr txBox="1"/>
          <p:nvPr/>
        </p:nvSpPr>
        <p:spPr>
          <a:xfrm>
            <a:off x="3046228" y="393405"/>
            <a:ext cx="4823372" cy="461665"/>
          </a:xfrm>
          <a:prstGeom prst="rect">
            <a:avLst/>
          </a:prstGeom>
          <a:solidFill>
            <a:schemeClr val="accent4">
              <a:lumMod val="20000"/>
              <a:lumOff val="80000"/>
            </a:schemeClr>
          </a:solidFill>
        </p:spPr>
        <p:txBody>
          <a:bodyPr wrap="none" rtlCol="0">
            <a:spAutoFit/>
          </a:bodyPr>
          <a:lstStyle/>
          <a:p>
            <a:r>
              <a:rPr lang="en-US" sz="2400" dirty="0"/>
              <a:t>When applied to BVA(every boy, his)</a:t>
            </a:r>
          </a:p>
        </p:txBody>
      </p:sp>
    </p:spTree>
    <p:extLst>
      <p:ext uri="{BB962C8B-B14F-4D97-AF65-F5344CB8AC3E}">
        <p14:creationId xmlns:p14="http://schemas.microsoft.com/office/powerpoint/2010/main" val="50149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924A20-083B-C28A-803F-CD55BEB81E2C}"/>
              </a:ext>
            </a:extLst>
          </p:cNvPr>
          <p:cNvSpPr>
            <a:spLocks noGrp="1"/>
          </p:cNvSpPr>
          <p:nvPr>
            <p:ph type="sldNum" sz="quarter" idx="12"/>
          </p:nvPr>
        </p:nvSpPr>
        <p:spPr/>
        <p:txBody>
          <a:bodyPr/>
          <a:lstStyle/>
          <a:p>
            <a:fld id="{8C2634CB-E41E-48C8-B971-B44D5B76D33F}" type="slidenum">
              <a:rPr lang="en-US" smtClean="0"/>
              <a:t>52</a:t>
            </a:fld>
            <a:endParaRPr lang="en-US"/>
          </a:p>
        </p:txBody>
      </p:sp>
      <p:sp>
        <p:nvSpPr>
          <p:cNvPr id="3" name="TextBox 2">
            <a:extLst>
              <a:ext uri="{FF2B5EF4-FFF2-40B4-BE49-F238E27FC236}">
                <a16:creationId xmlns:a16="http://schemas.microsoft.com/office/drawing/2014/main" id="{8733BC1C-9B83-3F73-EFE2-6EF397E181F8}"/>
              </a:ext>
            </a:extLst>
          </p:cNvPr>
          <p:cNvSpPr txBox="1"/>
          <p:nvPr/>
        </p:nvSpPr>
        <p:spPr>
          <a:xfrm>
            <a:off x="350086" y="2941755"/>
            <a:ext cx="11077302" cy="2246769"/>
          </a:xfrm>
          <a:prstGeom prst="rect">
            <a:avLst/>
          </a:prstGeom>
          <a:noFill/>
        </p:spPr>
        <p:txBody>
          <a:bodyPr wrap="square" rtlCol="0">
            <a:spAutoFit/>
          </a:bodyPr>
          <a:lstStyle/>
          <a:p>
            <a:r>
              <a:rPr lang="en-US" sz="2000" dirty="0"/>
              <a:t>Can there be a merge-generated set corresponding to (1), where “every boy” c-commands “his”?</a:t>
            </a:r>
          </a:p>
          <a:p>
            <a:r>
              <a:rPr lang="en-US" sz="2000" dirty="0"/>
              <a:t>	Yes.</a:t>
            </a:r>
          </a:p>
          <a:p>
            <a:r>
              <a:rPr lang="en-US" sz="2000" dirty="0"/>
              <a:t>	(1) </a:t>
            </a:r>
            <a:r>
              <a:rPr lang="en-US" sz="2000" i="1" dirty="0"/>
              <a:t>can</a:t>
            </a:r>
            <a:r>
              <a:rPr lang="en-US" sz="2000" dirty="0"/>
              <a:t> correspond to {every boy, {praised, his father}}.</a:t>
            </a:r>
          </a:p>
          <a:p>
            <a:endParaRPr lang="en-US" sz="2000" dirty="0"/>
          </a:p>
          <a:p>
            <a:r>
              <a:rPr lang="en-US" sz="2000" dirty="0"/>
              <a:t>In the merge-generated set corresponding to (2), does “every boy” c-command “his”?</a:t>
            </a:r>
          </a:p>
          <a:p>
            <a:r>
              <a:rPr lang="en-US" sz="2000" dirty="0"/>
              <a:t>	No.</a:t>
            </a:r>
          </a:p>
          <a:p>
            <a:r>
              <a:rPr lang="en-US" sz="2000" dirty="0"/>
              <a:t>	Schema B1 </a:t>
            </a:r>
            <a:r>
              <a:rPr lang="en-US" sz="2000" i="1" dirty="0"/>
              <a:t>must</a:t>
            </a:r>
            <a:r>
              <a:rPr lang="en-US" sz="2000" dirty="0"/>
              <a:t> correspond to {his father, {praised, every boy}}.</a:t>
            </a:r>
          </a:p>
        </p:txBody>
      </p:sp>
      <p:sp>
        <p:nvSpPr>
          <p:cNvPr id="5" name="TextBox 4">
            <a:extLst>
              <a:ext uri="{FF2B5EF4-FFF2-40B4-BE49-F238E27FC236}">
                <a16:creationId xmlns:a16="http://schemas.microsoft.com/office/drawing/2014/main" id="{44DDCFCE-8D7E-E799-7299-5F83D435EC1F}"/>
              </a:ext>
            </a:extLst>
          </p:cNvPr>
          <p:cNvSpPr txBox="1"/>
          <p:nvPr/>
        </p:nvSpPr>
        <p:spPr>
          <a:xfrm>
            <a:off x="983633" y="604165"/>
            <a:ext cx="6095128" cy="1200329"/>
          </a:xfrm>
          <a:prstGeom prst="rect">
            <a:avLst/>
          </a:prstGeom>
          <a:noFill/>
        </p:spPr>
        <p:txBody>
          <a:bodyPr wrap="square">
            <a:spAutoFit/>
          </a:bodyPr>
          <a:lstStyle/>
          <a:p>
            <a:pPr marL="612140" marR="0" indent="-612140">
              <a:spcBef>
                <a:spcPts val="0"/>
              </a:spcBef>
              <a:spcAft>
                <a:spcPts val="0"/>
              </a:spcAft>
              <a:tabLst>
                <a:tab pos="360045" algn="l"/>
                <a:tab pos="612140" algn="l"/>
                <a:tab pos="720090" algn="l"/>
              </a:tabLst>
            </a:pPr>
            <a:r>
              <a:rPr lang="en-US" sz="2400" dirty="0">
                <a:latin typeface="Times New Roman" panose="02020603050405020304" pitchFamily="18" charset="0"/>
                <a:ea typeface="MS Mincho" panose="02020609040205080304" pitchFamily="49" charset="-128"/>
              </a:rPr>
              <a:t>Consider the following sentences.</a:t>
            </a:r>
            <a:endParaRPr lang="en-US" sz="2400" dirty="0">
              <a:effectLst/>
              <a:latin typeface="Times New Roman" panose="02020603050405020304" pitchFamily="18" charset="0"/>
              <a:ea typeface="MS Mincho" panose="02020609040205080304" pitchFamily="49" charset="-128"/>
            </a:endParaRPr>
          </a:p>
          <a:p>
            <a:pPr marL="612140" marR="0" indent="-612140">
              <a:spcBef>
                <a:spcPts val="0"/>
              </a:spcBef>
              <a:spcAft>
                <a:spcPts val="0"/>
              </a:spcAft>
              <a:tabLst>
                <a:tab pos="360045" algn="l"/>
                <a:tab pos="612140" algn="l"/>
                <a:tab pos="720090" algn="l"/>
              </a:tabLst>
            </a:pPr>
            <a:r>
              <a:rPr lang="en-US" sz="2400" dirty="0">
                <a:effectLst/>
                <a:latin typeface="Times New Roman" panose="02020603050405020304" pitchFamily="18" charset="0"/>
                <a:ea typeface="MS Mincho" panose="02020609040205080304" pitchFamily="49" charset="-128"/>
              </a:rPr>
              <a:t>		(1) His father, every boy praised.</a:t>
            </a:r>
          </a:p>
          <a:p>
            <a:pPr marL="612140" marR="0" indent="-612140">
              <a:spcBef>
                <a:spcPts val="0"/>
              </a:spcBef>
              <a:spcAft>
                <a:spcPts val="0"/>
              </a:spcAft>
              <a:tabLst>
                <a:tab pos="360045" algn="l"/>
                <a:tab pos="612140" algn="l"/>
                <a:tab pos="720090" algn="l"/>
              </a:tabLst>
            </a:pPr>
            <a:r>
              <a:rPr lang="en-US" sz="2400" dirty="0">
                <a:effectLst/>
                <a:latin typeface="Times New Roman" panose="02020603050405020304" pitchFamily="18" charset="0"/>
                <a:ea typeface="MS Mincho" panose="02020609040205080304" pitchFamily="49" charset="-128"/>
              </a:rPr>
              <a:t>		(2) His father praised every boy.</a:t>
            </a:r>
          </a:p>
        </p:txBody>
      </p:sp>
    </p:spTree>
    <p:extLst>
      <p:ext uri="{BB962C8B-B14F-4D97-AF65-F5344CB8AC3E}">
        <p14:creationId xmlns:p14="http://schemas.microsoft.com/office/powerpoint/2010/main" val="36742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5F0C95-5581-4C7F-9201-AD95922A94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2634CB-E41E-48C8-B971-B44D5B76D33F}"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sp>
        <p:nvSpPr>
          <p:cNvPr id="3" name="TextBox 2">
            <a:extLst>
              <a:ext uri="{FF2B5EF4-FFF2-40B4-BE49-F238E27FC236}">
                <a16:creationId xmlns:a16="http://schemas.microsoft.com/office/drawing/2014/main" id="{6B659FE2-B36D-4D55-91C2-483A604F0E4F}"/>
              </a:ext>
            </a:extLst>
          </p:cNvPr>
          <p:cNvSpPr txBox="1"/>
          <p:nvPr/>
        </p:nvSpPr>
        <p:spPr>
          <a:xfrm>
            <a:off x="1645087" y="2394354"/>
            <a:ext cx="9389098"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Disconfirmation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Obtaining an experimental result that is not exactly in line with the prediction.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Adopting the basic scientific method, we try to make </a:t>
            </a:r>
            <a:r>
              <a:rPr kumimoji="0" lang="en-US" sz="2400" b="0" i="1" u="none" strike="noStrike" kern="1200" cap="none" spc="0" normalizeH="0" baseline="0" noProof="0" dirty="0">
                <a:ln>
                  <a:noFill/>
                </a:ln>
                <a:solidFill>
                  <a:prstClr val="black"/>
                </a:solidFill>
                <a:effectLst/>
                <a:uLnTx/>
                <a:uFillTx/>
                <a:latin typeface="Times New Roman" panose="02020603050405020304"/>
                <a:ea typeface="+mn-ea"/>
                <a:cs typeface="+mn-cs"/>
              </a:rPr>
              <a:t>definite</a:t>
            </a: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 predictions that can be disconfirmed “as easily as possible”!</a:t>
            </a:r>
          </a:p>
        </p:txBody>
      </p:sp>
      <p:sp>
        <p:nvSpPr>
          <p:cNvPr id="5" name="TextBox 4">
            <a:extLst>
              <a:ext uri="{FF2B5EF4-FFF2-40B4-BE49-F238E27FC236}">
                <a16:creationId xmlns:a16="http://schemas.microsoft.com/office/drawing/2014/main" id="{00BCDBFC-FD4A-D396-FB49-BBC3AC654925}"/>
              </a:ext>
            </a:extLst>
          </p:cNvPr>
          <p:cNvSpPr txBox="1"/>
          <p:nvPr/>
        </p:nvSpPr>
        <p:spPr>
          <a:xfrm>
            <a:off x="1591938" y="509848"/>
            <a:ext cx="9213657" cy="1200329"/>
          </a:xfrm>
          <a:prstGeom prst="rect">
            <a:avLst/>
          </a:prstGeom>
          <a:solidFill>
            <a:schemeClr val="accent4">
              <a:lumMod val="20000"/>
              <a:lumOff val="80000"/>
            </a:schemeClr>
          </a:solidFill>
        </p:spPr>
        <p:txBody>
          <a:bodyPr wrap="square" rtlCol="0">
            <a:spAutoFit/>
          </a:bodyPr>
          <a:lstStyle/>
          <a:p>
            <a:r>
              <a:rPr lang="en-US" sz="2400" dirty="0"/>
              <a:t>The Guess-Compute-Compare method stresses the definite prediction.</a:t>
            </a:r>
          </a:p>
          <a:p>
            <a:r>
              <a:rPr lang="en-US" sz="2400" dirty="0"/>
              <a:t>Stating exactly how the definite prediction can be disconfirmed is key to any science.</a:t>
            </a:r>
          </a:p>
        </p:txBody>
      </p:sp>
    </p:spTree>
    <p:extLst>
      <p:ext uri="{BB962C8B-B14F-4D97-AF65-F5344CB8AC3E}">
        <p14:creationId xmlns:p14="http://schemas.microsoft.com/office/powerpoint/2010/main" val="285844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90FAB6-FE25-4CF7-887B-D14B87F7AD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2634CB-E41E-48C8-B971-B44D5B76D33F}"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sp>
        <p:nvSpPr>
          <p:cNvPr id="3" name="TextBox 2">
            <a:extLst>
              <a:ext uri="{FF2B5EF4-FFF2-40B4-BE49-F238E27FC236}">
                <a16:creationId xmlns:a16="http://schemas.microsoft.com/office/drawing/2014/main" id="{7FE73C2C-E770-4F94-AC0D-993C0F48025A}"/>
              </a:ext>
            </a:extLst>
          </p:cNvPr>
          <p:cNvSpPr txBox="1"/>
          <p:nvPr/>
        </p:nvSpPr>
        <p:spPr>
          <a:xfrm>
            <a:off x="1561708" y="2090172"/>
            <a:ext cx="10082606"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According to our hypothesis about SVO, ‘every boy’ c-commands ‘his’ in the merge-generated set</a:t>
            </a:r>
            <a:r>
              <a:rPr lang="en-US" sz="2400" dirty="0">
                <a:solidFill>
                  <a:prstClr val="black"/>
                </a:solidFill>
                <a:latin typeface="Times New Roman" panose="02020603050405020304"/>
              </a:rPr>
              <a:t> corresponding to:</a:t>
            </a:r>
            <a:endPar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a:ln>
                  <a:noFill/>
                </a:ln>
                <a:solidFill>
                  <a:schemeClr val="accent2">
                    <a:lumMod val="75000"/>
                  </a:schemeClr>
                </a:solidFill>
                <a:effectLst/>
                <a:uLnTx/>
                <a:uFillTx/>
                <a:latin typeface="Times New Roman" panose="02020603050405020304"/>
                <a:ea typeface="+mn-ea"/>
                <a:cs typeface="+mn-cs"/>
              </a:rPr>
              <a:t>(1) </a:t>
            </a:r>
            <a:r>
              <a:rPr kumimoji="0" lang="en-US" sz="2400" b="0" i="1" u="none" strike="noStrike" kern="1200" cap="none" spc="0" normalizeH="0" baseline="0" noProof="0" dirty="0">
                <a:ln>
                  <a:noFill/>
                </a:ln>
                <a:solidFill>
                  <a:schemeClr val="accent2">
                    <a:lumMod val="75000"/>
                  </a:schemeClr>
                </a:solidFill>
                <a:effectLst/>
                <a:uLnTx/>
                <a:uFillTx/>
                <a:latin typeface="Times New Roman" panose="02020603050405020304"/>
                <a:ea typeface="+mn-ea"/>
                <a:cs typeface="+mn-cs"/>
              </a:rPr>
              <a:t>Every boy praised his father</a:t>
            </a: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but that is not the case for: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a:ln>
                  <a:noFill/>
                </a:ln>
                <a:solidFill>
                  <a:schemeClr val="accent2">
                    <a:lumMod val="75000"/>
                  </a:schemeClr>
                </a:solidFill>
                <a:effectLst/>
                <a:uLnTx/>
                <a:uFillTx/>
                <a:latin typeface="Times New Roman" panose="02020603050405020304"/>
                <a:ea typeface="+mn-ea"/>
                <a:cs typeface="+mn-cs"/>
              </a:rPr>
              <a:t>(2) </a:t>
            </a:r>
            <a:r>
              <a:rPr kumimoji="0" lang="en-US" sz="2400" b="0" i="1" u="none" strike="noStrike" kern="1200" cap="none" spc="0" normalizeH="0" baseline="0" noProof="0" dirty="0">
                <a:ln>
                  <a:noFill/>
                </a:ln>
                <a:solidFill>
                  <a:schemeClr val="accent2">
                    <a:lumMod val="75000"/>
                  </a:schemeClr>
                </a:solidFill>
                <a:effectLst/>
                <a:uLnTx/>
                <a:uFillTx/>
                <a:latin typeface="Times New Roman" panose="02020603050405020304"/>
                <a:ea typeface="+mn-ea"/>
                <a:cs typeface="+mn-cs"/>
              </a:rPr>
              <a:t>His father praised every boy. </a:t>
            </a:r>
          </a:p>
        </p:txBody>
      </p:sp>
    </p:spTree>
    <p:extLst>
      <p:ext uri="{BB962C8B-B14F-4D97-AF65-F5344CB8AC3E}">
        <p14:creationId xmlns:p14="http://schemas.microsoft.com/office/powerpoint/2010/main" val="14334103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641900-CDB3-42A9-8AE4-FC3E95E3DA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2634CB-E41E-48C8-B971-B44D5B76D33F}"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sp>
        <p:nvSpPr>
          <p:cNvPr id="3" name="TextBox 2">
            <a:extLst>
              <a:ext uri="{FF2B5EF4-FFF2-40B4-BE49-F238E27FC236}">
                <a16:creationId xmlns:a16="http://schemas.microsoft.com/office/drawing/2014/main" id="{F91FE1C9-6BE0-471B-AA3B-3B847FBC5B4C}"/>
              </a:ext>
            </a:extLst>
          </p:cNvPr>
          <p:cNvSpPr txBox="1"/>
          <p:nvPr/>
        </p:nvSpPr>
        <p:spPr>
          <a:xfrm>
            <a:off x="974893" y="306714"/>
            <a:ext cx="7645683" cy="35394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We then </a:t>
            </a:r>
            <a:r>
              <a:rPr kumimoji="0" lang="en-US" sz="3200" b="0" i="0" u="none" strike="noStrike" kern="1200" cap="none" spc="0" normalizeH="0" baseline="0" noProof="0" dirty="0">
                <a:ln>
                  <a:noFill/>
                </a:ln>
                <a:solidFill>
                  <a:srgbClr val="C00000"/>
                </a:solidFill>
                <a:effectLst/>
                <a:uLnTx/>
                <a:uFillTx/>
                <a:latin typeface="Times New Roman" panose="02020603050405020304"/>
                <a:ea typeface="+mn-ea"/>
                <a:cs typeface="+mn-cs"/>
              </a:rPr>
              <a:t>predict</a:t>
            </a: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 that BVA(every boy, his) is impossible 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a:ln>
                  <a:noFill/>
                </a:ln>
                <a:solidFill>
                  <a:schemeClr val="accent2">
                    <a:lumMod val="75000"/>
                  </a:schemeClr>
                </a:solidFill>
                <a:effectLst/>
                <a:uLnTx/>
                <a:uFillTx/>
                <a:latin typeface="Times New Roman" panose="02020603050405020304"/>
                <a:ea typeface="+mn-ea"/>
                <a:cs typeface="+mn-cs"/>
              </a:rPr>
              <a:t>(2) </a:t>
            </a:r>
            <a:r>
              <a:rPr kumimoji="0" lang="en-US" sz="2400" b="0" i="1" u="none" strike="noStrike" kern="1200" cap="none" spc="0" normalizeH="0" baseline="0" noProof="0" dirty="0">
                <a:ln>
                  <a:noFill/>
                </a:ln>
                <a:solidFill>
                  <a:srgbClr val="00B050"/>
                </a:solidFill>
                <a:effectLst/>
                <a:uLnTx/>
                <a:uFillTx/>
                <a:latin typeface="Times New Roman" panose="02020603050405020304"/>
                <a:ea typeface="+mn-ea"/>
                <a:cs typeface="+mn-cs"/>
              </a:rPr>
              <a:t>His</a:t>
            </a:r>
            <a:r>
              <a:rPr kumimoji="0" lang="en-US" sz="2400" b="0" i="1" u="none" strike="noStrike" kern="1200" cap="none" spc="0" normalizeH="0" baseline="0" noProof="0" dirty="0">
                <a:ln>
                  <a:noFill/>
                </a:ln>
                <a:solidFill>
                  <a:schemeClr val="accent2">
                    <a:lumMod val="75000"/>
                  </a:schemeClr>
                </a:solidFill>
                <a:effectLst/>
                <a:uLnTx/>
                <a:uFillTx/>
                <a:latin typeface="Times New Roman" panose="02020603050405020304"/>
                <a:ea typeface="+mn-ea"/>
                <a:cs typeface="+mn-cs"/>
              </a:rPr>
              <a:t> father praised </a:t>
            </a:r>
            <a:r>
              <a:rPr kumimoji="0" lang="en-US" sz="2400" b="0" i="1" u="none" strike="noStrike" kern="1200" cap="none" spc="0" normalizeH="0" baseline="0" noProof="0" dirty="0">
                <a:ln>
                  <a:noFill/>
                </a:ln>
                <a:solidFill>
                  <a:srgbClr val="00B050"/>
                </a:solidFill>
                <a:effectLst/>
                <a:uLnTx/>
                <a:uFillTx/>
                <a:latin typeface="Times New Roman" panose="02020603050405020304"/>
                <a:ea typeface="+mn-ea"/>
                <a:cs typeface="+mn-cs"/>
              </a:rPr>
              <a:t>every boy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1" dirty="0">
              <a:solidFill>
                <a:schemeClr val="accent2">
                  <a:lumMod val="75000"/>
                </a:schemeClr>
              </a:solidFill>
              <a:latin typeface="Times New Roman" panose="020206030504050203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a:ln>
                  <a:noFill/>
                </a:ln>
                <a:effectLst/>
                <a:uLnTx/>
                <a:uFillTx/>
                <a:latin typeface="Times New Roman" panose="02020603050405020304"/>
                <a:ea typeface="+mn-ea"/>
                <a:cs typeface="+mn-cs"/>
              </a:rPr>
              <a:t>and more generally in sentences of the form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Times New Roman" panose="020206030504050203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a:ln>
                  <a:noFill/>
                </a:ln>
                <a:solidFill>
                  <a:srgbClr val="C00000"/>
                </a:solidFill>
                <a:effectLst/>
                <a:uLnTx/>
                <a:uFillTx/>
                <a:latin typeface="Times New Roman" panose="02020603050405020304"/>
                <a:ea typeface="+mn-ea"/>
                <a:cs typeface="+mn-cs"/>
              </a:rPr>
              <a:t>(3) </a:t>
            </a:r>
            <a:r>
              <a:rPr kumimoji="0" lang="en-US" sz="2400" b="0" i="1" u="none" strike="noStrike" kern="1200" cap="none" spc="0" normalizeH="0" baseline="0" noProof="0" dirty="0">
                <a:ln>
                  <a:noFill/>
                </a:ln>
                <a:solidFill>
                  <a:srgbClr val="00B050"/>
                </a:solidFill>
                <a:effectLst/>
                <a:uLnTx/>
                <a:uFillTx/>
                <a:latin typeface="Times New Roman" panose="02020603050405020304"/>
                <a:ea typeface="+mn-ea"/>
                <a:cs typeface="+mn-cs"/>
              </a:rPr>
              <a:t>His</a:t>
            </a:r>
            <a:r>
              <a:rPr kumimoji="0" lang="en-US" sz="2400" b="0" i="1" u="none" strike="noStrike" kern="1200" cap="none" spc="0" normalizeH="0" baseline="0" noProof="0" dirty="0">
                <a:ln>
                  <a:noFill/>
                </a:ln>
                <a:solidFill>
                  <a:srgbClr val="C00000"/>
                </a:solidFill>
                <a:effectLst/>
                <a:uLnTx/>
                <a:uFillTx/>
                <a:latin typeface="Times New Roman" panose="02020603050405020304"/>
                <a:ea typeface="+mn-ea"/>
                <a:cs typeface="+mn-cs"/>
              </a:rPr>
              <a:t> Noun Verb </a:t>
            </a:r>
            <a:r>
              <a:rPr kumimoji="0" lang="en-US" sz="2400" b="0" i="1" u="none" strike="noStrike" kern="1200" cap="none" spc="0" normalizeH="0" baseline="0" noProof="0" dirty="0">
                <a:ln>
                  <a:noFill/>
                </a:ln>
                <a:solidFill>
                  <a:srgbClr val="00B050"/>
                </a:solidFill>
                <a:effectLst/>
                <a:uLnTx/>
                <a:uFillTx/>
                <a:latin typeface="Times New Roman" panose="02020603050405020304"/>
                <a:ea typeface="+mn-ea"/>
                <a:cs typeface="+mn-cs"/>
              </a:rPr>
              <a:t>every boy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solidFill>
                  <a:srgbClr val="C00000"/>
                </a:solidFill>
                <a:latin typeface="Times New Roman" panose="02020603050405020304"/>
              </a:rPr>
              <a:t>	</a:t>
            </a:r>
            <a:r>
              <a:rPr lang="en-US" sz="2400" dirty="0">
                <a:latin typeface="Times New Roman" panose="02020603050405020304"/>
              </a:rPr>
              <a:t>Noun: father, friend, robot,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a:ln>
                  <a:noFill/>
                </a:ln>
                <a:effectLst/>
                <a:uLnTx/>
                <a:uFillTx/>
                <a:latin typeface="Times New Roman" panose="02020603050405020304"/>
                <a:ea typeface="+mn-ea"/>
                <a:cs typeface="+mn-cs"/>
              </a:rPr>
              <a:t>	</a:t>
            </a:r>
            <a:r>
              <a:rPr lang="en-US" sz="2400" dirty="0">
                <a:latin typeface="Times New Roman" panose="02020603050405020304"/>
              </a:rPr>
              <a:t>Verb: praised, criticized, attacked, etc.</a:t>
            </a:r>
            <a:endParaRPr kumimoji="0" lang="en-US" sz="2400" b="0" u="none" strike="noStrike" kern="1200" cap="none" spc="0" normalizeH="0" baseline="0" noProof="0" dirty="0">
              <a:ln>
                <a:noFill/>
              </a:ln>
              <a:effectLst/>
              <a:uLnTx/>
              <a:uFillTx/>
              <a:latin typeface="Times New Roman" panose="02020603050405020304"/>
              <a:ea typeface="+mn-ea"/>
              <a:cs typeface="+mn-cs"/>
            </a:endParaRPr>
          </a:p>
        </p:txBody>
      </p:sp>
      <p:sp>
        <p:nvSpPr>
          <p:cNvPr id="4" name="TextBox 3">
            <a:extLst>
              <a:ext uri="{FF2B5EF4-FFF2-40B4-BE49-F238E27FC236}">
                <a16:creationId xmlns:a16="http://schemas.microsoft.com/office/drawing/2014/main" id="{D4976875-B8F2-2E2A-4AAC-F8BBD7A01A61}"/>
              </a:ext>
            </a:extLst>
          </p:cNvPr>
          <p:cNvSpPr txBox="1"/>
          <p:nvPr/>
        </p:nvSpPr>
        <p:spPr>
          <a:xfrm>
            <a:off x="4245048" y="4136806"/>
            <a:ext cx="6515101" cy="1938992"/>
          </a:xfrm>
          <a:prstGeom prst="rect">
            <a:avLst/>
          </a:prstGeom>
          <a:solidFill>
            <a:schemeClr val="accent3">
              <a:lumMod val="20000"/>
              <a:lumOff val="80000"/>
            </a:schemeClr>
          </a:solidFill>
        </p:spPr>
        <p:txBody>
          <a:bodyPr wrap="square" rtlCol="0">
            <a:spAutoFit/>
          </a:bodyPr>
          <a:lstStyle/>
          <a:p>
            <a:r>
              <a:rPr lang="en-US" sz="2400" kern="1200" dirty="0">
                <a:solidFill>
                  <a:schemeClr val="tx1"/>
                </a:solidFill>
                <a:latin typeface="+mn-lt"/>
                <a:ea typeface="+mn-ea"/>
                <a:cs typeface="+mn-cs"/>
              </a:rPr>
              <a:t>And that prediction is disconfirmable!</a:t>
            </a:r>
          </a:p>
          <a:p>
            <a:endParaRPr lang="en-US" sz="2400" kern="1200" dirty="0">
              <a:solidFill>
                <a:schemeClr val="tx1"/>
              </a:solidFill>
              <a:latin typeface="+mn-lt"/>
              <a:ea typeface="+mn-ea"/>
              <a:cs typeface="+mn-cs"/>
            </a:endParaRPr>
          </a:p>
          <a:p>
            <a:r>
              <a:rPr lang="en-US" sz="2400" dirty="0"/>
              <a:t>It will be disconfirmed if a speaker ever finds the BVA(every boy, his) possible in sentences of the form in (3)!</a:t>
            </a:r>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283662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641900-CDB3-42A9-8AE4-FC3E95E3DA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2634CB-E41E-48C8-B971-B44D5B76D33F}"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sp>
        <p:nvSpPr>
          <p:cNvPr id="3" name="TextBox 2">
            <a:extLst>
              <a:ext uri="{FF2B5EF4-FFF2-40B4-BE49-F238E27FC236}">
                <a16:creationId xmlns:a16="http://schemas.microsoft.com/office/drawing/2014/main" id="{F91FE1C9-6BE0-471B-AA3B-3B847FBC5B4C}"/>
              </a:ext>
            </a:extLst>
          </p:cNvPr>
          <p:cNvSpPr txBox="1"/>
          <p:nvPr/>
        </p:nvSpPr>
        <p:spPr>
          <a:xfrm>
            <a:off x="974894" y="306714"/>
            <a:ext cx="10196462"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a:solidFill>
                  <a:prstClr val="black"/>
                </a:solidFill>
                <a:latin typeface="Times New Roman" panose="02020603050405020304"/>
              </a:rPr>
              <a:t>More generally, we </a:t>
            </a:r>
            <a:r>
              <a:rPr kumimoji="0" lang="en-US" sz="3200" b="0" i="0" u="none" strike="noStrike" kern="1200" cap="none" spc="0" normalizeH="0" baseline="0" noProof="0" dirty="0">
                <a:ln>
                  <a:noFill/>
                </a:ln>
                <a:solidFill>
                  <a:srgbClr val="C00000"/>
                </a:solidFill>
                <a:effectLst/>
                <a:uLnTx/>
                <a:uFillTx/>
                <a:latin typeface="Times New Roman" panose="02020603050405020304"/>
                <a:ea typeface="+mn-ea"/>
                <a:cs typeface="+mn-cs"/>
              </a:rPr>
              <a:t>predict</a:t>
            </a:r>
            <a:r>
              <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rPr>
              <a:t> that BVA(every N, his) is impossible in</a:t>
            </a:r>
            <a:r>
              <a:rPr lang="en-US" sz="2400" dirty="0">
                <a:solidFill>
                  <a:prstClr val="black"/>
                </a:solidFill>
                <a:latin typeface="Times New Roman" panose="02020603050405020304"/>
              </a:rPr>
              <a:t> sentences of the form in (3).</a:t>
            </a:r>
            <a:endParaRPr kumimoji="0" lang="en-US" sz="2400" b="0" u="none" strike="noStrike" kern="1200" cap="none" spc="0" normalizeH="0" baseline="0" noProof="0" dirty="0">
              <a:ln>
                <a:noFill/>
              </a:ln>
              <a:effectLst/>
              <a:uLnTx/>
              <a:uFillTx/>
              <a:latin typeface="Times New Roman" panose="020206030504050203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Times New Roman" panose="020206030504050203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a:ln>
                  <a:noFill/>
                </a:ln>
                <a:solidFill>
                  <a:srgbClr val="C00000"/>
                </a:solidFill>
                <a:effectLst/>
                <a:uLnTx/>
                <a:uFillTx/>
                <a:latin typeface="Times New Roman" panose="02020603050405020304"/>
                <a:ea typeface="+mn-ea"/>
                <a:cs typeface="+mn-cs"/>
              </a:rPr>
              <a:t>(4) </a:t>
            </a:r>
            <a:r>
              <a:rPr kumimoji="0" lang="en-US" sz="2400" b="0" i="1" u="none" strike="noStrike" kern="1200" cap="none" spc="0" normalizeH="0" baseline="0" noProof="0" dirty="0">
                <a:ln>
                  <a:noFill/>
                </a:ln>
                <a:solidFill>
                  <a:srgbClr val="00B050"/>
                </a:solidFill>
                <a:effectLst/>
                <a:uLnTx/>
                <a:uFillTx/>
                <a:latin typeface="Times New Roman" panose="02020603050405020304"/>
                <a:ea typeface="+mn-ea"/>
                <a:cs typeface="+mn-cs"/>
              </a:rPr>
              <a:t>His</a:t>
            </a:r>
            <a:r>
              <a:rPr kumimoji="0" lang="en-US" sz="2400" b="0" i="1" u="none" strike="noStrike" kern="1200" cap="none" spc="0" normalizeH="0" baseline="0" noProof="0" dirty="0">
                <a:ln>
                  <a:noFill/>
                </a:ln>
                <a:solidFill>
                  <a:srgbClr val="C00000"/>
                </a:solidFill>
                <a:effectLst/>
                <a:uLnTx/>
                <a:uFillTx/>
                <a:latin typeface="Times New Roman" panose="02020603050405020304"/>
                <a:ea typeface="+mn-ea"/>
                <a:cs typeface="+mn-cs"/>
              </a:rPr>
              <a:t> Noun</a:t>
            </a:r>
            <a:r>
              <a:rPr kumimoji="0" lang="en-US" sz="2400" b="0" i="1" u="none" strike="noStrike" kern="1200" cap="none" spc="0" normalizeH="0" baseline="-25000" noProof="0" dirty="0">
                <a:ln>
                  <a:noFill/>
                </a:ln>
                <a:solidFill>
                  <a:srgbClr val="C00000"/>
                </a:solidFill>
                <a:effectLst/>
                <a:uLnTx/>
                <a:uFillTx/>
                <a:latin typeface="Times New Roman" panose="02020603050405020304"/>
                <a:ea typeface="+mn-ea"/>
                <a:cs typeface="+mn-cs"/>
              </a:rPr>
              <a:t>1</a:t>
            </a:r>
            <a:r>
              <a:rPr kumimoji="0" lang="en-US" sz="2400" b="0" i="1" u="none" strike="noStrike" kern="1200" cap="none" spc="0" normalizeH="0" baseline="0" noProof="0" dirty="0">
                <a:ln>
                  <a:noFill/>
                </a:ln>
                <a:solidFill>
                  <a:srgbClr val="C00000"/>
                </a:solidFill>
                <a:effectLst/>
                <a:uLnTx/>
                <a:uFillTx/>
                <a:latin typeface="Times New Roman" panose="02020603050405020304"/>
                <a:ea typeface="+mn-ea"/>
                <a:cs typeface="+mn-cs"/>
              </a:rPr>
              <a:t> Verb </a:t>
            </a:r>
            <a:r>
              <a:rPr kumimoji="0" lang="en-US" sz="2400" b="0" i="1" u="none" strike="noStrike" kern="1200" cap="none" spc="0" normalizeH="0" baseline="0" noProof="0" dirty="0">
                <a:ln>
                  <a:noFill/>
                </a:ln>
                <a:solidFill>
                  <a:srgbClr val="00B050"/>
                </a:solidFill>
                <a:effectLst/>
                <a:uLnTx/>
                <a:uFillTx/>
                <a:latin typeface="Times New Roman" panose="02020603050405020304"/>
                <a:ea typeface="+mn-ea"/>
                <a:cs typeface="+mn-cs"/>
              </a:rPr>
              <a:t>every Noun</a:t>
            </a:r>
            <a:r>
              <a:rPr kumimoji="0" lang="en-US" sz="2400" b="0" i="1" u="none" strike="noStrike" kern="1200" cap="none" spc="0" normalizeH="0" baseline="-25000" noProof="0" dirty="0">
                <a:ln>
                  <a:noFill/>
                </a:ln>
                <a:solidFill>
                  <a:srgbClr val="00B050"/>
                </a:solidFill>
                <a:effectLst/>
                <a:uLnTx/>
                <a:uFillTx/>
                <a:latin typeface="Times New Roman" panose="02020603050405020304"/>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solidFill>
                  <a:srgbClr val="C00000"/>
                </a:solidFill>
                <a:latin typeface="Times New Roman" panose="02020603050405020304"/>
              </a:rPr>
              <a:t>	</a:t>
            </a:r>
            <a:r>
              <a:rPr lang="en-US" sz="2400" dirty="0">
                <a:latin typeface="Times New Roman" panose="02020603050405020304"/>
              </a:rPr>
              <a:t>Noun</a:t>
            </a:r>
            <a:r>
              <a:rPr lang="en-US" sz="2400" baseline="-25000" dirty="0">
                <a:latin typeface="Times New Roman" panose="02020603050405020304"/>
              </a:rPr>
              <a:t>1</a:t>
            </a:r>
            <a:r>
              <a:rPr lang="en-US" sz="2400" dirty="0">
                <a:latin typeface="Times New Roman" panose="02020603050405020304"/>
              </a:rPr>
              <a:t>: father, friend, robot,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a:ln>
                  <a:noFill/>
                </a:ln>
                <a:effectLst/>
                <a:uLnTx/>
                <a:uFillTx/>
                <a:latin typeface="Times New Roman" panose="02020603050405020304"/>
                <a:ea typeface="+mn-ea"/>
                <a:cs typeface="+mn-cs"/>
              </a:rPr>
              <a:t>	</a:t>
            </a:r>
            <a:r>
              <a:rPr lang="en-US" sz="2400" dirty="0">
                <a:latin typeface="Times New Roman" panose="02020603050405020304"/>
              </a:rPr>
              <a:t>Verb: praised, criticized, attacked,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a:ln>
                  <a:noFill/>
                </a:ln>
                <a:effectLst/>
                <a:uLnTx/>
                <a:uFillTx/>
                <a:latin typeface="Times New Roman" panose="02020603050405020304"/>
                <a:ea typeface="+mn-ea"/>
                <a:cs typeface="+mn-cs"/>
              </a:rPr>
              <a:t>	Noun</a:t>
            </a:r>
            <a:r>
              <a:rPr kumimoji="0" lang="en-US" sz="2400" b="0" u="none" strike="noStrike" kern="1200" cap="none" spc="0" normalizeH="0" baseline="-25000" noProof="0" dirty="0">
                <a:ln>
                  <a:noFill/>
                </a:ln>
                <a:effectLst/>
                <a:uLnTx/>
                <a:uFillTx/>
                <a:latin typeface="Times New Roman" panose="02020603050405020304"/>
                <a:ea typeface="+mn-ea"/>
                <a:cs typeface="+mn-cs"/>
              </a:rPr>
              <a:t>2</a:t>
            </a:r>
            <a:r>
              <a:rPr kumimoji="0" lang="en-US" sz="2400" b="0" u="none" strike="noStrike" kern="1200" cap="none" spc="0" normalizeH="0" noProof="0" dirty="0">
                <a:ln>
                  <a:noFill/>
                </a:ln>
                <a:effectLst/>
                <a:uLnTx/>
                <a:uFillTx/>
                <a:latin typeface="Times New Roman" panose="02020603050405020304"/>
                <a:ea typeface="+mn-ea"/>
                <a:cs typeface="+mn-cs"/>
              </a:rPr>
              <a:t>: boy, football player, engineer. etc.</a:t>
            </a:r>
            <a:endParaRPr kumimoji="0" lang="en-US" sz="2400" b="0" u="sng" strike="noStrike" kern="1200" cap="none" spc="0" normalizeH="0" noProof="0" dirty="0">
              <a:ln>
                <a:noFill/>
              </a:ln>
              <a:effectLst/>
              <a:uLnTx/>
              <a:uFillTx/>
              <a:latin typeface="Times New Roman" panose="02020603050405020304"/>
              <a:ea typeface="+mn-ea"/>
              <a:cs typeface="+mn-cs"/>
            </a:endParaRPr>
          </a:p>
        </p:txBody>
      </p:sp>
      <p:sp>
        <p:nvSpPr>
          <p:cNvPr id="4" name="TextBox 3">
            <a:extLst>
              <a:ext uri="{FF2B5EF4-FFF2-40B4-BE49-F238E27FC236}">
                <a16:creationId xmlns:a16="http://schemas.microsoft.com/office/drawing/2014/main" id="{D4976875-B8F2-2E2A-4AAC-F8BBD7A01A61}"/>
              </a:ext>
            </a:extLst>
          </p:cNvPr>
          <p:cNvSpPr txBox="1"/>
          <p:nvPr/>
        </p:nvSpPr>
        <p:spPr>
          <a:xfrm>
            <a:off x="4098745" y="3743788"/>
            <a:ext cx="6515101" cy="1938992"/>
          </a:xfrm>
          <a:prstGeom prst="rect">
            <a:avLst/>
          </a:prstGeom>
          <a:solidFill>
            <a:schemeClr val="accent3">
              <a:lumMod val="20000"/>
              <a:lumOff val="80000"/>
            </a:schemeClr>
          </a:solidFill>
        </p:spPr>
        <p:txBody>
          <a:bodyPr wrap="square" rtlCol="0">
            <a:spAutoFit/>
          </a:bodyPr>
          <a:lstStyle/>
          <a:p>
            <a:r>
              <a:rPr lang="en-US" sz="2400" kern="1200" dirty="0">
                <a:solidFill>
                  <a:schemeClr val="tx1"/>
                </a:solidFill>
                <a:latin typeface="+mn-lt"/>
                <a:ea typeface="+mn-ea"/>
                <a:cs typeface="+mn-cs"/>
              </a:rPr>
              <a:t>And that prediction is disconfirmable!</a:t>
            </a:r>
          </a:p>
          <a:p>
            <a:endParaRPr lang="en-US" sz="2400" kern="1200" dirty="0">
              <a:solidFill>
                <a:schemeClr val="tx1"/>
              </a:solidFill>
              <a:latin typeface="+mn-lt"/>
              <a:ea typeface="+mn-ea"/>
              <a:cs typeface="+mn-cs"/>
            </a:endParaRPr>
          </a:p>
          <a:p>
            <a:r>
              <a:rPr lang="en-US" sz="2400" dirty="0"/>
              <a:t>It will be disconfirmed if a speaker ever finds the BVA(</a:t>
            </a:r>
            <a:r>
              <a:rPr lang="en-US" sz="2400" dirty="0">
                <a:solidFill>
                  <a:srgbClr val="00B050"/>
                </a:solidFill>
              </a:rPr>
              <a:t>every Noun</a:t>
            </a:r>
            <a:r>
              <a:rPr lang="en-US" sz="2400" dirty="0"/>
              <a:t>, </a:t>
            </a:r>
            <a:r>
              <a:rPr lang="en-US" sz="2400" dirty="0">
                <a:solidFill>
                  <a:srgbClr val="00B050"/>
                </a:solidFill>
              </a:rPr>
              <a:t>his</a:t>
            </a:r>
            <a:r>
              <a:rPr lang="en-US" sz="2400" dirty="0"/>
              <a:t>) possible in sentences of the form in (4)!</a:t>
            </a:r>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35990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lose-up of hopscotch on a sidewalk">
            <a:extLst>
              <a:ext uri="{FF2B5EF4-FFF2-40B4-BE49-F238E27FC236}">
                <a16:creationId xmlns:a16="http://schemas.microsoft.com/office/drawing/2014/main" id="{B72B235E-80AA-A685-F229-43B18B4409DD}"/>
              </a:ext>
            </a:extLst>
          </p:cNvPr>
          <p:cNvPicPr>
            <a:picLocks noChangeAspect="1"/>
          </p:cNvPicPr>
          <p:nvPr/>
        </p:nvPicPr>
        <p:blipFill rotWithShape="1">
          <a:blip r:embed="rId2"/>
          <a:srcRect t="7097" b="8634"/>
          <a:stretch/>
        </p:blipFill>
        <p:spPr>
          <a:xfrm>
            <a:off x="20" y="10"/>
            <a:ext cx="12191979" cy="6857990"/>
          </a:xfrm>
          <a:prstGeom prst="rect">
            <a:avLst/>
          </a:prstGeom>
        </p:spPr>
      </p:pic>
      <p:sp>
        <p:nvSpPr>
          <p:cNvPr id="9" name="Freeform: Shape 8">
            <a:extLst>
              <a:ext uri="{FF2B5EF4-FFF2-40B4-BE49-F238E27FC236}">
                <a16:creationId xmlns:a16="http://schemas.microsoft.com/office/drawing/2014/main" id="{892943C2-D6C0-8B6D-C70C-0283EFBF6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756552">
            <a:off x="6856175" y="1642728"/>
            <a:ext cx="3785606" cy="3742332"/>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558783 w 4778827"/>
              <a:gd name="connsiteY0" fmla="*/ 408 h 5085392"/>
              <a:gd name="connsiteX1" fmla="*/ 3907953 w 4778827"/>
              <a:gd name="connsiteY1" fmla="*/ 443183 h 5085392"/>
              <a:gd name="connsiteX2" fmla="*/ 4760478 w 4778827"/>
              <a:gd name="connsiteY2" fmla="*/ 1709485 h 5085392"/>
              <a:gd name="connsiteX3" fmla="*/ 4475600 w 4778827"/>
              <a:gd name="connsiteY3" fmla="*/ 3612666 h 5085392"/>
              <a:gd name="connsiteX4" fmla="*/ 3925643 w 4778827"/>
              <a:gd name="connsiteY4" fmla="*/ 5027118 h 5085392"/>
              <a:gd name="connsiteX5" fmla="*/ 1099105 w 4778827"/>
              <a:gd name="connsiteY5" fmla="*/ 4460815 h 5085392"/>
              <a:gd name="connsiteX6" fmla="*/ 41023 w 4778827"/>
              <a:gd name="connsiteY6" fmla="*/ 3037483 h 5085392"/>
              <a:gd name="connsiteX7" fmla="*/ 507755 w 4778827"/>
              <a:gd name="connsiteY7" fmla="*/ 676688 h 5085392"/>
              <a:gd name="connsiteX8" fmla="*/ 2558783 w 4778827"/>
              <a:gd name="connsiteY8" fmla="*/ 408 h 5085392"/>
              <a:gd name="connsiteX0" fmla="*/ 2558783 w 4801077"/>
              <a:gd name="connsiteY0" fmla="*/ 408 h 5085392"/>
              <a:gd name="connsiteX1" fmla="*/ 3907953 w 4801077"/>
              <a:gd name="connsiteY1" fmla="*/ 443183 h 5085392"/>
              <a:gd name="connsiteX2" fmla="*/ 4760478 w 4801077"/>
              <a:gd name="connsiteY2" fmla="*/ 1709485 h 5085392"/>
              <a:gd name="connsiteX3" fmla="*/ 4651817 w 4801077"/>
              <a:gd name="connsiteY3" fmla="*/ 4122731 h 5085392"/>
              <a:gd name="connsiteX4" fmla="*/ 3925643 w 4801077"/>
              <a:gd name="connsiteY4" fmla="*/ 5027118 h 5085392"/>
              <a:gd name="connsiteX5" fmla="*/ 1099105 w 4801077"/>
              <a:gd name="connsiteY5" fmla="*/ 4460815 h 5085392"/>
              <a:gd name="connsiteX6" fmla="*/ 41023 w 4801077"/>
              <a:gd name="connsiteY6" fmla="*/ 3037483 h 5085392"/>
              <a:gd name="connsiteX7" fmla="*/ 507755 w 4801077"/>
              <a:gd name="connsiteY7" fmla="*/ 676688 h 5085392"/>
              <a:gd name="connsiteX8" fmla="*/ 2558783 w 4801077"/>
              <a:gd name="connsiteY8" fmla="*/ 408 h 5085392"/>
              <a:gd name="connsiteX0" fmla="*/ 2558783 w 4801811"/>
              <a:gd name="connsiteY0" fmla="*/ 408 h 5281687"/>
              <a:gd name="connsiteX1" fmla="*/ 3907953 w 4801811"/>
              <a:gd name="connsiteY1" fmla="*/ 443183 h 5281687"/>
              <a:gd name="connsiteX2" fmla="*/ 4760478 w 4801811"/>
              <a:gd name="connsiteY2" fmla="*/ 1709485 h 5281687"/>
              <a:gd name="connsiteX3" fmla="*/ 4651817 w 4801811"/>
              <a:gd name="connsiteY3" fmla="*/ 4122731 h 5281687"/>
              <a:gd name="connsiteX4" fmla="*/ 3905311 w 4801811"/>
              <a:gd name="connsiteY4" fmla="*/ 5235782 h 5281687"/>
              <a:gd name="connsiteX5" fmla="*/ 1099105 w 4801811"/>
              <a:gd name="connsiteY5" fmla="*/ 4460815 h 5281687"/>
              <a:gd name="connsiteX6" fmla="*/ 41023 w 4801811"/>
              <a:gd name="connsiteY6" fmla="*/ 3037483 h 5281687"/>
              <a:gd name="connsiteX7" fmla="*/ 507755 w 4801811"/>
              <a:gd name="connsiteY7" fmla="*/ 676688 h 5281687"/>
              <a:gd name="connsiteX8" fmla="*/ 2558783 w 4801811"/>
              <a:gd name="connsiteY8" fmla="*/ 408 h 5281687"/>
              <a:gd name="connsiteX0" fmla="*/ 2555058 w 4798086"/>
              <a:gd name="connsiteY0" fmla="*/ 408 h 5281687"/>
              <a:gd name="connsiteX1" fmla="*/ 3904228 w 4798086"/>
              <a:gd name="connsiteY1" fmla="*/ 443183 h 5281687"/>
              <a:gd name="connsiteX2" fmla="*/ 4756753 w 4798086"/>
              <a:gd name="connsiteY2" fmla="*/ 1709485 h 5281687"/>
              <a:gd name="connsiteX3" fmla="*/ 4648092 w 4798086"/>
              <a:gd name="connsiteY3" fmla="*/ 4122731 h 5281687"/>
              <a:gd name="connsiteX4" fmla="*/ 3901586 w 4798086"/>
              <a:gd name="connsiteY4" fmla="*/ 5235782 h 5281687"/>
              <a:gd name="connsiteX5" fmla="*/ 1095380 w 4798086"/>
              <a:gd name="connsiteY5" fmla="*/ 4460815 h 5281687"/>
              <a:gd name="connsiteX6" fmla="*/ 37298 w 4798086"/>
              <a:gd name="connsiteY6" fmla="*/ 3037483 h 5281687"/>
              <a:gd name="connsiteX7" fmla="*/ 537918 w 4798086"/>
              <a:gd name="connsiteY7" fmla="*/ 437112 h 5281687"/>
              <a:gd name="connsiteX8" fmla="*/ 2555058 w 4798086"/>
              <a:gd name="connsiteY8" fmla="*/ 408 h 5281687"/>
              <a:gd name="connsiteX0" fmla="*/ 2417484 w 4796063"/>
              <a:gd name="connsiteY0" fmla="*/ 237 h 5505635"/>
              <a:gd name="connsiteX1" fmla="*/ 3902205 w 4796063"/>
              <a:gd name="connsiteY1" fmla="*/ 667131 h 5505635"/>
              <a:gd name="connsiteX2" fmla="*/ 4754730 w 4796063"/>
              <a:gd name="connsiteY2" fmla="*/ 1933433 h 5505635"/>
              <a:gd name="connsiteX3" fmla="*/ 4646069 w 4796063"/>
              <a:gd name="connsiteY3" fmla="*/ 4346679 h 5505635"/>
              <a:gd name="connsiteX4" fmla="*/ 3899563 w 4796063"/>
              <a:gd name="connsiteY4" fmla="*/ 5459730 h 5505635"/>
              <a:gd name="connsiteX5" fmla="*/ 1093357 w 4796063"/>
              <a:gd name="connsiteY5" fmla="*/ 4684763 h 5505635"/>
              <a:gd name="connsiteX6" fmla="*/ 35275 w 4796063"/>
              <a:gd name="connsiteY6" fmla="*/ 3261431 h 5505635"/>
              <a:gd name="connsiteX7" fmla="*/ 535895 w 4796063"/>
              <a:gd name="connsiteY7" fmla="*/ 661060 h 5505635"/>
              <a:gd name="connsiteX8" fmla="*/ 2417484 w 4796063"/>
              <a:gd name="connsiteY8" fmla="*/ 237 h 5505635"/>
              <a:gd name="connsiteX0" fmla="*/ 2417484 w 4796063"/>
              <a:gd name="connsiteY0" fmla="*/ 237 h 5505635"/>
              <a:gd name="connsiteX1" fmla="*/ 3902205 w 4796063"/>
              <a:gd name="connsiteY1" fmla="*/ 667131 h 5505635"/>
              <a:gd name="connsiteX2" fmla="*/ 4754730 w 4796063"/>
              <a:gd name="connsiteY2" fmla="*/ 1933433 h 5505635"/>
              <a:gd name="connsiteX3" fmla="*/ 4646069 w 4796063"/>
              <a:gd name="connsiteY3" fmla="*/ 4346679 h 5505635"/>
              <a:gd name="connsiteX4" fmla="*/ 3899563 w 4796063"/>
              <a:gd name="connsiteY4" fmla="*/ 5459730 h 5505635"/>
              <a:gd name="connsiteX5" fmla="*/ 1093357 w 4796063"/>
              <a:gd name="connsiteY5" fmla="*/ 4684763 h 5505635"/>
              <a:gd name="connsiteX6" fmla="*/ 35275 w 4796063"/>
              <a:gd name="connsiteY6" fmla="*/ 3261431 h 5505635"/>
              <a:gd name="connsiteX7" fmla="*/ 535895 w 4796063"/>
              <a:gd name="connsiteY7" fmla="*/ 661060 h 5505635"/>
              <a:gd name="connsiteX8" fmla="*/ 2417484 w 4796063"/>
              <a:gd name="connsiteY8" fmla="*/ 237 h 5505635"/>
              <a:gd name="connsiteX0" fmla="*/ 2486248 w 4797051"/>
              <a:gd name="connsiteY0" fmla="*/ 309 h 5382055"/>
              <a:gd name="connsiteX1" fmla="*/ 3903193 w 4797051"/>
              <a:gd name="connsiteY1" fmla="*/ 543551 h 5382055"/>
              <a:gd name="connsiteX2" fmla="*/ 4755718 w 4797051"/>
              <a:gd name="connsiteY2" fmla="*/ 1809853 h 5382055"/>
              <a:gd name="connsiteX3" fmla="*/ 4647057 w 4797051"/>
              <a:gd name="connsiteY3" fmla="*/ 4223099 h 5382055"/>
              <a:gd name="connsiteX4" fmla="*/ 3900551 w 4797051"/>
              <a:gd name="connsiteY4" fmla="*/ 5336150 h 5382055"/>
              <a:gd name="connsiteX5" fmla="*/ 1094345 w 4797051"/>
              <a:gd name="connsiteY5" fmla="*/ 4561183 h 5382055"/>
              <a:gd name="connsiteX6" fmla="*/ 36263 w 4797051"/>
              <a:gd name="connsiteY6" fmla="*/ 3137851 h 5382055"/>
              <a:gd name="connsiteX7" fmla="*/ 536883 w 4797051"/>
              <a:gd name="connsiteY7" fmla="*/ 537480 h 5382055"/>
              <a:gd name="connsiteX8" fmla="*/ 2486248 w 4797051"/>
              <a:gd name="connsiteY8" fmla="*/ 309 h 5382055"/>
              <a:gd name="connsiteX0" fmla="*/ 2478737 w 4789540"/>
              <a:gd name="connsiteY0" fmla="*/ 309 h 5382055"/>
              <a:gd name="connsiteX1" fmla="*/ 3895682 w 4789540"/>
              <a:gd name="connsiteY1" fmla="*/ 543551 h 5382055"/>
              <a:gd name="connsiteX2" fmla="*/ 4748207 w 4789540"/>
              <a:gd name="connsiteY2" fmla="*/ 1809853 h 5382055"/>
              <a:gd name="connsiteX3" fmla="*/ 4639546 w 4789540"/>
              <a:gd name="connsiteY3" fmla="*/ 4223099 h 5382055"/>
              <a:gd name="connsiteX4" fmla="*/ 3893040 w 4789540"/>
              <a:gd name="connsiteY4" fmla="*/ 5336150 h 5382055"/>
              <a:gd name="connsiteX5" fmla="*/ 1086834 w 4789540"/>
              <a:gd name="connsiteY5" fmla="*/ 4561183 h 5382055"/>
              <a:gd name="connsiteX6" fmla="*/ 28752 w 4789540"/>
              <a:gd name="connsiteY6" fmla="*/ 3137851 h 5382055"/>
              <a:gd name="connsiteX7" fmla="*/ 529372 w 4789540"/>
              <a:gd name="connsiteY7" fmla="*/ 537480 h 5382055"/>
              <a:gd name="connsiteX8" fmla="*/ 2478737 w 4789540"/>
              <a:gd name="connsiteY8" fmla="*/ 309 h 5382055"/>
              <a:gd name="connsiteX0" fmla="*/ 2478737 w 4789540"/>
              <a:gd name="connsiteY0" fmla="*/ 161 h 5381907"/>
              <a:gd name="connsiteX1" fmla="*/ 4397222 w 4789540"/>
              <a:gd name="connsiteY1" fmla="*/ 922088 h 5381907"/>
              <a:gd name="connsiteX2" fmla="*/ 4748207 w 4789540"/>
              <a:gd name="connsiteY2" fmla="*/ 1809705 h 5381907"/>
              <a:gd name="connsiteX3" fmla="*/ 4639546 w 4789540"/>
              <a:gd name="connsiteY3" fmla="*/ 4222951 h 5381907"/>
              <a:gd name="connsiteX4" fmla="*/ 3893040 w 4789540"/>
              <a:gd name="connsiteY4" fmla="*/ 5336002 h 5381907"/>
              <a:gd name="connsiteX5" fmla="*/ 1086834 w 4789540"/>
              <a:gd name="connsiteY5" fmla="*/ 4561035 h 5381907"/>
              <a:gd name="connsiteX6" fmla="*/ 28752 w 4789540"/>
              <a:gd name="connsiteY6" fmla="*/ 3137703 h 5381907"/>
              <a:gd name="connsiteX7" fmla="*/ 529372 w 4789540"/>
              <a:gd name="connsiteY7" fmla="*/ 537332 h 5381907"/>
              <a:gd name="connsiteX8" fmla="*/ 2478737 w 4789540"/>
              <a:gd name="connsiteY8" fmla="*/ 161 h 5381907"/>
              <a:gd name="connsiteX0" fmla="*/ 2478737 w 4951182"/>
              <a:gd name="connsiteY0" fmla="*/ 161 h 5381907"/>
              <a:gd name="connsiteX1" fmla="*/ 4397222 w 4951182"/>
              <a:gd name="connsiteY1" fmla="*/ 922088 h 5381907"/>
              <a:gd name="connsiteX2" fmla="*/ 4931201 w 4951182"/>
              <a:gd name="connsiteY2" fmla="*/ 2412509 h 5381907"/>
              <a:gd name="connsiteX3" fmla="*/ 4639546 w 4951182"/>
              <a:gd name="connsiteY3" fmla="*/ 4222951 h 5381907"/>
              <a:gd name="connsiteX4" fmla="*/ 3893040 w 4951182"/>
              <a:gd name="connsiteY4" fmla="*/ 5336002 h 5381907"/>
              <a:gd name="connsiteX5" fmla="*/ 1086834 w 4951182"/>
              <a:gd name="connsiteY5" fmla="*/ 4561035 h 5381907"/>
              <a:gd name="connsiteX6" fmla="*/ 28752 w 4951182"/>
              <a:gd name="connsiteY6" fmla="*/ 3137703 h 5381907"/>
              <a:gd name="connsiteX7" fmla="*/ 529372 w 4951182"/>
              <a:gd name="connsiteY7" fmla="*/ 537332 h 5381907"/>
              <a:gd name="connsiteX8" fmla="*/ 2478737 w 4951182"/>
              <a:gd name="connsiteY8" fmla="*/ 161 h 5381907"/>
              <a:gd name="connsiteX0" fmla="*/ 2478737 w 4951182"/>
              <a:gd name="connsiteY0" fmla="*/ 161 h 5381907"/>
              <a:gd name="connsiteX1" fmla="*/ 4397222 w 4951182"/>
              <a:gd name="connsiteY1" fmla="*/ 922088 h 5381907"/>
              <a:gd name="connsiteX2" fmla="*/ 4931201 w 4951182"/>
              <a:gd name="connsiteY2" fmla="*/ 2412509 h 5381907"/>
              <a:gd name="connsiteX3" fmla="*/ 4639546 w 4951182"/>
              <a:gd name="connsiteY3" fmla="*/ 4222951 h 5381907"/>
              <a:gd name="connsiteX4" fmla="*/ 3893040 w 4951182"/>
              <a:gd name="connsiteY4" fmla="*/ 5336002 h 5381907"/>
              <a:gd name="connsiteX5" fmla="*/ 1086834 w 4951182"/>
              <a:gd name="connsiteY5" fmla="*/ 4561035 h 5381907"/>
              <a:gd name="connsiteX6" fmla="*/ 28752 w 4951182"/>
              <a:gd name="connsiteY6" fmla="*/ 3137703 h 5381907"/>
              <a:gd name="connsiteX7" fmla="*/ 529372 w 4951182"/>
              <a:gd name="connsiteY7" fmla="*/ 537332 h 5381907"/>
              <a:gd name="connsiteX8" fmla="*/ 2478737 w 4951182"/>
              <a:gd name="connsiteY8" fmla="*/ 161 h 5381907"/>
              <a:gd name="connsiteX0" fmla="*/ 2478737 w 4951182"/>
              <a:gd name="connsiteY0" fmla="*/ 161 h 5381907"/>
              <a:gd name="connsiteX1" fmla="*/ 4397222 w 4951182"/>
              <a:gd name="connsiteY1" fmla="*/ 922088 h 5381907"/>
              <a:gd name="connsiteX2" fmla="*/ 4931201 w 4951182"/>
              <a:gd name="connsiteY2" fmla="*/ 2412509 h 5381907"/>
              <a:gd name="connsiteX3" fmla="*/ 4639546 w 4951182"/>
              <a:gd name="connsiteY3" fmla="*/ 4222951 h 5381907"/>
              <a:gd name="connsiteX4" fmla="*/ 3893040 w 4951182"/>
              <a:gd name="connsiteY4" fmla="*/ 5336002 h 5381907"/>
              <a:gd name="connsiteX5" fmla="*/ 1086834 w 4951182"/>
              <a:gd name="connsiteY5" fmla="*/ 4561035 h 5381907"/>
              <a:gd name="connsiteX6" fmla="*/ 28752 w 4951182"/>
              <a:gd name="connsiteY6" fmla="*/ 3137703 h 5381907"/>
              <a:gd name="connsiteX7" fmla="*/ 529372 w 4951182"/>
              <a:gd name="connsiteY7" fmla="*/ 537332 h 5381907"/>
              <a:gd name="connsiteX8" fmla="*/ 2478737 w 4951182"/>
              <a:gd name="connsiteY8" fmla="*/ 161 h 5381907"/>
              <a:gd name="connsiteX0" fmla="*/ 2478737 w 4951182"/>
              <a:gd name="connsiteY0" fmla="*/ 285 h 5382031"/>
              <a:gd name="connsiteX1" fmla="*/ 4397222 w 4951182"/>
              <a:gd name="connsiteY1" fmla="*/ 922212 h 5382031"/>
              <a:gd name="connsiteX2" fmla="*/ 4931201 w 4951182"/>
              <a:gd name="connsiteY2" fmla="*/ 2412633 h 5382031"/>
              <a:gd name="connsiteX3" fmla="*/ 4639546 w 4951182"/>
              <a:gd name="connsiteY3" fmla="*/ 4223075 h 5382031"/>
              <a:gd name="connsiteX4" fmla="*/ 3893040 w 4951182"/>
              <a:gd name="connsiteY4" fmla="*/ 5336126 h 5382031"/>
              <a:gd name="connsiteX5" fmla="*/ 1086834 w 4951182"/>
              <a:gd name="connsiteY5" fmla="*/ 4561159 h 5382031"/>
              <a:gd name="connsiteX6" fmla="*/ 28752 w 4951182"/>
              <a:gd name="connsiteY6" fmla="*/ 3137827 h 5382031"/>
              <a:gd name="connsiteX7" fmla="*/ 529372 w 4951182"/>
              <a:gd name="connsiteY7" fmla="*/ 537456 h 5382031"/>
              <a:gd name="connsiteX8" fmla="*/ 2478737 w 4951182"/>
              <a:gd name="connsiteY8" fmla="*/ 285 h 5382031"/>
              <a:gd name="connsiteX0" fmla="*/ 2478737 w 4951182"/>
              <a:gd name="connsiteY0" fmla="*/ 277 h 5382023"/>
              <a:gd name="connsiteX1" fmla="*/ 4288781 w 4951182"/>
              <a:gd name="connsiteY1" fmla="*/ 937661 h 5382023"/>
              <a:gd name="connsiteX2" fmla="*/ 4931201 w 4951182"/>
              <a:gd name="connsiteY2" fmla="*/ 2412625 h 5382023"/>
              <a:gd name="connsiteX3" fmla="*/ 4639546 w 4951182"/>
              <a:gd name="connsiteY3" fmla="*/ 4223067 h 5382023"/>
              <a:gd name="connsiteX4" fmla="*/ 3893040 w 4951182"/>
              <a:gd name="connsiteY4" fmla="*/ 5336118 h 5382023"/>
              <a:gd name="connsiteX5" fmla="*/ 1086834 w 4951182"/>
              <a:gd name="connsiteY5" fmla="*/ 4561151 h 5382023"/>
              <a:gd name="connsiteX6" fmla="*/ 28752 w 4951182"/>
              <a:gd name="connsiteY6" fmla="*/ 3137819 h 5382023"/>
              <a:gd name="connsiteX7" fmla="*/ 529372 w 4951182"/>
              <a:gd name="connsiteY7" fmla="*/ 537448 h 5382023"/>
              <a:gd name="connsiteX8" fmla="*/ 2478737 w 4951182"/>
              <a:gd name="connsiteY8" fmla="*/ 277 h 5382023"/>
              <a:gd name="connsiteX0" fmla="*/ 2478737 w 4950052"/>
              <a:gd name="connsiteY0" fmla="*/ 277 h 5250502"/>
              <a:gd name="connsiteX1" fmla="*/ 4288781 w 4950052"/>
              <a:gd name="connsiteY1" fmla="*/ 937661 h 5250502"/>
              <a:gd name="connsiteX2" fmla="*/ 4931201 w 4950052"/>
              <a:gd name="connsiteY2" fmla="*/ 2412625 h 5250502"/>
              <a:gd name="connsiteX3" fmla="*/ 4639546 w 4950052"/>
              <a:gd name="connsiteY3" fmla="*/ 4223067 h 5250502"/>
              <a:gd name="connsiteX4" fmla="*/ 4001481 w 4950052"/>
              <a:gd name="connsiteY4" fmla="*/ 5197009 h 5250502"/>
              <a:gd name="connsiteX5" fmla="*/ 1086834 w 4950052"/>
              <a:gd name="connsiteY5" fmla="*/ 4561151 h 5250502"/>
              <a:gd name="connsiteX6" fmla="*/ 28752 w 4950052"/>
              <a:gd name="connsiteY6" fmla="*/ 3137819 h 5250502"/>
              <a:gd name="connsiteX7" fmla="*/ 529372 w 4950052"/>
              <a:gd name="connsiteY7" fmla="*/ 537448 h 5250502"/>
              <a:gd name="connsiteX8" fmla="*/ 2478737 w 4950052"/>
              <a:gd name="connsiteY8" fmla="*/ 277 h 5250502"/>
              <a:gd name="connsiteX0" fmla="*/ 2478737 w 4942166"/>
              <a:gd name="connsiteY0" fmla="*/ 277 h 5250502"/>
              <a:gd name="connsiteX1" fmla="*/ 4288781 w 4942166"/>
              <a:gd name="connsiteY1" fmla="*/ 937661 h 5250502"/>
              <a:gd name="connsiteX2" fmla="*/ 4931201 w 4942166"/>
              <a:gd name="connsiteY2" fmla="*/ 2412625 h 5250502"/>
              <a:gd name="connsiteX3" fmla="*/ 4639546 w 4942166"/>
              <a:gd name="connsiteY3" fmla="*/ 4223067 h 5250502"/>
              <a:gd name="connsiteX4" fmla="*/ 4001481 w 4942166"/>
              <a:gd name="connsiteY4" fmla="*/ 5197009 h 5250502"/>
              <a:gd name="connsiteX5" fmla="*/ 1086834 w 4942166"/>
              <a:gd name="connsiteY5" fmla="*/ 4561151 h 5250502"/>
              <a:gd name="connsiteX6" fmla="*/ 28752 w 4942166"/>
              <a:gd name="connsiteY6" fmla="*/ 3137819 h 5250502"/>
              <a:gd name="connsiteX7" fmla="*/ 529372 w 4942166"/>
              <a:gd name="connsiteY7" fmla="*/ 537448 h 5250502"/>
              <a:gd name="connsiteX8" fmla="*/ 2478737 w 4942166"/>
              <a:gd name="connsiteY8" fmla="*/ 277 h 5250502"/>
              <a:gd name="connsiteX0" fmla="*/ 2478737 w 4931201"/>
              <a:gd name="connsiteY0" fmla="*/ 277 h 5250502"/>
              <a:gd name="connsiteX1" fmla="*/ 4288781 w 4931201"/>
              <a:gd name="connsiteY1" fmla="*/ 937661 h 5250502"/>
              <a:gd name="connsiteX2" fmla="*/ 4931201 w 4931201"/>
              <a:gd name="connsiteY2" fmla="*/ 2412625 h 5250502"/>
              <a:gd name="connsiteX3" fmla="*/ 4639546 w 4931201"/>
              <a:gd name="connsiteY3" fmla="*/ 4223067 h 5250502"/>
              <a:gd name="connsiteX4" fmla="*/ 4001481 w 4931201"/>
              <a:gd name="connsiteY4" fmla="*/ 5197009 h 5250502"/>
              <a:gd name="connsiteX5" fmla="*/ 1086834 w 4931201"/>
              <a:gd name="connsiteY5" fmla="*/ 4561151 h 5250502"/>
              <a:gd name="connsiteX6" fmla="*/ 28752 w 4931201"/>
              <a:gd name="connsiteY6" fmla="*/ 3137819 h 5250502"/>
              <a:gd name="connsiteX7" fmla="*/ 529372 w 4931201"/>
              <a:gd name="connsiteY7" fmla="*/ 537448 h 5250502"/>
              <a:gd name="connsiteX8" fmla="*/ 2478737 w 4931201"/>
              <a:gd name="connsiteY8" fmla="*/ 277 h 5250502"/>
              <a:gd name="connsiteX0" fmla="*/ 2478737 w 4859887"/>
              <a:gd name="connsiteY0" fmla="*/ 277 h 5250502"/>
              <a:gd name="connsiteX1" fmla="*/ 4288781 w 4859887"/>
              <a:gd name="connsiteY1" fmla="*/ 937661 h 5250502"/>
              <a:gd name="connsiteX2" fmla="*/ 4859887 w 4859887"/>
              <a:gd name="connsiteY2" fmla="*/ 2384279 h 5250502"/>
              <a:gd name="connsiteX3" fmla="*/ 4639546 w 4859887"/>
              <a:gd name="connsiteY3" fmla="*/ 4223067 h 5250502"/>
              <a:gd name="connsiteX4" fmla="*/ 4001481 w 4859887"/>
              <a:gd name="connsiteY4" fmla="*/ 5197009 h 5250502"/>
              <a:gd name="connsiteX5" fmla="*/ 1086834 w 4859887"/>
              <a:gd name="connsiteY5" fmla="*/ 4561151 h 5250502"/>
              <a:gd name="connsiteX6" fmla="*/ 28752 w 4859887"/>
              <a:gd name="connsiteY6" fmla="*/ 3137819 h 5250502"/>
              <a:gd name="connsiteX7" fmla="*/ 529372 w 4859887"/>
              <a:gd name="connsiteY7" fmla="*/ 537448 h 5250502"/>
              <a:gd name="connsiteX8" fmla="*/ 2478737 w 4859887"/>
              <a:gd name="connsiteY8" fmla="*/ 277 h 5250502"/>
              <a:gd name="connsiteX0" fmla="*/ 2478737 w 4859887"/>
              <a:gd name="connsiteY0" fmla="*/ 238 h 5250463"/>
              <a:gd name="connsiteX1" fmla="*/ 4171860 w 4859887"/>
              <a:gd name="connsiteY1" fmla="*/ 1012257 h 5250463"/>
              <a:gd name="connsiteX2" fmla="*/ 4859887 w 4859887"/>
              <a:gd name="connsiteY2" fmla="*/ 2384240 h 5250463"/>
              <a:gd name="connsiteX3" fmla="*/ 4639546 w 4859887"/>
              <a:gd name="connsiteY3" fmla="*/ 4223028 h 5250463"/>
              <a:gd name="connsiteX4" fmla="*/ 4001481 w 4859887"/>
              <a:gd name="connsiteY4" fmla="*/ 5196970 h 5250463"/>
              <a:gd name="connsiteX5" fmla="*/ 1086834 w 4859887"/>
              <a:gd name="connsiteY5" fmla="*/ 4561112 h 5250463"/>
              <a:gd name="connsiteX6" fmla="*/ 28752 w 4859887"/>
              <a:gd name="connsiteY6" fmla="*/ 3137780 h 5250463"/>
              <a:gd name="connsiteX7" fmla="*/ 529372 w 4859887"/>
              <a:gd name="connsiteY7" fmla="*/ 537409 h 5250463"/>
              <a:gd name="connsiteX8" fmla="*/ 2478737 w 4859887"/>
              <a:gd name="connsiteY8" fmla="*/ 238 h 5250463"/>
              <a:gd name="connsiteX0" fmla="*/ 2379364 w 4865880"/>
              <a:gd name="connsiteY0" fmla="*/ 266 h 5193853"/>
              <a:gd name="connsiteX1" fmla="*/ 4177853 w 4865880"/>
              <a:gd name="connsiteY1" fmla="*/ 955647 h 5193853"/>
              <a:gd name="connsiteX2" fmla="*/ 4865880 w 4865880"/>
              <a:gd name="connsiteY2" fmla="*/ 2327630 h 5193853"/>
              <a:gd name="connsiteX3" fmla="*/ 4645539 w 4865880"/>
              <a:gd name="connsiteY3" fmla="*/ 4166418 h 5193853"/>
              <a:gd name="connsiteX4" fmla="*/ 4007474 w 4865880"/>
              <a:gd name="connsiteY4" fmla="*/ 5140360 h 5193853"/>
              <a:gd name="connsiteX5" fmla="*/ 1092827 w 4865880"/>
              <a:gd name="connsiteY5" fmla="*/ 4504502 h 5193853"/>
              <a:gd name="connsiteX6" fmla="*/ 34745 w 4865880"/>
              <a:gd name="connsiteY6" fmla="*/ 3081170 h 5193853"/>
              <a:gd name="connsiteX7" fmla="*/ 535365 w 4865880"/>
              <a:gd name="connsiteY7" fmla="*/ 480799 h 5193853"/>
              <a:gd name="connsiteX8" fmla="*/ 2379364 w 4865880"/>
              <a:gd name="connsiteY8" fmla="*/ 266 h 5193853"/>
              <a:gd name="connsiteX0" fmla="*/ 2374524 w 4861040"/>
              <a:gd name="connsiteY0" fmla="*/ 266 h 5193853"/>
              <a:gd name="connsiteX1" fmla="*/ 4173013 w 4861040"/>
              <a:gd name="connsiteY1" fmla="*/ 955647 h 5193853"/>
              <a:gd name="connsiteX2" fmla="*/ 4861040 w 4861040"/>
              <a:gd name="connsiteY2" fmla="*/ 2327630 h 5193853"/>
              <a:gd name="connsiteX3" fmla="*/ 4640699 w 4861040"/>
              <a:gd name="connsiteY3" fmla="*/ 4166418 h 5193853"/>
              <a:gd name="connsiteX4" fmla="*/ 4002634 w 4861040"/>
              <a:gd name="connsiteY4" fmla="*/ 5140360 h 5193853"/>
              <a:gd name="connsiteX5" fmla="*/ 1087987 w 4861040"/>
              <a:gd name="connsiteY5" fmla="*/ 4504502 h 5193853"/>
              <a:gd name="connsiteX6" fmla="*/ 29905 w 4861040"/>
              <a:gd name="connsiteY6" fmla="*/ 3081170 h 5193853"/>
              <a:gd name="connsiteX7" fmla="*/ 530525 w 4861040"/>
              <a:gd name="connsiteY7" fmla="*/ 480799 h 5193853"/>
              <a:gd name="connsiteX8" fmla="*/ 2374524 w 4861040"/>
              <a:gd name="connsiteY8" fmla="*/ 266 h 5193853"/>
              <a:gd name="connsiteX0" fmla="*/ 2374524 w 4861040"/>
              <a:gd name="connsiteY0" fmla="*/ 266 h 5198945"/>
              <a:gd name="connsiteX1" fmla="*/ 4173013 w 4861040"/>
              <a:gd name="connsiteY1" fmla="*/ 955647 h 5198945"/>
              <a:gd name="connsiteX2" fmla="*/ 4861040 w 4861040"/>
              <a:gd name="connsiteY2" fmla="*/ 2327630 h 5198945"/>
              <a:gd name="connsiteX3" fmla="*/ 4640699 w 4861040"/>
              <a:gd name="connsiteY3" fmla="*/ 4166418 h 5198945"/>
              <a:gd name="connsiteX4" fmla="*/ 4002634 w 4861040"/>
              <a:gd name="connsiteY4" fmla="*/ 5140360 h 5198945"/>
              <a:gd name="connsiteX5" fmla="*/ 971544 w 4861040"/>
              <a:gd name="connsiteY5" fmla="*/ 4566776 h 5198945"/>
              <a:gd name="connsiteX6" fmla="*/ 29905 w 4861040"/>
              <a:gd name="connsiteY6" fmla="*/ 3081170 h 5198945"/>
              <a:gd name="connsiteX7" fmla="*/ 530525 w 4861040"/>
              <a:gd name="connsiteY7" fmla="*/ 480799 h 5198945"/>
              <a:gd name="connsiteX8" fmla="*/ 2374524 w 4861040"/>
              <a:gd name="connsiteY8" fmla="*/ 266 h 5198945"/>
              <a:gd name="connsiteX0" fmla="*/ 2374524 w 4861040"/>
              <a:gd name="connsiteY0" fmla="*/ 266 h 5413195"/>
              <a:gd name="connsiteX1" fmla="*/ 4173013 w 4861040"/>
              <a:gd name="connsiteY1" fmla="*/ 955647 h 5413195"/>
              <a:gd name="connsiteX2" fmla="*/ 4861040 w 4861040"/>
              <a:gd name="connsiteY2" fmla="*/ 2327630 h 5413195"/>
              <a:gd name="connsiteX3" fmla="*/ 4640699 w 4861040"/>
              <a:gd name="connsiteY3" fmla="*/ 4166418 h 5413195"/>
              <a:gd name="connsiteX4" fmla="*/ 3849039 w 4861040"/>
              <a:gd name="connsiteY4" fmla="*/ 5367963 h 5413195"/>
              <a:gd name="connsiteX5" fmla="*/ 971544 w 4861040"/>
              <a:gd name="connsiteY5" fmla="*/ 4566776 h 5413195"/>
              <a:gd name="connsiteX6" fmla="*/ 29905 w 4861040"/>
              <a:gd name="connsiteY6" fmla="*/ 3081170 h 5413195"/>
              <a:gd name="connsiteX7" fmla="*/ 530525 w 4861040"/>
              <a:gd name="connsiteY7" fmla="*/ 480799 h 5413195"/>
              <a:gd name="connsiteX8" fmla="*/ 2374524 w 4861040"/>
              <a:gd name="connsiteY8" fmla="*/ 266 h 5413195"/>
              <a:gd name="connsiteX0" fmla="*/ 2374524 w 4861040"/>
              <a:gd name="connsiteY0" fmla="*/ 266 h 5413195"/>
              <a:gd name="connsiteX1" fmla="*/ 4173013 w 4861040"/>
              <a:gd name="connsiteY1" fmla="*/ 955647 h 5413195"/>
              <a:gd name="connsiteX2" fmla="*/ 4861040 w 4861040"/>
              <a:gd name="connsiteY2" fmla="*/ 2327630 h 5413195"/>
              <a:gd name="connsiteX3" fmla="*/ 4522787 w 4861040"/>
              <a:gd name="connsiteY3" fmla="*/ 4172888 h 5413195"/>
              <a:gd name="connsiteX4" fmla="*/ 3849039 w 4861040"/>
              <a:gd name="connsiteY4" fmla="*/ 5367963 h 5413195"/>
              <a:gd name="connsiteX5" fmla="*/ 971544 w 4861040"/>
              <a:gd name="connsiteY5" fmla="*/ 4566776 h 5413195"/>
              <a:gd name="connsiteX6" fmla="*/ 29905 w 4861040"/>
              <a:gd name="connsiteY6" fmla="*/ 3081170 h 5413195"/>
              <a:gd name="connsiteX7" fmla="*/ 530525 w 4861040"/>
              <a:gd name="connsiteY7" fmla="*/ 480799 h 5413195"/>
              <a:gd name="connsiteX8" fmla="*/ 2374524 w 4861040"/>
              <a:gd name="connsiteY8" fmla="*/ 266 h 5413195"/>
              <a:gd name="connsiteX0" fmla="*/ 2374524 w 4861040"/>
              <a:gd name="connsiteY0" fmla="*/ 266 h 5392378"/>
              <a:gd name="connsiteX1" fmla="*/ 4173013 w 4861040"/>
              <a:gd name="connsiteY1" fmla="*/ 955647 h 5392378"/>
              <a:gd name="connsiteX2" fmla="*/ 4861040 w 4861040"/>
              <a:gd name="connsiteY2" fmla="*/ 2327630 h 5392378"/>
              <a:gd name="connsiteX3" fmla="*/ 4522787 w 4861040"/>
              <a:gd name="connsiteY3" fmla="*/ 4172888 h 5392378"/>
              <a:gd name="connsiteX4" fmla="*/ 3849039 w 4861040"/>
              <a:gd name="connsiteY4" fmla="*/ 5367963 h 5392378"/>
              <a:gd name="connsiteX5" fmla="*/ 971544 w 4861040"/>
              <a:gd name="connsiteY5" fmla="*/ 4566776 h 5392378"/>
              <a:gd name="connsiteX6" fmla="*/ 29905 w 4861040"/>
              <a:gd name="connsiteY6" fmla="*/ 3081170 h 5392378"/>
              <a:gd name="connsiteX7" fmla="*/ 530525 w 4861040"/>
              <a:gd name="connsiteY7" fmla="*/ 480799 h 5392378"/>
              <a:gd name="connsiteX8" fmla="*/ 2374524 w 4861040"/>
              <a:gd name="connsiteY8" fmla="*/ 266 h 5392378"/>
              <a:gd name="connsiteX0" fmla="*/ 2374524 w 4861040"/>
              <a:gd name="connsiteY0" fmla="*/ 266 h 5391869"/>
              <a:gd name="connsiteX1" fmla="*/ 4173013 w 4861040"/>
              <a:gd name="connsiteY1" fmla="*/ 955647 h 5391869"/>
              <a:gd name="connsiteX2" fmla="*/ 4861040 w 4861040"/>
              <a:gd name="connsiteY2" fmla="*/ 2327630 h 5391869"/>
              <a:gd name="connsiteX3" fmla="*/ 4522787 w 4861040"/>
              <a:gd name="connsiteY3" fmla="*/ 4172888 h 5391869"/>
              <a:gd name="connsiteX4" fmla="*/ 3849039 w 4861040"/>
              <a:gd name="connsiteY4" fmla="*/ 5367963 h 5391869"/>
              <a:gd name="connsiteX5" fmla="*/ 971544 w 4861040"/>
              <a:gd name="connsiteY5" fmla="*/ 4566776 h 5391869"/>
              <a:gd name="connsiteX6" fmla="*/ 29905 w 4861040"/>
              <a:gd name="connsiteY6" fmla="*/ 3081170 h 5391869"/>
              <a:gd name="connsiteX7" fmla="*/ 530525 w 4861040"/>
              <a:gd name="connsiteY7" fmla="*/ 480799 h 5391869"/>
              <a:gd name="connsiteX8" fmla="*/ 2374524 w 4861040"/>
              <a:gd name="connsiteY8" fmla="*/ 266 h 5391869"/>
              <a:gd name="connsiteX0" fmla="*/ 2374524 w 4861040"/>
              <a:gd name="connsiteY0" fmla="*/ 266 h 5390924"/>
              <a:gd name="connsiteX1" fmla="*/ 4173013 w 4861040"/>
              <a:gd name="connsiteY1" fmla="*/ 955647 h 5390924"/>
              <a:gd name="connsiteX2" fmla="*/ 4861040 w 4861040"/>
              <a:gd name="connsiteY2" fmla="*/ 2327630 h 5390924"/>
              <a:gd name="connsiteX3" fmla="*/ 4522787 w 4861040"/>
              <a:gd name="connsiteY3" fmla="*/ 4172888 h 5390924"/>
              <a:gd name="connsiteX4" fmla="*/ 3849039 w 4861040"/>
              <a:gd name="connsiteY4" fmla="*/ 5367963 h 5390924"/>
              <a:gd name="connsiteX5" fmla="*/ 960009 w 4861040"/>
              <a:gd name="connsiteY5" fmla="*/ 4537301 h 5390924"/>
              <a:gd name="connsiteX6" fmla="*/ 29905 w 4861040"/>
              <a:gd name="connsiteY6" fmla="*/ 3081170 h 5390924"/>
              <a:gd name="connsiteX7" fmla="*/ 530525 w 4861040"/>
              <a:gd name="connsiteY7" fmla="*/ 480799 h 5390924"/>
              <a:gd name="connsiteX8" fmla="*/ 2374524 w 4861040"/>
              <a:gd name="connsiteY8" fmla="*/ 266 h 5390924"/>
              <a:gd name="connsiteX0" fmla="*/ 2374524 w 4861040"/>
              <a:gd name="connsiteY0" fmla="*/ 266 h 5390924"/>
              <a:gd name="connsiteX1" fmla="*/ 4173013 w 4861040"/>
              <a:gd name="connsiteY1" fmla="*/ 955647 h 5390924"/>
              <a:gd name="connsiteX2" fmla="*/ 4861040 w 4861040"/>
              <a:gd name="connsiteY2" fmla="*/ 2327630 h 5390924"/>
              <a:gd name="connsiteX3" fmla="*/ 4522787 w 4861040"/>
              <a:gd name="connsiteY3" fmla="*/ 4172888 h 5390924"/>
              <a:gd name="connsiteX4" fmla="*/ 3849039 w 4861040"/>
              <a:gd name="connsiteY4" fmla="*/ 5367963 h 5390924"/>
              <a:gd name="connsiteX5" fmla="*/ 960009 w 4861040"/>
              <a:gd name="connsiteY5" fmla="*/ 4537301 h 5390924"/>
              <a:gd name="connsiteX6" fmla="*/ 29905 w 4861040"/>
              <a:gd name="connsiteY6" fmla="*/ 3081170 h 5390924"/>
              <a:gd name="connsiteX7" fmla="*/ 530525 w 4861040"/>
              <a:gd name="connsiteY7" fmla="*/ 480799 h 5390924"/>
              <a:gd name="connsiteX8" fmla="*/ 2374524 w 4861040"/>
              <a:gd name="connsiteY8" fmla="*/ 266 h 5390924"/>
              <a:gd name="connsiteX0" fmla="*/ 2374524 w 4861040"/>
              <a:gd name="connsiteY0" fmla="*/ 266 h 5390924"/>
              <a:gd name="connsiteX1" fmla="*/ 4173013 w 4861040"/>
              <a:gd name="connsiteY1" fmla="*/ 955647 h 5390924"/>
              <a:gd name="connsiteX2" fmla="*/ 4861040 w 4861040"/>
              <a:gd name="connsiteY2" fmla="*/ 2327630 h 5390924"/>
              <a:gd name="connsiteX3" fmla="*/ 4522787 w 4861040"/>
              <a:gd name="connsiteY3" fmla="*/ 4172888 h 5390924"/>
              <a:gd name="connsiteX4" fmla="*/ 3849039 w 4861040"/>
              <a:gd name="connsiteY4" fmla="*/ 5367963 h 5390924"/>
              <a:gd name="connsiteX5" fmla="*/ 960009 w 4861040"/>
              <a:gd name="connsiteY5" fmla="*/ 4537301 h 5390924"/>
              <a:gd name="connsiteX6" fmla="*/ 29905 w 4861040"/>
              <a:gd name="connsiteY6" fmla="*/ 3081170 h 5390924"/>
              <a:gd name="connsiteX7" fmla="*/ 530525 w 4861040"/>
              <a:gd name="connsiteY7" fmla="*/ 480799 h 5390924"/>
              <a:gd name="connsiteX8" fmla="*/ 2374524 w 4861040"/>
              <a:gd name="connsiteY8" fmla="*/ 266 h 5390924"/>
              <a:gd name="connsiteX0" fmla="*/ 2374524 w 4861040"/>
              <a:gd name="connsiteY0" fmla="*/ 266 h 5321484"/>
              <a:gd name="connsiteX1" fmla="*/ 4173013 w 4861040"/>
              <a:gd name="connsiteY1" fmla="*/ 955647 h 5321484"/>
              <a:gd name="connsiteX2" fmla="*/ 4861040 w 4861040"/>
              <a:gd name="connsiteY2" fmla="*/ 2327630 h 5321484"/>
              <a:gd name="connsiteX3" fmla="*/ 4522787 w 4861040"/>
              <a:gd name="connsiteY3" fmla="*/ 4172888 h 5321484"/>
              <a:gd name="connsiteX4" fmla="*/ 3636931 w 4861040"/>
              <a:gd name="connsiteY4" fmla="*/ 5295944 h 5321484"/>
              <a:gd name="connsiteX5" fmla="*/ 960009 w 4861040"/>
              <a:gd name="connsiteY5" fmla="*/ 4537301 h 5321484"/>
              <a:gd name="connsiteX6" fmla="*/ 29905 w 4861040"/>
              <a:gd name="connsiteY6" fmla="*/ 3081170 h 5321484"/>
              <a:gd name="connsiteX7" fmla="*/ 530525 w 4861040"/>
              <a:gd name="connsiteY7" fmla="*/ 480799 h 5321484"/>
              <a:gd name="connsiteX8" fmla="*/ 2374524 w 4861040"/>
              <a:gd name="connsiteY8" fmla="*/ 266 h 5321484"/>
              <a:gd name="connsiteX0" fmla="*/ 2374524 w 4861040"/>
              <a:gd name="connsiteY0" fmla="*/ 266 h 5278339"/>
              <a:gd name="connsiteX1" fmla="*/ 4173013 w 4861040"/>
              <a:gd name="connsiteY1" fmla="*/ 955647 h 5278339"/>
              <a:gd name="connsiteX2" fmla="*/ 4861040 w 4861040"/>
              <a:gd name="connsiteY2" fmla="*/ 2327630 h 5278339"/>
              <a:gd name="connsiteX3" fmla="*/ 4522787 w 4861040"/>
              <a:gd name="connsiteY3" fmla="*/ 4172888 h 5278339"/>
              <a:gd name="connsiteX4" fmla="*/ 3528378 w 4861040"/>
              <a:gd name="connsiteY4" fmla="*/ 5251295 h 5278339"/>
              <a:gd name="connsiteX5" fmla="*/ 960009 w 4861040"/>
              <a:gd name="connsiteY5" fmla="*/ 4537301 h 5278339"/>
              <a:gd name="connsiteX6" fmla="*/ 29905 w 4861040"/>
              <a:gd name="connsiteY6" fmla="*/ 3081170 h 5278339"/>
              <a:gd name="connsiteX7" fmla="*/ 530525 w 4861040"/>
              <a:gd name="connsiteY7" fmla="*/ 480799 h 5278339"/>
              <a:gd name="connsiteX8" fmla="*/ 2374524 w 4861040"/>
              <a:gd name="connsiteY8" fmla="*/ 266 h 5278339"/>
              <a:gd name="connsiteX0" fmla="*/ 2374524 w 4861040"/>
              <a:gd name="connsiteY0" fmla="*/ 266 h 5278339"/>
              <a:gd name="connsiteX1" fmla="*/ 4173013 w 4861040"/>
              <a:gd name="connsiteY1" fmla="*/ 955647 h 5278339"/>
              <a:gd name="connsiteX2" fmla="*/ 4861040 w 4861040"/>
              <a:gd name="connsiteY2" fmla="*/ 2327630 h 5278339"/>
              <a:gd name="connsiteX3" fmla="*/ 4410826 w 4861040"/>
              <a:gd name="connsiteY3" fmla="*/ 4237100 h 5278339"/>
              <a:gd name="connsiteX4" fmla="*/ 3528378 w 4861040"/>
              <a:gd name="connsiteY4" fmla="*/ 5251295 h 5278339"/>
              <a:gd name="connsiteX5" fmla="*/ 960009 w 4861040"/>
              <a:gd name="connsiteY5" fmla="*/ 4537301 h 5278339"/>
              <a:gd name="connsiteX6" fmla="*/ 29905 w 4861040"/>
              <a:gd name="connsiteY6" fmla="*/ 3081170 h 5278339"/>
              <a:gd name="connsiteX7" fmla="*/ 530525 w 4861040"/>
              <a:gd name="connsiteY7" fmla="*/ 480799 h 5278339"/>
              <a:gd name="connsiteX8" fmla="*/ 2374524 w 4861040"/>
              <a:gd name="connsiteY8" fmla="*/ 266 h 5278339"/>
              <a:gd name="connsiteX0" fmla="*/ 2500038 w 4986554"/>
              <a:gd name="connsiteY0" fmla="*/ 266 h 5278184"/>
              <a:gd name="connsiteX1" fmla="*/ 4298527 w 4986554"/>
              <a:gd name="connsiteY1" fmla="*/ 955647 h 5278184"/>
              <a:gd name="connsiteX2" fmla="*/ 4986554 w 4986554"/>
              <a:gd name="connsiteY2" fmla="*/ 2327630 h 5278184"/>
              <a:gd name="connsiteX3" fmla="*/ 4536340 w 4986554"/>
              <a:gd name="connsiteY3" fmla="*/ 4237100 h 5278184"/>
              <a:gd name="connsiteX4" fmla="*/ 3653892 w 4986554"/>
              <a:gd name="connsiteY4" fmla="*/ 5251295 h 5278184"/>
              <a:gd name="connsiteX5" fmla="*/ 1085523 w 4986554"/>
              <a:gd name="connsiteY5" fmla="*/ 4537301 h 5278184"/>
              <a:gd name="connsiteX6" fmla="*/ 27024 w 4986554"/>
              <a:gd name="connsiteY6" fmla="*/ 3104378 h 5278184"/>
              <a:gd name="connsiteX7" fmla="*/ 656039 w 4986554"/>
              <a:gd name="connsiteY7" fmla="*/ 480799 h 5278184"/>
              <a:gd name="connsiteX8" fmla="*/ 2500038 w 4986554"/>
              <a:gd name="connsiteY8" fmla="*/ 266 h 5278184"/>
              <a:gd name="connsiteX0" fmla="*/ 2500038 w 4986554"/>
              <a:gd name="connsiteY0" fmla="*/ 266 h 5278184"/>
              <a:gd name="connsiteX1" fmla="*/ 4298527 w 4986554"/>
              <a:gd name="connsiteY1" fmla="*/ 955647 h 5278184"/>
              <a:gd name="connsiteX2" fmla="*/ 4986554 w 4986554"/>
              <a:gd name="connsiteY2" fmla="*/ 2327630 h 5278184"/>
              <a:gd name="connsiteX3" fmla="*/ 4536340 w 4986554"/>
              <a:gd name="connsiteY3" fmla="*/ 4237100 h 5278184"/>
              <a:gd name="connsiteX4" fmla="*/ 3653892 w 4986554"/>
              <a:gd name="connsiteY4" fmla="*/ 5251295 h 5278184"/>
              <a:gd name="connsiteX5" fmla="*/ 1085523 w 4986554"/>
              <a:gd name="connsiteY5" fmla="*/ 4537301 h 5278184"/>
              <a:gd name="connsiteX6" fmla="*/ 27024 w 4986554"/>
              <a:gd name="connsiteY6" fmla="*/ 3104378 h 5278184"/>
              <a:gd name="connsiteX7" fmla="*/ 656039 w 4986554"/>
              <a:gd name="connsiteY7" fmla="*/ 480799 h 5278184"/>
              <a:gd name="connsiteX8" fmla="*/ 2500038 w 4986554"/>
              <a:gd name="connsiteY8" fmla="*/ 266 h 5278184"/>
              <a:gd name="connsiteX0" fmla="*/ 2500038 w 4986554"/>
              <a:gd name="connsiteY0" fmla="*/ 266 h 5276010"/>
              <a:gd name="connsiteX1" fmla="*/ 4298527 w 4986554"/>
              <a:gd name="connsiteY1" fmla="*/ 955647 h 5276010"/>
              <a:gd name="connsiteX2" fmla="*/ 4986554 w 4986554"/>
              <a:gd name="connsiteY2" fmla="*/ 2327630 h 5276010"/>
              <a:gd name="connsiteX3" fmla="*/ 4536340 w 4986554"/>
              <a:gd name="connsiteY3" fmla="*/ 4237100 h 5276010"/>
              <a:gd name="connsiteX4" fmla="*/ 3653892 w 4986554"/>
              <a:gd name="connsiteY4" fmla="*/ 5251295 h 5276010"/>
              <a:gd name="connsiteX5" fmla="*/ 1085523 w 4986554"/>
              <a:gd name="connsiteY5" fmla="*/ 4537301 h 5276010"/>
              <a:gd name="connsiteX6" fmla="*/ 27024 w 4986554"/>
              <a:gd name="connsiteY6" fmla="*/ 3104378 h 5276010"/>
              <a:gd name="connsiteX7" fmla="*/ 656039 w 4986554"/>
              <a:gd name="connsiteY7" fmla="*/ 480799 h 5276010"/>
              <a:gd name="connsiteX8" fmla="*/ 2500038 w 4986554"/>
              <a:gd name="connsiteY8" fmla="*/ 266 h 5276010"/>
              <a:gd name="connsiteX0" fmla="*/ 2500038 w 4986554"/>
              <a:gd name="connsiteY0" fmla="*/ 266 h 5289230"/>
              <a:gd name="connsiteX1" fmla="*/ 4298527 w 4986554"/>
              <a:gd name="connsiteY1" fmla="*/ 955647 h 5289230"/>
              <a:gd name="connsiteX2" fmla="*/ 4986554 w 4986554"/>
              <a:gd name="connsiteY2" fmla="*/ 2327630 h 5289230"/>
              <a:gd name="connsiteX3" fmla="*/ 4536340 w 4986554"/>
              <a:gd name="connsiteY3" fmla="*/ 4237100 h 5289230"/>
              <a:gd name="connsiteX4" fmla="*/ 3653892 w 4986554"/>
              <a:gd name="connsiteY4" fmla="*/ 5251295 h 5289230"/>
              <a:gd name="connsiteX5" fmla="*/ 1248739 w 4986554"/>
              <a:gd name="connsiteY5" fmla="*/ 4781649 h 5289230"/>
              <a:gd name="connsiteX6" fmla="*/ 27024 w 4986554"/>
              <a:gd name="connsiteY6" fmla="*/ 3104378 h 5289230"/>
              <a:gd name="connsiteX7" fmla="*/ 656039 w 4986554"/>
              <a:gd name="connsiteY7" fmla="*/ 480799 h 5289230"/>
              <a:gd name="connsiteX8" fmla="*/ 2500038 w 4986554"/>
              <a:gd name="connsiteY8" fmla="*/ 266 h 5289230"/>
              <a:gd name="connsiteX0" fmla="*/ 2500038 w 4986554"/>
              <a:gd name="connsiteY0" fmla="*/ 266 h 5076378"/>
              <a:gd name="connsiteX1" fmla="*/ 4298527 w 4986554"/>
              <a:gd name="connsiteY1" fmla="*/ 955647 h 5076378"/>
              <a:gd name="connsiteX2" fmla="*/ 4986554 w 4986554"/>
              <a:gd name="connsiteY2" fmla="*/ 2327630 h 5076378"/>
              <a:gd name="connsiteX3" fmla="*/ 4536340 w 4986554"/>
              <a:gd name="connsiteY3" fmla="*/ 4237100 h 5076378"/>
              <a:gd name="connsiteX4" fmla="*/ 3407551 w 4986554"/>
              <a:gd name="connsiteY4" fmla="*/ 4994899 h 5076378"/>
              <a:gd name="connsiteX5" fmla="*/ 1248739 w 4986554"/>
              <a:gd name="connsiteY5" fmla="*/ 4781649 h 5076378"/>
              <a:gd name="connsiteX6" fmla="*/ 27024 w 4986554"/>
              <a:gd name="connsiteY6" fmla="*/ 3104378 h 5076378"/>
              <a:gd name="connsiteX7" fmla="*/ 656039 w 4986554"/>
              <a:gd name="connsiteY7" fmla="*/ 480799 h 5076378"/>
              <a:gd name="connsiteX8" fmla="*/ 2500038 w 4986554"/>
              <a:gd name="connsiteY8" fmla="*/ 266 h 5076378"/>
              <a:gd name="connsiteX0" fmla="*/ 2500038 w 4986554"/>
              <a:gd name="connsiteY0" fmla="*/ 266 h 5135416"/>
              <a:gd name="connsiteX1" fmla="*/ 4298527 w 4986554"/>
              <a:gd name="connsiteY1" fmla="*/ 955647 h 5135416"/>
              <a:gd name="connsiteX2" fmla="*/ 4986554 w 4986554"/>
              <a:gd name="connsiteY2" fmla="*/ 2327630 h 5135416"/>
              <a:gd name="connsiteX3" fmla="*/ 4536340 w 4986554"/>
              <a:gd name="connsiteY3" fmla="*/ 4237100 h 5135416"/>
              <a:gd name="connsiteX4" fmla="*/ 3328468 w 4986554"/>
              <a:gd name="connsiteY4" fmla="*/ 5069864 h 5135416"/>
              <a:gd name="connsiteX5" fmla="*/ 1248739 w 4986554"/>
              <a:gd name="connsiteY5" fmla="*/ 4781649 h 5135416"/>
              <a:gd name="connsiteX6" fmla="*/ 27024 w 4986554"/>
              <a:gd name="connsiteY6" fmla="*/ 3104378 h 5135416"/>
              <a:gd name="connsiteX7" fmla="*/ 656039 w 4986554"/>
              <a:gd name="connsiteY7" fmla="*/ 480799 h 5135416"/>
              <a:gd name="connsiteX8" fmla="*/ 2500038 w 4986554"/>
              <a:gd name="connsiteY8" fmla="*/ 266 h 5135416"/>
              <a:gd name="connsiteX0" fmla="*/ 2500038 w 4986554"/>
              <a:gd name="connsiteY0" fmla="*/ 266 h 5135416"/>
              <a:gd name="connsiteX1" fmla="*/ 4298527 w 4986554"/>
              <a:gd name="connsiteY1" fmla="*/ 955647 h 5135416"/>
              <a:gd name="connsiteX2" fmla="*/ 4986554 w 4986554"/>
              <a:gd name="connsiteY2" fmla="*/ 2327630 h 5135416"/>
              <a:gd name="connsiteX3" fmla="*/ 4427393 w 4986554"/>
              <a:gd name="connsiteY3" fmla="*/ 4199661 h 5135416"/>
              <a:gd name="connsiteX4" fmla="*/ 3328468 w 4986554"/>
              <a:gd name="connsiteY4" fmla="*/ 5069864 h 5135416"/>
              <a:gd name="connsiteX5" fmla="*/ 1248739 w 4986554"/>
              <a:gd name="connsiteY5" fmla="*/ 4781649 h 5135416"/>
              <a:gd name="connsiteX6" fmla="*/ 27024 w 4986554"/>
              <a:gd name="connsiteY6" fmla="*/ 3104378 h 5135416"/>
              <a:gd name="connsiteX7" fmla="*/ 656039 w 4986554"/>
              <a:gd name="connsiteY7" fmla="*/ 480799 h 5135416"/>
              <a:gd name="connsiteX8" fmla="*/ 2500038 w 4986554"/>
              <a:gd name="connsiteY8" fmla="*/ 266 h 5135416"/>
              <a:gd name="connsiteX0" fmla="*/ 2500038 w 4986554"/>
              <a:gd name="connsiteY0" fmla="*/ 431 h 5135581"/>
              <a:gd name="connsiteX1" fmla="*/ 4330866 w 4986554"/>
              <a:gd name="connsiteY1" fmla="*/ 771152 h 5135581"/>
              <a:gd name="connsiteX2" fmla="*/ 4986554 w 4986554"/>
              <a:gd name="connsiteY2" fmla="*/ 2327795 h 5135581"/>
              <a:gd name="connsiteX3" fmla="*/ 4427393 w 4986554"/>
              <a:gd name="connsiteY3" fmla="*/ 4199826 h 5135581"/>
              <a:gd name="connsiteX4" fmla="*/ 3328468 w 4986554"/>
              <a:gd name="connsiteY4" fmla="*/ 5070029 h 5135581"/>
              <a:gd name="connsiteX5" fmla="*/ 1248739 w 4986554"/>
              <a:gd name="connsiteY5" fmla="*/ 4781814 h 5135581"/>
              <a:gd name="connsiteX6" fmla="*/ 27024 w 4986554"/>
              <a:gd name="connsiteY6" fmla="*/ 3104543 h 5135581"/>
              <a:gd name="connsiteX7" fmla="*/ 656039 w 4986554"/>
              <a:gd name="connsiteY7" fmla="*/ 480964 h 5135581"/>
              <a:gd name="connsiteX8" fmla="*/ 2500038 w 4986554"/>
              <a:gd name="connsiteY8" fmla="*/ 431 h 5135581"/>
              <a:gd name="connsiteX0" fmla="*/ 2486734 w 4986438"/>
              <a:gd name="connsiteY0" fmla="*/ 292 h 5276163"/>
              <a:gd name="connsiteX1" fmla="*/ 4330750 w 4986438"/>
              <a:gd name="connsiteY1" fmla="*/ 911734 h 5276163"/>
              <a:gd name="connsiteX2" fmla="*/ 4986438 w 4986438"/>
              <a:gd name="connsiteY2" fmla="*/ 2468377 h 5276163"/>
              <a:gd name="connsiteX3" fmla="*/ 4427277 w 4986438"/>
              <a:gd name="connsiteY3" fmla="*/ 4340408 h 5276163"/>
              <a:gd name="connsiteX4" fmla="*/ 3328352 w 4986438"/>
              <a:gd name="connsiteY4" fmla="*/ 5210611 h 5276163"/>
              <a:gd name="connsiteX5" fmla="*/ 1248623 w 4986438"/>
              <a:gd name="connsiteY5" fmla="*/ 4922396 h 5276163"/>
              <a:gd name="connsiteX6" fmla="*/ 26908 w 4986438"/>
              <a:gd name="connsiteY6" fmla="*/ 3245125 h 5276163"/>
              <a:gd name="connsiteX7" fmla="*/ 655923 w 4986438"/>
              <a:gd name="connsiteY7" fmla="*/ 621546 h 5276163"/>
              <a:gd name="connsiteX8" fmla="*/ 2486734 w 4986438"/>
              <a:gd name="connsiteY8" fmla="*/ 292 h 5276163"/>
              <a:gd name="connsiteX0" fmla="*/ 2486734 w 4986438"/>
              <a:gd name="connsiteY0" fmla="*/ 292 h 5270565"/>
              <a:gd name="connsiteX1" fmla="*/ 4330750 w 4986438"/>
              <a:gd name="connsiteY1" fmla="*/ 911734 h 5270565"/>
              <a:gd name="connsiteX2" fmla="*/ 4986438 w 4986438"/>
              <a:gd name="connsiteY2" fmla="*/ 2468377 h 5270565"/>
              <a:gd name="connsiteX3" fmla="*/ 4427277 w 4986438"/>
              <a:gd name="connsiteY3" fmla="*/ 4340408 h 5270565"/>
              <a:gd name="connsiteX4" fmla="*/ 3234135 w 4986438"/>
              <a:gd name="connsiteY4" fmla="*/ 5203769 h 5270565"/>
              <a:gd name="connsiteX5" fmla="*/ 1248623 w 4986438"/>
              <a:gd name="connsiteY5" fmla="*/ 4922396 h 5270565"/>
              <a:gd name="connsiteX6" fmla="*/ 26908 w 4986438"/>
              <a:gd name="connsiteY6" fmla="*/ 3245125 h 5270565"/>
              <a:gd name="connsiteX7" fmla="*/ 655923 w 4986438"/>
              <a:gd name="connsiteY7" fmla="*/ 621546 h 5270565"/>
              <a:gd name="connsiteX8" fmla="*/ 2486734 w 4986438"/>
              <a:gd name="connsiteY8" fmla="*/ 292 h 5270565"/>
              <a:gd name="connsiteX0" fmla="*/ 2486734 w 4986438"/>
              <a:gd name="connsiteY0" fmla="*/ 292 h 5270565"/>
              <a:gd name="connsiteX1" fmla="*/ 4330750 w 4986438"/>
              <a:gd name="connsiteY1" fmla="*/ 911734 h 5270565"/>
              <a:gd name="connsiteX2" fmla="*/ 4986438 w 4986438"/>
              <a:gd name="connsiteY2" fmla="*/ 2468377 h 5270565"/>
              <a:gd name="connsiteX3" fmla="*/ 4476698 w 4986438"/>
              <a:gd name="connsiteY3" fmla="*/ 4178642 h 5270565"/>
              <a:gd name="connsiteX4" fmla="*/ 3234135 w 4986438"/>
              <a:gd name="connsiteY4" fmla="*/ 5203769 h 5270565"/>
              <a:gd name="connsiteX5" fmla="*/ 1248623 w 4986438"/>
              <a:gd name="connsiteY5" fmla="*/ 4922396 h 5270565"/>
              <a:gd name="connsiteX6" fmla="*/ 26908 w 4986438"/>
              <a:gd name="connsiteY6" fmla="*/ 3245125 h 5270565"/>
              <a:gd name="connsiteX7" fmla="*/ 655923 w 4986438"/>
              <a:gd name="connsiteY7" fmla="*/ 621546 h 5270565"/>
              <a:gd name="connsiteX8" fmla="*/ 2486734 w 4986438"/>
              <a:gd name="connsiteY8" fmla="*/ 292 h 5270565"/>
              <a:gd name="connsiteX0" fmla="*/ 2483773 w 4983477"/>
              <a:gd name="connsiteY0" fmla="*/ 292 h 5270565"/>
              <a:gd name="connsiteX1" fmla="*/ 4327789 w 4983477"/>
              <a:gd name="connsiteY1" fmla="*/ 911734 h 5270565"/>
              <a:gd name="connsiteX2" fmla="*/ 4983477 w 4983477"/>
              <a:gd name="connsiteY2" fmla="*/ 2468377 h 5270565"/>
              <a:gd name="connsiteX3" fmla="*/ 4473737 w 4983477"/>
              <a:gd name="connsiteY3" fmla="*/ 4178642 h 5270565"/>
              <a:gd name="connsiteX4" fmla="*/ 3231174 w 4983477"/>
              <a:gd name="connsiteY4" fmla="*/ 5203769 h 5270565"/>
              <a:gd name="connsiteX5" fmla="*/ 1245662 w 4983477"/>
              <a:gd name="connsiteY5" fmla="*/ 4922396 h 5270565"/>
              <a:gd name="connsiteX6" fmla="*/ 23947 w 4983477"/>
              <a:gd name="connsiteY6" fmla="*/ 3245125 h 5270565"/>
              <a:gd name="connsiteX7" fmla="*/ 652962 w 4983477"/>
              <a:gd name="connsiteY7" fmla="*/ 621546 h 5270565"/>
              <a:gd name="connsiteX8" fmla="*/ 2483773 w 4983477"/>
              <a:gd name="connsiteY8" fmla="*/ 292 h 5270565"/>
              <a:gd name="connsiteX0" fmla="*/ 2483773 w 4983477"/>
              <a:gd name="connsiteY0" fmla="*/ 292 h 5270565"/>
              <a:gd name="connsiteX1" fmla="*/ 4327789 w 4983477"/>
              <a:gd name="connsiteY1" fmla="*/ 911734 h 5270565"/>
              <a:gd name="connsiteX2" fmla="*/ 4983477 w 4983477"/>
              <a:gd name="connsiteY2" fmla="*/ 2468377 h 5270565"/>
              <a:gd name="connsiteX3" fmla="*/ 4473737 w 4983477"/>
              <a:gd name="connsiteY3" fmla="*/ 4178642 h 5270565"/>
              <a:gd name="connsiteX4" fmla="*/ 3231174 w 4983477"/>
              <a:gd name="connsiteY4" fmla="*/ 5203769 h 5270565"/>
              <a:gd name="connsiteX5" fmla="*/ 1245662 w 4983477"/>
              <a:gd name="connsiteY5" fmla="*/ 4922396 h 5270565"/>
              <a:gd name="connsiteX6" fmla="*/ 23947 w 4983477"/>
              <a:gd name="connsiteY6" fmla="*/ 3245125 h 5270565"/>
              <a:gd name="connsiteX7" fmla="*/ 652962 w 4983477"/>
              <a:gd name="connsiteY7" fmla="*/ 621546 h 5270565"/>
              <a:gd name="connsiteX8" fmla="*/ 2483773 w 4983477"/>
              <a:gd name="connsiteY8" fmla="*/ 292 h 5270565"/>
              <a:gd name="connsiteX0" fmla="*/ 2483773 w 4983477"/>
              <a:gd name="connsiteY0" fmla="*/ 317 h 5270590"/>
              <a:gd name="connsiteX1" fmla="*/ 4327789 w 4983477"/>
              <a:gd name="connsiteY1" fmla="*/ 911759 h 5270590"/>
              <a:gd name="connsiteX2" fmla="*/ 4983477 w 4983477"/>
              <a:gd name="connsiteY2" fmla="*/ 2468402 h 5270590"/>
              <a:gd name="connsiteX3" fmla="*/ 4473737 w 4983477"/>
              <a:gd name="connsiteY3" fmla="*/ 4178667 h 5270590"/>
              <a:gd name="connsiteX4" fmla="*/ 3231174 w 4983477"/>
              <a:gd name="connsiteY4" fmla="*/ 5203794 h 5270590"/>
              <a:gd name="connsiteX5" fmla="*/ 1245662 w 4983477"/>
              <a:gd name="connsiteY5" fmla="*/ 4922421 h 5270590"/>
              <a:gd name="connsiteX6" fmla="*/ 23947 w 4983477"/>
              <a:gd name="connsiteY6" fmla="*/ 3245150 h 5270590"/>
              <a:gd name="connsiteX7" fmla="*/ 652962 w 4983477"/>
              <a:gd name="connsiteY7" fmla="*/ 621571 h 5270590"/>
              <a:gd name="connsiteX8" fmla="*/ 2483773 w 4983477"/>
              <a:gd name="connsiteY8" fmla="*/ 317 h 5270590"/>
              <a:gd name="connsiteX0" fmla="*/ 2483773 w 4983477"/>
              <a:gd name="connsiteY0" fmla="*/ 317 h 5270590"/>
              <a:gd name="connsiteX1" fmla="*/ 4327789 w 4983477"/>
              <a:gd name="connsiteY1" fmla="*/ 911759 h 5270590"/>
              <a:gd name="connsiteX2" fmla="*/ 4983477 w 4983477"/>
              <a:gd name="connsiteY2" fmla="*/ 2468402 h 5270590"/>
              <a:gd name="connsiteX3" fmla="*/ 4473737 w 4983477"/>
              <a:gd name="connsiteY3" fmla="*/ 4178667 h 5270590"/>
              <a:gd name="connsiteX4" fmla="*/ 3231174 w 4983477"/>
              <a:gd name="connsiteY4" fmla="*/ 5203794 h 5270590"/>
              <a:gd name="connsiteX5" fmla="*/ 1245662 w 4983477"/>
              <a:gd name="connsiteY5" fmla="*/ 4922421 h 5270590"/>
              <a:gd name="connsiteX6" fmla="*/ 23947 w 4983477"/>
              <a:gd name="connsiteY6" fmla="*/ 3245150 h 5270590"/>
              <a:gd name="connsiteX7" fmla="*/ 652962 w 4983477"/>
              <a:gd name="connsiteY7" fmla="*/ 621571 h 5270590"/>
              <a:gd name="connsiteX8" fmla="*/ 2483773 w 4983477"/>
              <a:gd name="connsiteY8" fmla="*/ 317 h 5270590"/>
              <a:gd name="connsiteX0" fmla="*/ 2483773 w 4983477"/>
              <a:gd name="connsiteY0" fmla="*/ 317 h 5270590"/>
              <a:gd name="connsiteX1" fmla="*/ 4327789 w 4983477"/>
              <a:gd name="connsiteY1" fmla="*/ 911759 h 5270590"/>
              <a:gd name="connsiteX2" fmla="*/ 4983477 w 4983477"/>
              <a:gd name="connsiteY2" fmla="*/ 2468402 h 5270590"/>
              <a:gd name="connsiteX3" fmla="*/ 4473737 w 4983477"/>
              <a:gd name="connsiteY3" fmla="*/ 4178667 h 5270590"/>
              <a:gd name="connsiteX4" fmla="*/ 3231174 w 4983477"/>
              <a:gd name="connsiteY4" fmla="*/ 5203794 h 5270590"/>
              <a:gd name="connsiteX5" fmla="*/ 1245662 w 4983477"/>
              <a:gd name="connsiteY5" fmla="*/ 4922421 h 5270590"/>
              <a:gd name="connsiteX6" fmla="*/ 23947 w 4983477"/>
              <a:gd name="connsiteY6" fmla="*/ 3245150 h 5270590"/>
              <a:gd name="connsiteX7" fmla="*/ 652962 w 4983477"/>
              <a:gd name="connsiteY7" fmla="*/ 621571 h 5270590"/>
              <a:gd name="connsiteX8" fmla="*/ 2483773 w 4983477"/>
              <a:gd name="connsiteY8" fmla="*/ 317 h 5270590"/>
              <a:gd name="connsiteX0" fmla="*/ 2483773 w 4983477"/>
              <a:gd name="connsiteY0" fmla="*/ 317 h 5270590"/>
              <a:gd name="connsiteX1" fmla="*/ 4327789 w 4983477"/>
              <a:gd name="connsiteY1" fmla="*/ 911759 h 5270590"/>
              <a:gd name="connsiteX2" fmla="*/ 4983477 w 4983477"/>
              <a:gd name="connsiteY2" fmla="*/ 2468402 h 5270590"/>
              <a:gd name="connsiteX3" fmla="*/ 4473737 w 4983477"/>
              <a:gd name="connsiteY3" fmla="*/ 4178667 h 5270590"/>
              <a:gd name="connsiteX4" fmla="*/ 3231174 w 4983477"/>
              <a:gd name="connsiteY4" fmla="*/ 5203794 h 5270590"/>
              <a:gd name="connsiteX5" fmla="*/ 1245662 w 4983477"/>
              <a:gd name="connsiteY5" fmla="*/ 4922421 h 5270590"/>
              <a:gd name="connsiteX6" fmla="*/ 23947 w 4983477"/>
              <a:gd name="connsiteY6" fmla="*/ 3245150 h 5270590"/>
              <a:gd name="connsiteX7" fmla="*/ 652962 w 4983477"/>
              <a:gd name="connsiteY7" fmla="*/ 621571 h 5270590"/>
              <a:gd name="connsiteX8" fmla="*/ 2483773 w 4983477"/>
              <a:gd name="connsiteY8" fmla="*/ 317 h 5270590"/>
              <a:gd name="connsiteX0" fmla="*/ 2483773 w 4983477"/>
              <a:gd name="connsiteY0" fmla="*/ 317 h 5270590"/>
              <a:gd name="connsiteX1" fmla="*/ 4327789 w 4983477"/>
              <a:gd name="connsiteY1" fmla="*/ 911759 h 5270590"/>
              <a:gd name="connsiteX2" fmla="*/ 4983477 w 4983477"/>
              <a:gd name="connsiteY2" fmla="*/ 2468402 h 5270590"/>
              <a:gd name="connsiteX3" fmla="*/ 4473737 w 4983477"/>
              <a:gd name="connsiteY3" fmla="*/ 4178667 h 5270590"/>
              <a:gd name="connsiteX4" fmla="*/ 3231174 w 4983477"/>
              <a:gd name="connsiteY4" fmla="*/ 5203794 h 5270590"/>
              <a:gd name="connsiteX5" fmla="*/ 1245662 w 4983477"/>
              <a:gd name="connsiteY5" fmla="*/ 4922421 h 5270590"/>
              <a:gd name="connsiteX6" fmla="*/ 23947 w 4983477"/>
              <a:gd name="connsiteY6" fmla="*/ 3245150 h 5270590"/>
              <a:gd name="connsiteX7" fmla="*/ 652962 w 4983477"/>
              <a:gd name="connsiteY7" fmla="*/ 621571 h 5270590"/>
              <a:gd name="connsiteX8" fmla="*/ 2483773 w 4983477"/>
              <a:gd name="connsiteY8" fmla="*/ 317 h 5270590"/>
              <a:gd name="connsiteX0" fmla="*/ 2480788 w 4980492"/>
              <a:gd name="connsiteY0" fmla="*/ 317 h 5270590"/>
              <a:gd name="connsiteX1" fmla="*/ 4324804 w 4980492"/>
              <a:gd name="connsiteY1" fmla="*/ 911759 h 5270590"/>
              <a:gd name="connsiteX2" fmla="*/ 4980492 w 4980492"/>
              <a:gd name="connsiteY2" fmla="*/ 2468402 h 5270590"/>
              <a:gd name="connsiteX3" fmla="*/ 4470752 w 4980492"/>
              <a:gd name="connsiteY3" fmla="*/ 4178667 h 5270590"/>
              <a:gd name="connsiteX4" fmla="*/ 3228189 w 4980492"/>
              <a:gd name="connsiteY4" fmla="*/ 5203794 h 5270590"/>
              <a:gd name="connsiteX5" fmla="*/ 1242677 w 4980492"/>
              <a:gd name="connsiteY5" fmla="*/ 4922421 h 5270590"/>
              <a:gd name="connsiteX6" fmla="*/ 20962 w 4980492"/>
              <a:gd name="connsiteY6" fmla="*/ 3245150 h 5270590"/>
              <a:gd name="connsiteX7" fmla="*/ 725198 w 4980492"/>
              <a:gd name="connsiteY7" fmla="*/ 691136 h 5270590"/>
              <a:gd name="connsiteX8" fmla="*/ 2480788 w 4980492"/>
              <a:gd name="connsiteY8" fmla="*/ 317 h 5270590"/>
              <a:gd name="connsiteX0" fmla="*/ 2557445 w 5057149"/>
              <a:gd name="connsiteY0" fmla="*/ 317 h 5273590"/>
              <a:gd name="connsiteX1" fmla="*/ 4401461 w 5057149"/>
              <a:gd name="connsiteY1" fmla="*/ 911759 h 5273590"/>
              <a:gd name="connsiteX2" fmla="*/ 5057149 w 5057149"/>
              <a:gd name="connsiteY2" fmla="*/ 2468402 h 5273590"/>
              <a:gd name="connsiteX3" fmla="*/ 4547409 w 5057149"/>
              <a:gd name="connsiteY3" fmla="*/ 4178667 h 5273590"/>
              <a:gd name="connsiteX4" fmla="*/ 3304846 w 5057149"/>
              <a:gd name="connsiteY4" fmla="*/ 5203794 h 5273590"/>
              <a:gd name="connsiteX5" fmla="*/ 1319334 w 5057149"/>
              <a:gd name="connsiteY5" fmla="*/ 4922421 h 5273590"/>
              <a:gd name="connsiteX6" fmla="*/ 20788 w 5057149"/>
              <a:gd name="connsiteY6" fmla="*/ 3152453 h 5273590"/>
              <a:gd name="connsiteX7" fmla="*/ 801855 w 5057149"/>
              <a:gd name="connsiteY7" fmla="*/ 691136 h 5273590"/>
              <a:gd name="connsiteX8" fmla="*/ 2557445 w 5057149"/>
              <a:gd name="connsiteY8" fmla="*/ 317 h 5273590"/>
              <a:gd name="connsiteX0" fmla="*/ 2557445 w 5057149"/>
              <a:gd name="connsiteY0" fmla="*/ 317 h 5319464"/>
              <a:gd name="connsiteX1" fmla="*/ 4401461 w 5057149"/>
              <a:gd name="connsiteY1" fmla="*/ 911759 h 5319464"/>
              <a:gd name="connsiteX2" fmla="*/ 5057149 w 5057149"/>
              <a:gd name="connsiteY2" fmla="*/ 2468402 h 5319464"/>
              <a:gd name="connsiteX3" fmla="*/ 4547409 w 5057149"/>
              <a:gd name="connsiteY3" fmla="*/ 4178667 h 5319464"/>
              <a:gd name="connsiteX4" fmla="*/ 3304846 w 5057149"/>
              <a:gd name="connsiteY4" fmla="*/ 5203794 h 5319464"/>
              <a:gd name="connsiteX5" fmla="*/ 1308091 w 5057149"/>
              <a:gd name="connsiteY5" fmla="*/ 5063694 h 5319464"/>
              <a:gd name="connsiteX6" fmla="*/ 20788 w 5057149"/>
              <a:gd name="connsiteY6" fmla="*/ 3152453 h 5319464"/>
              <a:gd name="connsiteX7" fmla="*/ 801855 w 5057149"/>
              <a:gd name="connsiteY7" fmla="*/ 691136 h 5319464"/>
              <a:gd name="connsiteX8" fmla="*/ 2557445 w 5057149"/>
              <a:gd name="connsiteY8" fmla="*/ 317 h 5319464"/>
              <a:gd name="connsiteX0" fmla="*/ 2647423 w 5147127"/>
              <a:gd name="connsiteY0" fmla="*/ 317 h 5315767"/>
              <a:gd name="connsiteX1" fmla="*/ 4491439 w 5147127"/>
              <a:gd name="connsiteY1" fmla="*/ 911759 h 5315767"/>
              <a:gd name="connsiteX2" fmla="*/ 5147127 w 5147127"/>
              <a:gd name="connsiteY2" fmla="*/ 2468402 h 5315767"/>
              <a:gd name="connsiteX3" fmla="*/ 4637387 w 5147127"/>
              <a:gd name="connsiteY3" fmla="*/ 4178667 h 5315767"/>
              <a:gd name="connsiteX4" fmla="*/ 3394824 w 5147127"/>
              <a:gd name="connsiteY4" fmla="*/ 5203794 h 5315767"/>
              <a:gd name="connsiteX5" fmla="*/ 1398069 w 5147127"/>
              <a:gd name="connsiteY5" fmla="*/ 5063694 h 5315767"/>
              <a:gd name="connsiteX6" fmla="*/ 18433 w 5147127"/>
              <a:gd name="connsiteY6" fmla="*/ 3218733 h 5315767"/>
              <a:gd name="connsiteX7" fmla="*/ 891833 w 5147127"/>
              <a:gd name="connsiteY7" fmla="*/ 691136 h 5315767"/>
              <a:gd name="connsiteX8" fmla="*/ 2647423 w 5147127"/>
              <a:gd name="connsiteY8" fmla="*/ 317 h 5315767"/>
              <a:gd name="connsiteX0" fmla="*/ 2647423 w 5147127"/>
              <a:gd name="connsiteY0" fmla="*/ 368 h 5315818"/>
              <a:gd name="connsiteX1" fmla="*/ 4516706 w 5147127"/>
              <a:gd name="connsiteY1" fmla="*/ 850916 h 5315818"/>
              <a:gd name="connsiteX2" fmla="*/ 5147127 w 5147127"/>
              <a:gd name="connsiteY2" fmla="*/ 2468453 h 5315818"/>
              <a:gd name="connsiteX3" fmla="*/ 4637387 w 5147127"/>
              <a:gd name="connsiteY3" fmla="*/ 4178718 h 5315818"/>
              <a:gd name="connsiteX4" fmla="*/ 3394824 w 5147127"/>
              <a:gd name="connsiteY4" fmla="*/ 5203845 h 5315818"/>
              <a:gd name="connsiteX5" fmla="*/ 1398069 w 5147127"/>
              <a:gd name="connsiteY5" fmla="*/ 5063745 h 5315818"/>
              <a:gd name="connsiteX6" fmla="*/ 18433 w 5147127"/>
              <a:gd name="connsiteY6" fmla="*/ 3218784 h 5315818"/>
              <a:gd name="connsiteX7" fmla="*/ 891833 w 5147127"/>
              <a:gd name="connsiteY7" fmla="*/ 691187 h 5315818"/>
              <a:gd name="connsiteX8" fmla="*/ 2647423 w 5147127"/>
              <a:gd name="connsiteY8" fmla="*/ 368 h 5315818"/>
              <a:gd name="connsiteX0" fmla="*/ 2737017 w 5147522"/>
              <a:gd name="connsiteY0" fmla="*/ 284 h 5427044"/>
              <a:gd name="connsiteX1" fmla="*/ 4517101 w 5147522"/>
              <a:gd name="connsiteY1" fmla="*/ 962142 h 5427044"/>
              <a:gd name="connsiteX2" fmla="*/ 5147522 w 5147522"/>
              <a:gd name="connsiteY2" fmla="*/ 2579679 h 5427044"/>
              <a:gd name="connsiteX3" fmla="*/ 4637782 w 5147522"/>
              <a:gd name="connsiteY3" fmla="*/ 4289944 h 5427044"/>
              <a:gd name="connsiteX4" fmla="*/ 3395219 w 5147522"/>
              <a:gd name="connsiteY4" fmla="*/ 5315071 h 5427044"/>
              <a:gd name="connsiteX5" fmla="*/ 1398464 w 5147522"/>
              <a:gd name="connsiteY5" fmla="*/ 5174971 h 5427044"/>
              <a:gd name="connsiteX6" fmla="*/ 18828 w 5147522"/>
              <a:gd name="connsiteY6" fmla="*/ 3330010 h 5427044"/>
              <a:gd name="connsiteX7" fmla="*/ 892228 w 5147522"/>
              <a:gd name="connsiteY7" fmla="*/ 802413 h 5427044"/>
              <a:gd name="connsiteX8" fmla="*/ 2737017 w 5147522"/>
              <a:gd name="connsiteY8" fmla="*/ 284 h 5427044"/>
              <a:gd name="connsiteX0" fmla="*/ 2737017 w 5230100"/>
              <a:gd name="connsiteY0" fmla="*/ 284 h 5427044"/>
              <a:gd name="connsiteX1" fmla="*/ 4517101 w 5230100"/>
              <a:gd name="connsiteY1" fmla="*/ 962142 h 5427044"/>
              <a:gd name="connsiteX2" fmla="*/ 5230100 w 5230100"/>
              <a:gd name="connsiteY2" fmla="*/ 2554935 h 5427044"/>
              <a:gd name="connsiteX3" fmla="*/ 4637782 w 5230100"/>
              <a:gd name="connsiteY3" fmla="*/ 4289944 h 5427044"/>
              <a:gd name="connsiteX4" fmla="*/ 3395219 w 5230100"/>
              <a:gd name="connsiteY4" fmla="*/ 5315071 h 5427044"/>
              <a:gd name="connsiteX5" fmla="*/ 1398464 w 5230100"/>
              <a:gd name="connsiteY5" fmla="*/ 5174971 h 5427044"/>
              <a:gd name="connsiteX6" fmla="*/ 18828 w 5230100"/>
              <a:gd name="connsiteY6" fmla="*/ 3330010 h 5427044"/>
              <a:gd name="connsiteX7" fmla="*/ 892228 w 5230100"/>
              <a:gd name="connsiteY7" fmla="*/ 802413 h 5427044"/>
              <a:gd name="connsiteX8" fmla="*/ 2737017 w 5230100"/>
              <a:gd name="connsiteY8" fmla="*/ 284 h 542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0100" h="5427044">
                <a:moveTo>
                  <a:pt x="2737017" y="284"/>
                </a:moveTo>
                <a:cubicBezTo>
                  <a:pt x="3054234" y="-13285"/>
                  <a:pt x="3941595" y="460124"/>
                  <a:pt x="4517101" y="962142"/>
                </a:cubicBezTo>
                <a:cubicBezTo>
                  <a:pt x="4815579" y="1459013"/>
                  <a:pt x="5171584" y="1973622"/>
                  <a:pt x="5230100" y="2554935"/>
                </a:cubicBezTo>
                <a:cubicBezTo>
                  <a:pt x="5079987" y="3261606"/>
                  <a:pt x="4943595" y="3829921"/>
                  <a:pt x="4637782" y="4289944"/>
                </a:cubicBezTo>
                <a:cubicBezTo>
                  <a:pt x="4331969" y="4749967"/>
                  <a:pt x="3708045" y="5200102"/>
                  <a:pt x="3395219" y="5315071"/>
                </a:cubicBezTo>
                <a:cubicBezTo>
                  <a:pt x="2942375" y="5464449"/>
                  <a:pt x="1961196" y="5505815"/>
                  <a:pt x="1398464" y="5174971"/>
                </a:cubicBezTo>
                <a:cubicBezTo>
                  <a:pt x="835732" y="4844128"/>
                  <a:pt x="130665" y="3959245"/>
                  <a:pt x="18828" y="3330010"/>
                </a:cubicBezTo>
                <a:cubicBezTo>
                  <a:pt x="-108957" y="2652928"/>
                  <a:pt x="439197" y="1357367"/>
                  <a:pt x="892228" y="802413"/>
                </a:cubicBezTo>
                <a:cubicBezTo>
                  <a:pt x="1345260" y="247459"/>
                  <a:pt x="2321559" y="23304"/>
                  <a:pt x="2737017" y="284"/>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2F930654-6282-1863-D5CA-006C1B3AF736}"/>
              </a:ext>
            </a:extLst>
          </p:cNvPr>
          <p:cNvSpPr txBox="1"/>
          <p:nvPr/>
        </p:nvSpPr>
        <p:spPr>
          <a:xfrm>
            <a:off x="7237679" y="2090057"/>
            <a:ext cx="3185733" cy="1677567"/>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44546A"/>
                </a:solidFill>
                <a:effectLst/>
                <a:uLnTx/>
                <a:uFillTx/>
                <a:latin typeface="Times New Roman"/>
                <a:ea typeface="+mn-ea"/>
                <a:cs typeface="+mn-cs"/>
              </a:rPr>
              <a:t>That is what was claimed in the 1970s.</a:t>
            </a:r>
          </a:p>
        </p:txBody>
      </p:sp>
      <p:sp>
        <p:nvSpPr>
          <p:cNvPr id="2" name="Slide Number Placeholder 1">
            <a:extLst>
              <a:ext uri="{FF2B5EF4-FFF2-40B4-BE49-F238E27FC236}">
                <a16:creationId xmlns:a16="http://schemas.microsoft.com/office/drawing/2014/main" id="{3FDA40BB-2580-614D-58F2-D95108161E3A}"/>
              </a:ext>
            </a:extLst>
          </p:cNvPr>
          <p:cNvSpPr>
            <a:spLocks noGrp="1"/>
          </p:cNvSpPr>
          <p:nvPr>
            <p:ph type="sldNum" sz="quarter" idx="12"/>
          </p:nvPr>
        </p:nvSpPr>
        <p:spPr>
          <a:xfrm>
            <a:off x="11448288" y="6356350"/>
            <a:ext cx="54864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0403D82-DF55-465F-90B0-7B8D412CEFD1}"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57</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7570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EAE853-D933-4CAC-B359-B48E5DBBC283}"/>
              </a:ext>
            </a:extLst>
          </p:cNvPr>
          <p:cNvPicPr>
            <a:picLocks noChangeAspect="1"/>
          </p:cNvPicPr>
          <p:nvPr/>
        </p:nvPicPr>
        <p:blipFill rotWithShape="1">
          <a:blip r:embed="rId2"/>
          <a:srcRect/>
          <a:stretch/>
        </p:blipFill>
        <p:spPr>
          <a:xfrm>
            <a:off x="0" y="0"/>
            <a:ext cx="12191979" cy="6857990"/>
          </a:xfrm>
          <a:prstGeom prst="rect">
            <a:avLst/>
          </a:prstGeom>
        </p:spPr>
      </p:pic>
      <p:sp useBgFill="1">
        <p:nvSpPr>
          <p:cNvPr id="9" name="Rectangle 8">
            <a:extLst>
              <a:ext uri="{FF2B5EF4-FFF2-40B4-BE49-F238E27FC236}">
                <a16:creationId xmlns:a16="http://schemas.microsoft.com/office/drawing/2014/main" id="{8EB2B82E-9519-13BE-F662-21976E2C7A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043" y="1170650"/>
            <a:ext cx="9873914" cy="4528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cxnSp>
        <p:nvCxnSpPr>
          <p:cNvPr id="11" name="Straight Connector 10">
            <a:extLst>
              <a:ext uri="{FF2B5EF4-FFF2-40B4-BE49-F238E27FC236}">
                <a16:creationId xmlns:a16="http://schemas.microsoft.com/office/drawing/2014/main" id="{58111A9F-5A83-81E0-CD78-A5959435DC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47465" y="1762828"/>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9B34468-F355-9DDC-9838-ECC510C0978C}"/>
              </a:ext>
            </a:extLst>
          </p:cNvPr>
          <p:cNvSpPr txBox="1"/>
          <p:nvPr/>
        </p:nvSpPr>
        <p:spPr>
          <a:xfrm>
            <a:off x="6023025" y="1677819"/>
            <a:ext cx="4540701" cy="1357989"/>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a:ea typeface="+mn-ea"/>
                <a:cs typeface="+mn-cs"/>
              </a:rPr>
              <a:t>Many speakers, however, report that they the BVA possible in sentences </a:t>
            </a:r>
            <a:r>
              <a:rPr lang="en-US" sz="2000" dirty="0">
                <a:solidFill>
                  <a:prstClr val="black"/>
                </a:solidFill>
                <a:latin typeface="Times New Roman"/>
              </a:rPr>
              <a:t>like </a:t>
            </a:r>
            <a:r>
              <a:rPr kumimoji="0" lang="en-US" sz="2000" b="0" i="1" u="none" strike="noStrike" kern="1200" cap="none" spc="0" normalizeH="0" baseline="0" noProof="0" dirty="0">
                <a:ln>
                  <a:noFill/>
                </a:ln>
                <a:solidFill>
                  <a:schemeClr val="accent2">
                    <a:lumMod val="75000"/>
                  </a:schemeClr>
                </a:solidFill>
                <a:effectLst/>
                <a:uLnTx/>
                <a:uFillTx/>
                <a:latin typeface="Times New Roman" panose="02020603050405020304"/>
                <a:ea typeface="+mn-ea"/>
                <a:cs typeface="+mn-cs"/>
              </a:rPr>
              <a:t>His father praised every boy</a:t>
            </a:r>
            <a:r>
              <a:rPr lang="en-US" sz="2000" dirty="0">
                <a:solidFill>
                  <a:prstClr val="black"/>
                </a:solidFill>
                <a:latin typeface="Times New Roman"/>
              </a:rPr>
              <a:t>, </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accepting BVA(every boy, his).</a:t>
            </a:r>
          </a:p>
        </p:txBody>
      </p:sp>
      <p:sp>
        <p:nvSpPr>
          <p:cNvPr id="2" name="Slide Number Placeholder 1">
            <a:extLst>
              <a:ext uri="{FF2B5EF4-FFF2-40B4-BE49-F238E27FC236}">
                <a16:creationId xmlns:a16="http://schemas.microsoft.com/office/drawing/2014/main" id="{78D7460D-42EA-6FF3-7DD4-1AD06FB630C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0403D82-DF55-465F-90B0-7B8D412CEFD1}"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58</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0536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6C6CB5-CD85-BFE5-526D-95AD3AB78169}"/>
              </a:ext>
            </a:extLst>
          </p:cNvPr>
          <p:cNvSpPr>
            <a:spLocks noGrp="1"/>
          </p:cNvSpPr>
          <p:nvPr>
            <p:ph type="sldNum" sz="quarter" idx="12"/>
          </p:nvPr>
        </p:nvSpPr>
        <p:spPr/>
        <p:txBody>
          <a:bodyPr/>
          <a:lstStyle/>
          <a:p>
            <a:fld id="{80403D82-DF55-465F-90B0-7B8D412CEFD1}" type="slidenum">
              <a:rPr lang="en-US" smtClean="0"/>
              <a:t>59</a:t>
            </a:fld>
            <a:endParaRPr lang="en-US" dirty="0"/>
          </a:p>
        </p:txBody>
      </p:sp>
      <p:pic>
        <p:nvPicPr>
          <p:cNvPr id="4" name="Picture 3" descr="A screen shot of a computer generated image&#10;&#10;Description automatically generated">
            <a:extLst>
              <a:ext uri="{FF2B5EF4-FFF2-40B4-BE49-F238E27FC236}">
                <a16:creationId xmlns:a16="http://schemas.microsoft.com/office/drawing/2014/main" id="{F6748BB8-6CD1-2D34-D305-55E956BF1818}"/>
              </a:ext>
            </a:extLst>
          </p:cNvPr>
          <p:cNvPicPr>
            <a:picLocks noChangeAspect="1"/>
          </p:cNvPicPr>
          <p:nvPr/>
        </p:nvPicPr>
        <p:blipFill>
          <a:blip r:embed="rId2">
            <a:extLst>
              <a:ext uri="{28A0092B-C50C-407E-A947-70E740481C1C}">
                <a14:useLocalDpi xmlns:a14="http://schemas.microsoft.com/office/drawing/2010/main" val="0"/>
              </a:ext>
            </a:extLst>
          </a:blip>
          <a:srcRect l="26265" t="4038" r="22832" b="8114"/>
          <a:stretch/>
        </p:blipFill>
        <p:spPr>
          <a:xfrm>
            <a:off x="5376672" y="331760"/>
            <a:ext cx="6092517" cy="6024590"/>
          </a:xfrm>
          <a:prstGeom prst="rect">
            <a:avLst/>
          </a:prstGeom>
        </p:spPr>
      </p:pic>
      <p:sp>
        <p:nvSpPr>
          <p:cNvPr id="5" name="TextBox 4">
            <a:extLst>
              <a:ext uri="{FF2B5EF4-FFF2-40B4-BE49-F238E27FC236}">
                <a16:creationId xmlns:a16="http://schemas.microsoft.com/office/drawing/2014/main" id="{8EA0D1E9-2C80-1DD1-54E5-756D72B049E8}"/>
              </a:ext>
            </a:extLst>
          </p:cNvPr>
          <p:cNvSpPr txBox="1"/>
          <p:nvPr/>
        </p:nvSpPr>
        <p:spPr>
          <a:xfrm>
            <a:off x="647917" y="573990"/>
            <a:ext cx="4446597" cy="4216539"/>
          </a:xfrm>
          <a:prstGeom prst="rect">
            <a:avLst/>
          </a:prstGeom>
          <a:noFill/>
        </p:spPr>
        <p:txBody>
          <a:bodyPr wrap="square" rtlCol="0">
            <a:spAutoFit/>
          </a:bodyPr>
          <a:lstStyle/>
          <a:p>
            <a:r>
              <a:rPr lang="en-US" sz="2000" dirty="0"/>
              <a:t>Each “dot” is a speaker who participated in “Experiments” including sentences like:</a:t>
            </a:r>
          </a:p>
          <a:p>
            <a:r>
              <a:rPr kumimoji="0" lang="en-US" sz="2000" b="0" i="1" u="none" strike="noStrike" kern="1200" cap="none" spc="0" normalizeH="0" baseline="0" noProof="0" dirty="0">
                <a:ln>
                  <a:noFill/>
                </a:ln>
                <a:solidFill>
                  <a:schemeClr val="accent2">
                    <a:lumMod val="75000"/>
                  </a:schemeClr>
                </a:solidFill>
                <a:effectLst/>
                <a:uLnTx/>
                <a:uFillTx/>
                <a:latin typeface="Times New Roman" panose="02020603050405020304"/>
                <a:ea typeface="+mn-ea"/>
                <a:cs typeface="+mn-cs"/>
              </a:rPr>
              <a:t>His father praised every boy</a:t>
            </a:r>
            <a:r>
              <a:rPr lang="en-US" sz="2000" dirty="0"/>
              <a:t>.</a:t>
            </a:r>
          </a:p>
          <a:p>
            <a:endParaRPr lang="en-US" sz="2000" dirty="0"/>
          </a:p>
          <a:p>
            <a:r>
              <a:rPr lang="en-US" sz="2000" dirty="0"/>
              <a:t>Red </a:t>
            </a:r>
            <a:r>
              <a:rPr lang="en-US" sz="2800" dirty="0">
                <a:solidFill>
                  <a:srgbClr val="FF0000"/>
                </a:solidFill>
              </a:rPr>
              <a:t>*</a:t>
            </a:r>
            <a:r>
              <a:rPr lang="en-US" sz="2000" dirty="0"/>
              <a:t> indicates a speaker who accepted sentences like </a:t>
            </a:r>
            <a:r>
              <a:rPr kumimoji="0" lang="en-US" sz="2000" b="0" i="1" u="none" strike="noStrike" kern="1200" cap="none" spc="0" normalizeH="0" baseline="0" noProof="0" dirty="0">
                <a:ln>
                  <a:noFill/>
                </a:ln>
                <a:solidFill>
                  <a:schemeClr val="accent2">
                    <a:lumMod val="75000"/>
                  </a:schemeClr>
                </a:solidFill>
                <a:effectLst/>
                <a:uLnTx/>
                <a:uFillTx/>
                <a:latin typeface="Times New Roman" panose="02020603050405020304"/>
                <a:ea typeface="+mn-ea"/>
                <a:cs typeface="+mn-cs"/>
              </a:rPr>
              <a:t>His father praised every boy</a:t>
            </a:r>
            <a:r>
              <a:rPr kumimoji="0" lang="en-US" sz="2000" b="0" u="none" strike="noStrike" kern="1200" cap="none" spc="0" normalizeH="0" baseline="0" noProof="0" dirty="0">
                <a:ln>
                  <a:noFill/>
                </a:ln>
                <a:effectLst/>
                <a:uLnTx/>
                <a:uFillTx/>
                <a:latin typeface="Times New Roman" panose="02020603050405020304"/>
                <a:ea typeface="+mn-ea"/>
                <a:cs typeface="+mn-cs"/>
              </a:rPr>
              <a:t> under the BVA(every boy, his) interpretation</a:t>
            </a:r>
            <a:r>
              <a:rPr kumimoji="0" lang="en-US" sz="2000" b="0" i="1" u="none" strike="noStrike" kern="1200" cap="none" spc="0" normalizeH="0" baseline="0" noProof="0" dirty="0">
                <a:ln>
                  <a:noFill/>
                </a:ln>
                <a:effectLst/>
                <a:uLnTx/>
                <a:uFillTx/>
                <a:latin typeface="Times New Roman" panose="02020603050405020304"/>
                <a:ea typeface="+mn-ea"/>
                <a:cs typeface="+mn-cs"/>
              </a:rPr>
              <a:t>.</a:t>
            </a:r>
          </a:p>
          <a:p>
            <a:endParaRPr lang="en-US" sz="2000" i="1" dirty="0">
              <a:solidFill>
                <a:schemeClr val="accent2">
                  <a:lumMod val="75000"/>
                </a:schemeClr>
              </a:solidFill>
              <a:latin typeface="Times New Roman" panose="02020603050405020304"/>
            </a:endParaRPr>
          </a:p>
          <a:p>
            <a:r>
              <a:rPr kumimoji="0" lang="en-US" sz="2000" b="0" u="none" strike="noStrike" kern="1200" cap="none" spc="0" normalizeH="0" baseline="0" noProof="0" dirty="0">
                <a:ln>
                  <a:noFill/>
                </a:ln>
                <a:effectLst/>
                <a:uLnTx/>
                <a:uFillTx/>
                <a:latin typeface="Times New Roman" panose="02020603050405020304"/>
                <a:ea typeface="+mn-ea"/>
                <a:cs typeface="+mn-cs"/>
              </a:rPr>
              <a:t>We see a lot of them</a:t>
            </a:r>
            <a:r>
              <a:rPr lang="en-US" sz="2000" dirty="0">
                <a:latin typeface="Times New Roman" panose="02020603050405020304"/>
              </a:rPr>
              <a:t>, contrary to the prediction under the initial and simplified hypothesis.</a:t>
            </a:r>
            <a:endParaRPr kumimoji="0" lang="en-US" sz="2000" b="0" u="none" strike="noStrike" kern="1200" cap="none" spc="0" normalizeH="0" baseline="0" noProof="0" dirty="0">
              <a:ln>
                <a:noFill/>
              </a:ln>
              <a:effectLst/>
              <a:uLnTx/>
              <a:uFillTx/>
              <a:latin typeface="Times New Roman" panose="02020603050405020304"/>
              <a:ea typeface="+mn-ea"/>
              <a:cs typeface="+mn-cs"/>
            </a:endParaRPr>
          </a:p>
        </p:txBody>
      </p:sp>
      <p:sp>
        <p:nvSpPr>
          <p:cNvPr id="6" name="TextBox 5">
            <a:extLst>
              <a:ext uri="{FF2B5EF4-FFF2-40B4-BE49-F238E27FC236}">
                <a16:creationId xmlns:a16="http://schemas.microsoft.com/office/drawing/2014/main" id="{BCFF8AFB-17A9-8B6E-94F4-BA3414DE3300}"/>
              </a:ext>
            </a:extLst>
          </p:cNvPr>
          <p:cNvSpPr txBox="1"/>
          <p:nvPr/>
        </p:nvSpPr>
        <p:spPr>
          <a:xfrm>
            <a:off x="1400338" y="5566513"/>
            <a:ext cx="3908699" cy="400110"/>
          </a:xfrm>
          <a:prstGeom prst="rect">
            <a:avLst/>
          </a:prstGeom>
          <a:solidFill>
            <a:schemeClr val="accent4">
              <a:lumMod val="20000"/>
              <a:lumOff val="80000"/>
            </a:schemeClr>
          </a:solidFill>
        </p:spPr>
        <p:txBody>
          <a:bodyPr wrap="none" rtlCol="0">
            <a:spAutoFit/>
          </a:bodyPr>
          <a:lstStyle/>
          <a:p>
            <a:r>
              <a:rPr lang="en-US" sz="2000" dirty="0"/>
              <a:t>Other details will be addressed later.</a:t>
            </a:r>
          </a:p>
        </p:txBody>
      </p:sp>
    </p:spTree>
    <p:extLst>
      <p:ext uri="{BB962C8B-B14F-4D97-AF65-F5344CB8AC3E}">
        <p14:creationId xmlns:p14="http://schemas.microsoft.com/office/powerpoint/2010/main" val="4117106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a:extLst>
              <a:ext uri="{FF2B5EF4-FFF2-40B4-BE49-F238E27FC236}">
                <a16:creationId xmlns:a16="http://schemas.microsoft.com/office/drawing/2014/main" id="{A29AFD9D-64EC-B9C6-8FE5-57817FC5325C}"/>
              </a:ext>
            </a:extLst>
          </p:cNvPr>
          <p:cNvSpPr txBox="1"/>
          <p:nvPr/>
        </p:nvSpPr>
        <p:spPr>
          <a:xfrm>
            <a:off x="6234868" y="1130846"/>
            <a:ext cx="5217173" cy="4351338"/>
          </a:xfrm>
          <a:prstGeom prst="rect">
            <a:avLst/>
          </a:prstGeom>
        </p:spPr>
        <p:txBody>
          <a:bodyPr vert="horz" lIns="91440" tIns="45720" rIns="91440" bIns="45720" rtlCol="0">
            <a:normAutofit/>
          </a:bodyPr>
          <a:lstStyle/>
          <a:p>
            <a:pPr marL="0" marR="0" indent="-228600">
              <a:lnSpc>
                <a:spcPct val="90000"/>
              </a:lnSpc>
              <a:spcBef>
                <a:spcPts val="0"/>
              </a:spcBef>
              <a:spcAft>
                <a:spcPts val="600"/>
              </a:spcAft>
              <a:buFont typeface="Arial" panose="020B0604020202020204" pitchFamily="34" charset="0"/>
              <a:buChar char="•"/>
              <a:tabLst>
                <a:tab pos="288290" algn="l"/>
              </a:tabLst>
            </a:pPr>
            <a:r>
              <a:rPr lang="en-US" sz="2400" dirty="0">
                <a:solidFill>
                  <a:schemeClr val="bg1"/>
                </a:solidFill>
                <a:effectLst/>
              </a:rPr>
              <a:t>Language faculty science (LFS) is a study of the language faculty by the basic scientific method.</a:t>
            </a: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24854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596119-CF89-8D07-A38E-D353FFE598B5}"/>
              </a:ext>
            </a:extLst>
          </p:cNvPr>
          <p:cNvSpPr>
            <a:spLocks noGrp="1"/>
          </p:cNvSpPr>
          <p:nvPr>
            <p:ph type="sldNum" sz="quarter" idx="12"/>
          </p:nvPr>
        </p:nvSpPr>
        <p:spPr/>
        <p:txBody>
          <a:bodyPr/>
          <a:lstStyle/>
          <a:p>
            <a:fld id="{80403D82-DF55-465F-90B0-7B8D412CEFD1}" type="slidenum">
              <a:rPr lang="en-US" smtClean="0"/>
              <a:t>60</a:t>
            </a:fld>
            <a:endParaRPr lang="en-US" dirty="0"/>
          </a:p>
        </p:txBody>
      </p:sp>
      <p:sp>
        <p:nvSpPr>
          <p:cNvPr id="3" name="TextBox 2">
            <a:extLst>
              <a:ext uri="{FF2B5EF4-FFF2-40B4-BE49-F238E27FC236}">
                <a16:creationId xmlns:a16="http://schemas.microsoft.com/office/drawing/2014/main" id="{0AA6596A-9498-EAB6-951C-B92662BFC51E}"/>
              </a:ext>
            </a:extLst>
          </p:cNvPr>
          <p:cNvSpPr txBox="1"/>
          <p:nvPr/>
        </p:nvSpPr>
        <p:spPr>
          <a:xfrm>
            <a:off x="1609344" y="2157984"/>
            <a:ext cx="7905641" cy="1200329"/>
          </a:xfrm>
          <a:prstGeom prst="rect">
            <a:avLst/>
          </a:prstGeom>
          <a:noFill/>
        </p:spPr>
        <p:txBody>
          <a:bodyPr wrap="square" rtlCol="0">
            <a:spAutoFit/>
          </a:bodyPr>
          <a:lstStyle/>
          <a:p>
            <a:r>
              <a:rPr lang="en-US" sz="2400" dirty="0"/>
              <a:t>One might think that we might get different results if we focused on speakers who are deemed attentive, rather than considering every speaker who participated in “Experiments”.</a:t>
            </a:r>
          </a:p>
        </p:txBody>
      </p:sp>
    </p:spTree>
    <p:extLst>
      <p:ext uri="{BB962C8B-B14F-4D97-AF65-F5344CB8AC3E}">
        <p14:creationId xmlns:p14="http://schemas.microsoft.com/office/powerpoint/2010/main" val="10166990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D85FAF-E3BE-E60A-6552-56504AA9AAA2}"/>
              </a:ext>
            </a:extLst>
          </p:cNvPr>
          <p:cNvSpPr>
            <a:spLocks noGrp="1"/>
          </p:cNvSpPr>
          <p:nvPr>
            <p:ph type="sldNum" sz="quarter" idx="12"/>
          </p:nvPr>
        </p:nvSpPr>
        <p:spPr/>
        <p:txBody>
          <a:bodyPr/>
          <a:lstStyle/>
          <a:p>
            <a:fld id="{80403D82-DF55-465F-90B0-7B8D412CEFD1}" type="slidenum">
              <a:rPr lang="en-US" smtClean="0"/>
              <a:t>61</a:t>
            </a:fld>
            <a:endParaRPr lang="en-US" dirty="0"/>
          </a:p>
        </p:txBody>
      </p:sp>
      <p:pic>
        <p:nvPicPr>
          <p:cNvPr id="4" name="Picture 3" descr="A diagram of a circle with colorful dots&#10;&#10;Description automatically generated with medium confidence">
            <a:extLst>
              <a:ext uri="{FF2B5EF4-FFF2-40B4-BE49-F238E27FC236}">
                <a16:creationId xmlns:a16="http://schemas.microsoft.com/office/drawing/2014/main" id="{97843DC1-42BF-A2F6-9767-9AE436F2326D}"/>
              </a:ext>
            </a:extLst>
          </p:cNvPr>
          <p:cNvPicPr>
            <a:picLocks noChangeAspect="1"/>
          </p:cNvPicPr>
          <p:nvPr/>
        </p:nvPicPr>
        <p:blipFill>
          <a:blip r:embed="rId2">
            <a:extLst>
              <a:ext uri="{28A0092B-C50C-407E-A947-70E740481C1C}">
                <a14:useLocalDpi xmlns:a14="http://schemas.microsoft.com/office/drawing/2010/main" val="0"/>
              </a:ext>
            </a:extLst>
          </a:blip>
          <a:srcRect l="27270" t="4876" r="22743" b="10247"/>
          <a:stretch/>
        </p:blipFill>
        <p:spPr>
          <a:xfrm>
            <a:off x="6118642" y="287383"/>
            <a:ext cx="5982789" cy="5820810"/>
          </a:xfrm>
          <a:prstGeom prst="rect">
            <a:avLst/>
          </a:prstGeom>
        </p:spPr>
      </p:pic>
      <p:sp>
        <p:nvSpPr>
          <p:cNvPr id="5" name="TextBox 4">
            <a:extLst>
              <a:ext uri="{FF2B5EF4-FFF2-40B4-BE49-F238E27FC236}">
                <a16:creationId xmlns:a16="http://schemas.microsoft.com/office/drawing/2014/main" id="{5F5D2226-8A7C-B508-0C0C-75E196168395}"/>
              </a:ext>
            </a:extLst>
          </p:cNvPr>
          <p:cNvSpPr txBox="1"/>
          <p:nvPr/>
        </p:nvSpPr>
        <p:spPr>
          <a:xfrm>
            <a:off x="376210" y="1431688"/>
            <a:ext cx="5543877" cy="2246769"/>
          </a:xfrm>
          <a:prstGeom prst="rect">
            <a:avLst/>
          </a:prstGeom>
          <a:noFill/>
        </p:spPr>
        <p:txBody>
          <a:bodyPr wrap="square" rtlCol="0">
            <a:spAutoFit/>
          </a:bodyPr>
          <a:lstStyle/>
          <a:p>
            <a:r>
              <a:rPr lang="en-US" sz="2000" dirty="0"/>
              <a:t>Even if we focus on the speakers who passed all the relevant Sub-Experiment tests (including those who specifically test the attentiveness of the speaker, we still have a lot of speakers who accept </a:t>
            </a:r>
            <a:r>
              <a:rPr kumimoji="0" lang="en-US" sz="2000" b="0" u="none" strike="noStrike" kern="1200" cap="none" spc="0" normalizeH="0" baseline="0" noProof="0" dirty="0">
                <a:ln>
                  <a:noFill/>
                </a:ln>
                <a:effectLst/>
                <a:uLnTx/>
                <a:uFillTx/>
                <a:latin typeface="Times New Roman" panose="02020603050405020304"/>
                <a:ea typeface="+mn-ea"/>
                <a:cs typeface="+mn-cs"/>
              </a:rPr>
              <a:t>the BVA(every boy, his) interpretation</a:t>
            </a:r>
            <a:r>
              <a:rPr lang="en-US" sz="2000" dirty="0">
                <a:latin typeface="Times New Roman" panose="02020603050405020304"/>
              </a:rPr>
              <a:t> in sentences like </a:t>
            </a:r>
            <a:r>
              <a:rPr kumimoji="0" lang="en-US" sz="2000" b="0" i="1" u="none" strike="noStrike" kern="1200" cap="none" spc="0" normalizeH="0" baseline="0" noProof="0" dirty="0">
                <a:ln>
                  <a:noFill/>
                </a:ln>
                <a:solidFill>
                  <a:schemeClr val="accent2">
                    <a:lumMod val="75000"/>
                  </a:schemeClr>
                </a:solidFill>
                <a:effectLst/>
                <a:uLnTx/>
                <a:uFillTx/>
                <a:latin typeface="Times New Roman" panose="02020603050405020304"/>
                <a:ea typeface="+mn-ea"/>
                <a:cs typeface="+mn-cs"/>
              </a:rPr>
              <a:t>His father praised every boy</a:t>
            </a:r>
            <a:r>
              <a:rPr lang="en-US" sz="2000" dirty="0">
                <a:latin typeface="Times New Roman" panose="02020603050405020304"/>
              </a:rPr>
              <a:t>, as seen inside the circle.</a:t>
            </a:r>
          </a:p>
        </p:txBody>
      </p:sp>
    </p:spTree>
    <p:extLst>
      <p:ext uri="{BB962C8B-B14F-4D97-AF65-F5344CB8AC3E}">
        <p14:creationId xmlns:p14="http://schemas.microsoft.com/office/powerpoint/2010/main" val="35574654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940D91-7910-1CEE-B683-63551EF80FA7}"/>
              </a:ext>
            </a:extLst>
          </p:cNvPr>
          <p:cNvSpPr>
            <a:spLocks noGrp="1"/>
          </p:cNvSpPr>
          <p:nvPr>
            <p:ph type="sldNum" sz="quarter" idx="12"/>
          </p:nvPr>
        </p:nvSpPr>
        <p:spPr/>
        <p:txBody>
          <a:bodyPr/>
          <a:lstStyle/>
          <a:p>
            <a:fld id="{80403D82-DF55-465F-90B0-7B8D412CEFD1}" type="slidenum">
              <a:rPr lang="en-US" smtClean="0"/>
              <a:t>62</a:t>
            </a:fld>
            <a:endParaRPr lang="en-US" dirty="0"/>
          </a:p>
        </p:txBody>
      </p:sp>
      <p:sp>
        <p:nvSpPr>
          <p:cNvPr id="3" name="TextBox 2">
            <a:extLst>
              <a:ext uri="{FF2B5EF4-FFF2-40B4-BE49-F238E27FC236}">
                <a16:creationId xmlns:a16="http://schemas.microsoft.com/office/drawing/2014/main" id="{530E8260-106F-6766-875B-C4B4CA4440DD}"/>
              </a:ext>
            </a:extLst>
          </p:cNvPr>
          <p:cNvSpPr txBox="1"/>
          <p:nvPr/>
        </p:nvSpPr>
        <p:spPr>
          <a:xfrm>
            <a:off x="1509712" y="2325597"/>
            <a:ext cx="8472488" cy="1569660"/>
          </a:xfrm>
          <a:prstGeom prst="rect">
            <a:avLst/>
          </a:prstGeom>
          <a:noFill/>
        </p:spPr>
        <p:txBody>
          <a:bodyPr wrap="square" rtlCol="0">
            <a:spAutoFit/>
          </a:bodyPr>
          <a:lstStyle/>
          <a:p>
            <a:r>
              <a:rPr lang="en-US" sz="2400" dirty="0"/>
              <a:t>In the next lecture, we will modify the initial hypothesis and discuss how we obtain experimental results precisely in line with definite predictions under the revised hypothesis (in the spirit of the Guess-Compute-Compare method).</a:t>
            </a:r>
          </a:p>
        </p:txBody>
      </p:sp>
    </p:spTree>
    <p:extLst>
      <p:ext uri="{BB962C8B-B14F-4D97-AF65-F5344CB8AC3E}">
        <p14:creationId xmlns:p14="http://schemas.microsoft.com/office/powerpoint/2010/main" val="2953664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y question marks on black background">
            <a:extLst>
              <a:ext uri="{FF2B5EF4-FFF2-40B4-BE49-F238E27FC236}">
                <a16:creationId xmlns:a16="http://schemas.microsoft.com/office/drawing/2014/main" id="{A85D7CD4-4B0B-0D33-C6E2-55E62D1EF6A8}"/>
              </a:ext>
            </a:extLst>
          </p:cNvPr>
          <p:cNvPicPr>
            <a:picLocks noChangeAspect="1"/>
          </p:cNvPicPr>
          <p:nvPr/>
        </p:nvPicPr>
        <p:blipFill rotWithShape="1">
          <a:blip r:embed="rId3"/>
          <a:srcRect l="51877" r="2"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778627F-FC18-AB83-0E94-839B3EDDA330}"/>
              </a:ext>
            </a:extLst>
          </p:cNvPr>
          <p:cNvSpPr txBox="1"/>
          <p:nvPr/>
        </p:nvSpPr>
        <p:spPr>
          <a:xfrm>
            <a:off x="6115317" y="2743200"/>
            <a:ext cx="5247340" cy="3496878"/>
          </a:xfrm>
          <a:prstGeom prst="rect">
            <a:avLst/>
          </a:prstGeom>
        </p:spPr>
        <p:txBody>
          <a:bodyPr vert="horz" lIns="91440" tIns="45720" rIns="91440" bIns="45720" rtlCol="0" anchor="ctr">
            <a:normAutofit/>
          </a:bodyPr>
          <a:lstStyle/>
          <a:p>
            <a:pPr marL="0" marR="0" indent="-228600">
              <a:lnSpc>
                <a:spcPct val="90000"/>
              </a:lnSpc>
              <a:spcBef>
                <a:spcPts val="0"/>
              </a:spcBef>
              <a:spcAft>
                <a:spcPts val="600"/>
              </a:spcAft>
              <a:buFont typeface="Arial" panose="020B0604020202020204" pitchFamily="34" charset="0"/>
              <a:buChar char="•"/>
              <a:tabLst>
                <a:tab pos="288290" algn="l"/>
              </a:tabLst>
            </a:pPr>
            <a:r>
              <a:rPr lang="en-US" sz="2000" dirty="0">
                <a:effectLst/>
              </a:rPr>
              <a:t>The basic scientific method is Feynman’s “Guess-Compute-Compare”, as presented in pp. 150-153 of </a:t>
            </a:r>
            <a:r>
              <a:rPr lang="en-US" sz="2000" i="1" dirty="0">
                <a:effectLst/>
              </a:rPr>
              <a:t>The character of physical law</a:t>
            </a:r>
            <a:r>
              <a:rPr lang="en-US" sz="2000" dirty="0">
                <a:effectLst/>
              </a:rPr>
              <a:t>.</a:t>
            </a:r>
          </a:p>
        </p:txBody>
      </p:sp>
    </p:spTree>
    <p:extLst>
      <p:ext uri="{BB962C8B-B14F-4D97-AF65-F5344CB8AC3E}">
        <p14:creationId xmlns:p14="http://schemas.microsoft.com/office/powerpoint/2010/main" val="2260475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636DD9B-56B7-A59F-B3DE-FADAA9BFB7B7}"/>
              </a:ext>
            </a:extLst>
          </p:cNvPr>
          <p:cNvSpPr txBox="1"/>
          <p:nvPr/>
        </p:nvSpPr>
        <p:spPr>
          <a:xfrm>
            <a:off x="838200" y="2333297"/>
            <a:ext cx="4619621" cy="3843666"/>
          </a:xfrm>
          <a:prstGeom prst="rect">
            <a:avLst/>
          </a:prstGeom>
        </p:spPr>
        <p:txBody>
          <a:bodyPr vert="horz" lIns="91440" tIns="45720" rIns="91440" bIns="45720" rtlCol="0">
            <a:normAutofit/>
          </a:bodyPr>
          <a:lstStyle/>
          <a:p>
            <a:pPr marL="0" marR="0" indent="-228600">
              <a:lnSpc>
                <a:spcPct val="90000"/>
              </a:lnSpc>
              <a:spcBef>
                <a:spcPts val="0"/>
              </a:spcBef>
              <a:spcAft>
                <a:spcPts val="600"/>
              </a:spcAft>
              <a:buFont typeface="Arial" panose="020B0604020202020204" pitchFamily="34" charset="0"/>
              <a:buChar char="•"/>
              <a:tabLst>
                <a:tab pos="288290" algn="l"/>
              </a:tabLst>
            </a:pPr>
            <a:r>
              <a:rPr lang="en-US" sz="2000" dirty="0">
                <a:effectLst/>
              </a:rPr>
              <a:t>“</a:t>
            </a:r>
            <a:r>
              <a:rPr lang="en-US" sz="2000" dirty="0">
                <a:solidFill>
                  <a:schemeClr val="accent2">
                    <a:lumMod val="75000"/>
                  </a:schemeClr>
                </a:solidFill>
                <a:effectLst/>
              </a:rPr>
              <a:t>Guess</a:t>
            </a:r>
            <a:r>
              <a:rPr lang="en-US" sz="2000" dirty="0">
                <a:effectLst/>
              </a:rPr>
              <a:t>-</a:t>
            </a:r>
            <a:r>
              <a:rPr lang="en-US" sz="2000" dirty="0">
                <a:solidFill>
                  <a:srgbClr val="0070C0"/>
                </a:solidFill>
                <a:effectLst/>
              </a:rPr>
              <a:t>Compute</a:t>
            </a:r>
            <a:r>
              <a:rPr lang="en-US" sz="2000" dirty="0">
                <a:effectLst/>
              </a:rPr>
              <a:t>-</a:t>
            </a:r>
            <a:r>
              <a:rPr lang="en-US" sz="2000" dirty="0">
                <a:solidFill>
                  <a:schemeClr val="accent6">
                    <a:lumMod val="75000"/>
                  </a:schemeClr>
                </a:solidFill>
                <a:effectLst/>
              </a:rPr>
              <a:t>Compare</a:t>
            </a:r>
            <a:r>
              <a:rPr lang="en-US" sz="2000" dirty="0">
                <a:effectLst/>
              </a:rPr>
              <a:t>”</a:t>
            </a:r>
          </a:p>
          <a:p>
            <a:pPr marL="0" marR="0" indent="-228600">
              <a:lnSpc>
                <a:spcPct val="90000"/>
              </a:lnSpc>
              <a:spcBef>
                <a:spcPts val="0"/>
              </a:spcBef>
              <a:spcAft>
                <a:spcPts val="600"/>
              </a:spcAft>
              <a:buFont typeface="Arial" panose="020B0604020202020204" pitchFamily="34" charset="0"/>
              <a:buChar char="•"/>
              <a:tabLst>
                <a:tab pos="288290" algn="l"/>
              </a:tabLst>
            </a:pPr>
            <a:r>
              <a:rPr lang="en-US" sz="2000" dirty="0">
                <a:effectLst/>
              </a:rPr>
              <a:t>=</a:t>
            </a:r>
          </a:p>
          <a:p>
            <a:pPr marL="0" marR="0" indent="-228600">
              <a:lnSpc>
                <a:spcPct val="90000"/>
              </a:lnSpc>
              <a:spcBef>
                <a:spcPts val="0"/>
              </a:spcBef>
              <a:spcAft>
                <a:spcPts val="600"/>
              </a:spcAft>
              <a:buFont typeface="Arial" panose="020B0604020202020204" pitchFamily="34" charset="0"/>
              <a:buChar char="•"/>
              <a:tabLst>
                <a:tab pos="288290" algn="l"/>
              </a:tabLst>
            </a:pPr>
            <a:r>
              <a:rPr lang="en-US" sz="2000" dirty="0">
                <a:solidFill>
                  <a:schemeClr val="accent2">
                    <a:lumMod val="75000"/>
                  </a:schemeClr>
                </a:solidFill>
                <a:effectLst/>
              </a:rPr>
              <a:t>Hypothesize</a:t>
            </a:r>
            <a:r>
              <a:rPr lang="en-US" sz="2000" dirty="0">
                <a:effectLst/>
              </a:rPr>
              <a:t> — </a:t>
            </a:r>
            <a:r>
              <a:rPr lang="en-US" sz="2000" dirty="0">
                <a:solidFill>
                  <a:srgbClr val="0070C0"/>
                </a:solidFill>
                <a:effectLst/>
              </a:rPr>
              <a:t>Computing consequences of the hypotheses</a:t>
            </a:r>
            <a:r>
              <a:rPr lang="en-US" sz="2000" dirty="0">
                <a:effectLst/>
              </a:rPr>
              <a:t> — </a:t>
            </a:r>
            <a:r>
              <a:rPr lang="en-US" sz="2000" dirty="0">
                <a:solidFill>
                  <a:schemeClr val="accent6">
                    <a:lumMod val="75000"/>
                  </a:schemeClr>
                </a:solidFill>
                <a:effectLst/>
              </a:rPr>
              <a:t>Comparing the computed consequences (predictions) with experimental result</a:t>
            </a:r>
            <a:r>
              <a:rPr lang="en-US" sz="2000" dirty="0">
                <a:effectLst/>
              </a:rPr>
              <a:t>.</a:t>
            </a:r>
          </a:p>
          <a:p>
            <a:pPr marL="0" marR="0" indent="-228600">
              <a:lnSpc>
                <a:spcPct val="90000"/>
              </a:lnSpc>
              <a:spcBef>
                <a:spcPts val="0"/>
              </a:spcBef>
              <a:spcAft>
                <a:spcPts val="600"/>
              </a:spcAft>
              <a:buFont typeface="Arial" panose="020B0604020202020204" pitchFamily="34" charset="0"/>
              <a:buChar char="•"/>
              <a:tabLst>
                <a:tab pos="288290" algn="l"/>
              </a:tabLst>
            </a:pPr>
            <a:endParaRPr lang="en-US" sz="2000" dirty="0"/>
          </a:p>
          <a:p>
            <a:pPr marL="0" marR="0" indent="-228600">
              <a:lnSpc>
                <a:spcPct val="90000"/>
              </a:lnSpc>
              <a:spcBef>
                <a:spcPts val="0"/>
              </a:spcBef>
              <a:spcAft>
                <a:spcPts val="600"/>
              </a:spcAft>
              <a:buFont typeface="Arial" panose="020B0604020202020204" pitchFamily="34" charset="0"/>
              <a:buChar char="•"/>
              <a:tabLst>
                <a:tab pos="288290" algn="l"/>
              </a:tabLst>
            </a:pPr>
            <a:endParaRPr lang="en-US" sz="2000" dirty="0">
              <a:effectLst/>
            </a:endParaRPr>
          </a:p>
          <a:p>
            <a:pPr marL="0" marR="0" indent="-228600">
              <a:lnSpc>
                <a:spcPct val="90000"/>
              </a:lnSpc>
              <a:spcBef>
                <a:spcPts val="0"/>
              </a:spcBef>
              <a:spcAft>
                <a:spcPts val="600"/>
              </a:spcAft>
              <a:buFont typeface="Arial" panose="020B0604020202020204" pitchFamily="34" charset="0"/>
              <a:buChar char="•"/>
              <a:tabLst>
                <a:tab pos="288290" algn="l"/>
              </a:tabLst>
            </a:pPr>
            <a:r>
              <a:rPr lang="en-US" sz="2000" dirty="0">
                <a:effectLst/>
              </a:rPr>
              <a:t>	If the experimental result differs from the prediction (</a:t>
            </a:r>
            <a:r>
              <a:rPr lang="en-US" sz="2800" i="1" dirty="0">
                <a:solidFill>
                  <a:srgbClr val="C00000"/>
                </a:solidFill>
                <a:effectLst/>
              </a:rPr>
              <a:t>even very slightly</a:t>
            </a:r>
            <a:r>
              <a:rPr lang="en-US" sz="2000" dirty="0">
                <a:effectLst/>
              </a:rPr>
              <a:t>), something must be wrong!</a:t>
            </a:r>
          </a:p>
        </p:txBody>
      </p:sp>
      <p:pic>
        <p:nvPicPr>
          <p:cNvPr id="7" name="Picture 6" descr="Exclamation mark on a yellow background">
            <a:extLst>
              <a:ext uri="{FF2B5EF4-FFF2-40B4-BE49-F238E27FC236}">
                <a16:creationId xmlns:a16="http://schemas.microsoft.com/office/drawing/2014/main" id="{F156A580-BE56-0B78-5389-EC721A004DB4}"/>
              </a:ext>
            </a:extLst>
          </p:cNvPr>
          <p:cNvPicPr>
            <a:picLocks noChangeAspect="1"/>
          </p:cNvPicPr>
          <p:nvPr/>
        </p:nvPicPr>
        <p:blipFill rotWithShape="1">
          <a:blip r:embed="rId3"/>
          <a:srcRect l="23467" r="1132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95625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番号プレースホルダー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F4EF8E-8C02-49A1-801C-7F9D75251D16}" type="slidenum">
              <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839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476250"/>
            <a:ext cx="2286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1" y="2286001"/>
            <a:ext cx="7718425"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550" y="4221164"/>
            <a:ext cx="1524000" cy="186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4" name="Text Box 5"/>
          <p:cNvSpPr txBox="1">
            <a:spLocks noChangeArrowheads="1"/>
          </p:cNvSpPr>
          <p:nvPr/>
        </p:nvSpPr>
        <p:spPr bwMode="auto">
          <a:xfrm>
            <a:off x="1900238" y="6091239"/>
            <a:ext cx="332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Richard Feynman (1918-1988)</a:t>
            </a:r>
          </a:p>
        </p:txBody>
      </p:sp>
    </p:spTree>
    <p:extLst>
      <p:ext uri="{BB962C8B-B14F-4D97-AF65-F5344CB8AC3E}">
        <p14:creationId xmlns:p14="http://schemas.microsoft.com/office/powerpoint/2010/main" val="37548617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3.6"/>
</p:tagLst>
</file>

<file path=ppt/tags/tag2.xml><?xml version="1.0" encoding="utf-8"?>
<p:tagLst xmlns:a="http://schemas.openxmlformats.org/drawingml/2006/main" xmlns:r="http://schemas.openxmlformats.org/officeDocument/2006/relationships" xmlns:p="http://schemas.openxmlformats.org/presentationml/2006/main">
  <p:tag name="TIMING" val="|63.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 everywhe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 everywhe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 everywhe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Haji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0"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31750"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Haji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0"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31750"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5367</TotalTime>
  <Words>4233</Words>
  <Application>Microsoft Office PowerPoint</Application>
  <PresentationFormat>Widescreen</PresentationFormat>
  <Paragraphs>383</Paragraphs>
  <Slides>62</Slides>
  <Notes>18</Notes>
  <HiddenSlides>0</HiddenSlides>
  <MMClips>2</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62</vt:i4>
      </vt:variant>
    </vt:vector>
  </HeadingPairs>
  <TitlesOfParts>
    <vt:vector size="79" baseType="lpstr">
      <vt:lpstr>DGMetaScience</vt:lpstr>
      <vt:lpstr>Arial</vt:lpstr>
      <vt:lpstr>Calibri</vt:lpstr>
      <vt:lpstr>Calibri Light</vt:lpstr>
      <vt:lpstr>Cambria</vt:lpstr>
      <vt:lpstr>Lucida Sans Unicode</vt:lpstr>
      <vt:lpstr>Times New Roman</vt:lpstr>
      <vt:lpstr>Wingdings</vt:lpstr>
      <vt:lpstr>Office Theme</vt:lpstr>
      <vt:lpstr>1_Office Theme</vt:lpstr>
      <vt:lpstr>3_Office Theme</vt:lpstr>
      <vt:lpstr>2_Office Theme</vt:lpstr>
      <vt:lpstr>4_Office Theme</vt:lpstr>
      <vt:lpstr>Watermark</vt:lpstr>
      <vt:lpstr>Default Design</vt:lpstr>
      <vt:lpstr>1_Watermark</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Infinite Creativity  (= “The Galilean Challenge”, as Chomsky puts it in his essay “The Galilean Challenge”)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Hoji Hajime</dc:creator>
  <cp:lastModifiedBy>Hajime Hoji</cp:lastModifiedBy>
  <cp:revision>33</cp:revision>
  <dcterms:created xsi:type="dcterms:W3CDTF">2023-11-06T15:21:38Z</dcterms:created>
  <dcterms:modified xsi:type="dcterms:W3CDTF">2024-11-30T09:35:43Z</dcterms:modified>
</cp:coreProperties>
</file>